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6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аисия" initials="Т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1-05T18:25:08.375" idx="1">
    <p:pos x="5472" y="1008"/>
    <p:text/>
  </p:cm>
  <p:cm authorId="0" dt="2009-01-05T18:28:32.656" idx="2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D0D3F-ACBA-40DF-9049-7938E59FA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0F38E-DE36-4CB4-8962-1E1B98B50C45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2FA8-D528-4B2B-8B08-A59FEB4FF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comments" Target="../comments/comment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Повторение. Отношения и пропорции.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86614" cy="17526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Урок 2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Вычислите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- 3 - 2 + 96 + 5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- 43 + 64 + 40 + 3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16 - 45 +14 - 5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0,8 - 1,7 + 0,2 - 4,3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9,6 - 3,4 - 9,1 - 0,5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0,56 + 0,49 - 0,09 - 0,06</a:t>
            </a:r>
          </a:p>
          <a:p>
            <a:pPr marL="514350" indent="-514350">
              <a:buAutoNum type="arabicParenR"/>
            </a:pPr>
            <a:r>
              <a:rPr lang="ru-RU" sz="4400" dirty="0" smtClean="0">
                <a:solidFill>
                  <a:srgbClr val="002060"/>
                </a:solidFill>
              </a:rPr>
              <a:t>- 0,84 - 0,03 + 0,23 + 0,04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Раскрой скобки: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- 4(5 – </a:t>
            </a:r>
            <a:r>
              <a:rPr lang="ru-RU" sz="4000" b="1" i="1" dirty="0" err="1">
                <a:solidFill>
                  <a:srgbClr val="002060"/>
                </a:solidFill>
                <a:latin typeface="Times New Roman" pitchFamily="18" charset="0"/>
              </a:rPr>
              <a:t>х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 – 6у)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81( а + в – с)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- (25 + а – 4в)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11(- в - 5 – 6а)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- 9(8 + </a:t>
            </a:r>
            <a:r>
              <a:rPr lang="ru-RU" sz="4000" b="1" i="1" dirty="0" err="1">
                <a:solidFill>
                  <a:srgbClr val="002060"/>
                </a:solidFill>
                <a:latin typeface="Times New Roman" pitchFamily="18" charset="0"/>
              </a:rPr>
              <a:t>х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 – 4у)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18(- а - в + с)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- (5 - а + 54в) =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</a:rPr>
              <a:t>100(в + 9 – 3а) =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1.     Верна ли пропорция?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    а)3 : 6 = 2 : 4;          б)4 : 6 = 2 : 3;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      в)3 : 6 = 4 : 2;          г)6 : 3 = 2 : 4;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      </a:t>
            </a:r>
            <a:r>
              <a:rPr lang="ru-RU" dirty="0" err="1" smtClean="0">
                <a:solidFill>
                  <a:srgbClr val="002060"/>
                </a:solidFill>
              </a:rPr>
              <a:t>д</a:t>
            </a:r>
            <a:r>
              <a:rPr lang="ru-RU" dirty="0" smtClean="0">
                <a:solidFill>
                  <a:srgbClr val="002060"/>
                </a:solidFill>
              </a:rPr>
              <a:t>)6 : 2 = 4 : 6;          е)6 : 4 = 3 : 2.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2.Найдите неизвестный член пропорции: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а) 18 : 6 = </a:t>
            </a:r>
            <a:r>
              <a:rPr lang="ru-RU" dirty="0" err="1" smtClean="0">
                <a:solidFill>
                  <a:srgbClr val="002060"/>
                </a:solidFill>
              </a:rPr>
              <a:t>х</a:t>
            </a:r>
            <a:r>
              <a:rPr lang="ru-RU" dirty="0" smtClean="0">
                <a:solidFill>
                  <a:srgbClr val="002060"/>
                </a:solidFill>
              </a:rPr>
              <a:t> : 2;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б) 25 : </a:t>
            </a:r>
            <a:r>
              <a:rPr lang="ru-RU" dirty="0" err="1" smtClean="0">
                <a:solidFill>
                  <a:srgbClr val="002060"/>
                </a:solidFill>
              </a:rPr>
              <a:t>х</a:t>
            </a:r>
            <a:r>
              <a:rPr lang="ru-RU" dirty="0" smtClean="0">
                <a:solidFill>
                  <a:srgbClr val="002060"/>
                </a:solidFill>
              </a:rPr>
              <a:t> = 10 : 2;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в)  9 : 12 = </a:t>
            </a:r>
            <a:r>
              <a:rPr lang="ru-RU" dirty="0" err="1" smtClean="0">
                <a:solidFill>
                  <a:srgbClr val="002060"/>
                </a:solidFill>
              </a:rPr>
              <a:t>х</a:t>
            </a:r>
            <a:r>
              <a:rPr lang="ru-RU" dirty="0" smtClean="0">
                <a:solidFill>
                  <a:srgbClr val="002060"/>
                </a:solidFill>
              </a:rPr>
              <a:t> : 8.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3.Со скоростью 5 км/ч пешеход проходит 15 км. За это же время со скоростью 6 км/ч пешеход проходит …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   А.16км.       Б.30 км.     В.18 км.        Г.20 км.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14290"/>
            <a:ext cx="8572560" cy="664371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1)Из 1 кг гречневой крупы получается 2,1 кг каши.  Сколько нужно взять крупы, чтобы получить 1500 грамм каши?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  <a:effectLst/>
              <a:latin typeface="Franklin Gothic Medium" pitchFamily="34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2) В школе 2 уборщицы могут сделать уборку за 3 часа. Сколько нужно времени, чтобы три уборщицы выполнили ту же работу?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  <a:effectLst/>
              <a:latin typeface="Franklin Gothic Medium" pitchFamily="34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3).Определите процент всхожести семян гороха, если из 200 горошин взошло 170 штук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  <a:effectLst/>
              <a:latin typeface="Franklin Gothic Medium" pitchFamily="34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4.Заведующая пришкольным участком сообщила, что на 3 сотки земли у неё ушло 9 ведер картофеля. А огород у неё 15 соток. Хватит ли ей 50 ведер картофеля, чтобы засадить весь огород?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5).В школьном коридоре длиной 33 м нужно покрасить пол. Покрасив 11 м, израсходовали  4,125 кг  краски. Сколько нужно краски, чтобы выкрасить остальной пол?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  <a:effectLst/>
              <a:latin typeface="Franklin Gothic Medium" pitchFamily="34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Franklin Gothic Medium" pitchFamily="34" charset="0"/>
              </a:rPr>
              <a:t>6)Повар школы решил сварить варенье из чёрной смородины. По рецепту на 2 кг ягод расходуют 3 кг сахара. Сколько нужно сахара, чтобы сварить 6кг смородины.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latin typeface="Franklin Gothic Medium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3" y="214290"/>
            <a:ext cx="8715436" cy="635798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1.Для покраски 5кв.метров   требуется 1кг краски. Сколько краски нужно для покраски 40кв. метров ?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2.Трактор МТЗ – 80 с прицепом грузоподъёмностью 4т перевозит 40 т зерна за несколько рейсов. Сколько тонн зерна перевезёт за столько же рейсов трактор Т- 25, если грузоподъёмность его прицепа 2 тонны?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3.Длина дома на плане 25 см. Чему равна длина дома на местности, если масштаб равен 1 : 300?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4. 12 см стали весят 96 грамм. Сколько граммов весит 24 см стали?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1026" name="Rectangle 9"/>
          <p:cNvGraphicFramePr>
            <a:graphicFrameLocks/>
          </p:cNvGraphicFramePr>
          <p:nvPr>
            <p:ph sz="quarter" idx="2"/>
          </p:nvPr>
        </p:nvGraphicFramePr>
        <p:xfrm>
          <a:off x="5038725" y="1600200"/>
          <a:ext cx="3257550" cy="2171700"/>
        </p:xfrm>
        <a:graphic>
          <a:graphicData uri="http://schemas.openxmlformats.org/presentationml/2006/ole">
            <p:oleObj spid="_x0000_s1026" name="Формула" r:id="rId3" imgW="0" imgH="0" progId="Equation.3">
              <p:embed/>
            </p:oleObj>
          </a:graphicData>
        </a:graphic>
      </p:graphicFrame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0" y="0"/>
          <a:ext cx="242888" cy="260350"/>
        </p:xfrm>
        <a:graphic>
          <a:graphicData uri="http://schemas.openxmlformats.org/presentationml/2006/ole">
            <p:oleObj spid="_x0000_s1027" name="Формула" r:id="rId4" imgW="253890" imgH="279279" progId="Equation.3">
              <p:embed/>
            </p:oleObj>
          </a:graphicData>
        </a:graphic>
      </p:graphicFrame>
      <p:graphicFrame>
        <p:nvGraphicFramePr>
          <p:cNvPr id="1029" name="Rectangle 1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9" name="Формула" r:id="rId5" imgW="0" imgH="0" progId="Equation.3">
              <p:embed/>
            </p:oleObj>
          </a:graphicData>
        </a:graphic>
      </p:graphicFrame>
      <p:graphicFrame>
        <p:nvGraphicFramePr>
          <p:cNvPr id="1031" name="Rectangle 15"/>
          <p:cNvGraphicFramePr>
            <a:graphicFrameLocks/>
          </p:cNvGraphicFramePr>
          <p:nvPr/>
        </p:nvGraphicFramePr>
        <p:xfrm>
          <a:off x="857224" y="1500174"/>
          <a:ext cx="6096000" cy="4064000"/>
        </p:xfrm>
        <a:graphic>
          <a:graphicData uri="http://schemas.openxmlformats.org/presentationml/2006/ole">
            <p:oleObj spid="_x0000_s1031" name="Формула" r:id="rId6" imgW="0" imgH="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>
                <a:solidFill>
                  <a:srgbClr val="FF0000"/>
                </a:solidFill>
              </a:rPr>
              <a:t>Домашнее задание.</a:t>
            </a:r>
            <a:r>
              <a:rPr lang="ru-RU" u="sng" dirty="0"/>
              <a:t/>
            </a:r>
            <a:br>
              <a:rPr lang="ru-RU" u="sng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35824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505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Формула</vt:lpstr>
      <vt:lpstr>Повторение. Отношения и пропорции.</vt:lpstr>
      <vt:lpstr>Вычислите</vt:lpstr>
      <vt:lpstr>Раскрой скобки:</vt:lpstr>
      <vt:lpstr>Слайд 4</vt:lpstr>
      <vt:lpstr>Слайд 5</vt:lpstr>
      <vt:lpstr>Слайд 6</vt:lpstr>
      <vt:lpstr>Домашнее задание.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Повторение. Отношения и пропорции.</dc:title>
  <dc:creator>Admin</dc:creator>
  <cp:lastModifiedBy>Admin</cp:lastModifiedBy>
  <cp:revision>5</cp:revision>
  <dcterms:created xsi:type="dcterms:W3CDTF">2013-09-03T16:40:33Z</dcterms:created>
  <dcterms:modified xsi:type="dcterms:W3CDTF">2014-09-03T18:04:18Z</dcterms:modified>
</cp:coreProperties>
</file>