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D5438-56D8-4DC4-B409-6A7AD529927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FB397-664F-44A0-BCCC-C447B504BA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1F4B3-4D00-4ABA-9005-973546CED20E}" type="slidenum">
              <a:rPr lang="ru-RU"/>
              <a:pPr/>
              <a:t>2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2EE4B-0167-4536-8D84-3B5134F2C6EA}" type="slidenum">
              <a:rPr lang="ru-RU"/>
              <a:pPr/>
              <a:t>3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B269C-D945-48D8-AD6D-631783FD3D31}" type="slidenum">
              <a:rPr lang="ru-RU"/>
              <a:pPr/>
              <a:t>4</a:t>
            </a:fld>
            <a:endParaRPr lang="ru-RU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0D8E9-E45A-4B5F-9826-346C8A1A0687}" type="slidenum">
              <a:rPr lang="ru-RU"/>
              <a:pPr/>
              <a:t>5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A0A96-D4BC-4DCB-B7ED-6EEABBA83C7F}" type="slidenum">
              <a:rPr lang="ru-RU"/>
              <a:pPr/>
              <a:t>6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77430-A363-48E3-A8B6-E925BC50B58A}" type="slidenum">
              <a:rPr lang="ru-RU"/>
              <a:pPr/>
              <a:t>7</a:t>
            </a:fld>
            <a:endParaRPr lang="ru-RU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7EADD-6E83-4EEE-8742-0FFF40DA237B}" type="slidenum">
              <a:rPr lang="ru-RU"/>
              <a:pPr/>
              <a:t>8</a:t>
            </a:fld>
            <a:endParaRPr lang="ru-RU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8443B-6D59-4150-A049-702B61A59881}" type="slidenum">
              <a:rPr lang="ru-RU"/>
              <a:pPr/>
              <a:t>9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DDBD-AFF7-4859-86E8-BE00EAE56B22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2B6F-9BCB-4022-AD11-DF04D30272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765175"/>
            <a:ext cx="9144000" cy="1470025"/>
          </a:xfrm>
        </p:spPr>
        <p:txBody>
          <a:bodyPr/>
          <a:lstStyle/>
          <a:p>
            <a:r>
              <a:rPr lang="ru-RU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Сравнение чисел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2276475"/>
            <a:ext cx="2808287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sz="3600" b="1">
                <a:solidFill>
                  <a:srgbClr val="0000FF"/>
                </a:solidFill>
              </a:rPr>
              <a:t>  Сравнить числа: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042988" y="1484313"/>
          <a:ext cx="1930400" cy="4824412"/>
        </p:xfrm>
        <a:graphic>
          <a:graphicData uri="http://schemas.openxmlformats.org/presentationml/2006/ole">
            <p:oleObj spid="_x0000_s1026" name="Формула" r:id="rId4" imgW="609480" imgH="152388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779838" y="1484313"/>
          <a:ext cx="1247775" cy="642937"/>
        </p:xfrm>
        <a:graphic>
          <a:graphicData uri="http://schemas.openxmlformats.org/presentationml/2006/ole">
            <p:oleObj spid="_x0000_s1027" name="Формула" r:id="rId5" imgW="393480" imgH="20304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492500" y="2205038"/>
          <a:ext cx="1127125" cy="1246187"/>
        </p:xfrm>
        <a:graphic>
          <a:graphicData uri="http://schemas.openxmlformats.org/presentationml/2006/ole">
            <p:oleObj spid="_x0000_s1028" name="Формула" r:id="rId6" imgW="355320" imgH="393480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779838" y="3429000"/>
          <a:ext cx="644525" cy="522288"/>
        </p:xfrm>
        <a:graphic>
          <a:graphicData uri="http://schemas.openxmlformats.org/presentationml/2006/ole">
            <p:oleObj spid="_x0000_s1029" name="Формула" r:id="rId7" imgW="203040" imgH="16488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492500" y="4221163"/>
          <a:ext cx="1330325" cy="641350"/>
        </p:xfrm>
        <a:graphic>
          <a:graphicData uri="http://schemas.openxmlformats.org/presentationml/2006/ole">
            <p:oleObj spid="_x0000_s1030" name="Формула" r:id="rId8" imgW="419040" imgH="203040" progId="Equation.3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492500" y="4941888"/>
          <a:ext cx="1570038" cy="642937"/>
        </p:xfrm>
        <a:graphic>
          <a:graphicData uri="http://schemas.openxmlformats.org/presentationml/2006/ole">
            <p:oleObj spid="_x0000_s1031" name="Формула" r:id="rId9" imgW="495000" imgH="203040" progId="Equation.3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3563938" y="5734050"/>
          <a:ext cx="1408112" cy="642938"/>
        </p:xfrm>
        <a:graphic>
          <a:graphicData uri="http://schemas.openxmlformats.org/presentationml/2006/ole">
            <p:oleObj spid="_x0000_s1032" name="Формула" r:id="rId10" imgW="444240" imgH="203040" progId="Equation.3">
              <p:embed/>
            </p:oleObj>
          </a:graphicData>
        </a:graphic>
      </p:graphicFrame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203575" y="1412875"/>
            <a:ext cx="481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&gt;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27313" y="2420938"/>
            <a:ext cx="48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&gt;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987675" y="3357563"/>
            <a:ext cx="481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843213" y="4149725"/>
            <a:ext cx="48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&gt;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916238" y="4868863"/>
            <a:ext cx="48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&gt;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843213" y="5661025"/>
            <a:ext cx="48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  <a:endParaRPr lang="ru-RU" sz="4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227763" y="476250"/>
            <a:ext cx="2524125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29" grpId="0"/>
      <p:bldP spid="34830" grpId="0"/>
      <p:bldP spid="34831" grpId="0"/>
      <p:bldP spid="34832" grpId="0"/>
      <p:bldP spid="348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5976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Расположить в порядке возрастания: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50825" y="2357430"/>
          <a:ext cx="8090822" cy="1404945"/>
        </p:xfrm>
        <a:graphic>
          <a:graphicData uri="http://schemas.openxmlformats.org/presentationml/2006/ole">
            <p:oleObj spid="_x0000_s2050" name="Формула" r:id="rId4" imgW="1498320" imgH="39348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0" y="4000505"/>
          <a:ext cx="8511988" cy="1346196"/>
        </p:xfrm>
        <a:graphic>
          <a:graphicData uri="http://schemas.openxmlformats.org/presentationml/2006/ole">
            <p:oleObj spid="_x0000_s2051" name="Формула" r:id="rId5" imgW="1511280" imgH="393480" progId="Equation.3">
              <p:embed/>
            </p:oleObj>
          </a:graphicData>
        </a:graphic>
      </p:graphicFrame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0" y="5661025"/>
            <a:ext cx="72009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7929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Расположить в порядке убывания: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23850" y="1423555"/>
          <a:ext cx="7177108" cy="1402196"/>
        </p:xfrm>
        <a:graphic>
          <a:graphicData uri="http://schemas.openxmlformats.org/presentationml/2006/ole">
            <p:oleObj spid="_x0000_s3074" name="Формула" r:id="rId4" imgW="1155600" imgH="393480" progId="Equation.3">
              <p:embed/>
            </p:oleObj>
          </a:graphicData>
        </a:graphic>
      </p:graphicFrame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0" y="4292600"/>
            <a:ext cx="72009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395288" y="2956353"/>
          <a:ext cx="7177108" cy="1367895"/>
        </p:xfrm>
        <a:graphic>
          <a:graphicData uri="http://schemas.openxmlformats.org/presentationml/2006/ole">
            <p:oleObj spid="_x0000_s3075" name="Формула" r:id="rId5" imgW="1143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50825" y="404813"/>
            <a:ext cx="889317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Запишите все целые числа, которые </a:t>
            </a:r>
          </a:p>
          <a:p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заключены между</a:t>
            </a:r>
          </a:p>
          <a:p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– 8,1  и  1      </a:t>
            </a: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– 5,8  и  – 1,3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  - 100,1 и   - 99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59113" y="1989138"/>
            <a:ext cx="58063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folHlink"/>
                </a:solidFill>
              </a:rPr>
              <a:t>-8; -7;  -6;  -5;  -4; -3; -2; -1;  0.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779838" y="3571876"/>
            <a:ext cx="2917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folHlink"/>
                </a:solidFill>
              </a:rPr>
              <a:t>-</a:t>
            </a:r>
            <a:r>
              <a:rPr lang="ru-RU" sz="3600" b="1" dirty="0">
                <a:solidFill>
                  <a:schemeClr val="folHlink"/>
                </a:solidFill>
              </a:rPr>
              <a:t>5; -4;  -3;  -2. 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067175" y="5214950"/>
            <a:ext cx="1463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folHlink"/>
                </a:solidFill>
              </a:rPr>
              <a:t>- 100.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79388" y="2492375"/>
          <a:ext cx="2543175" cy="1447800"/>
        </p:xfrm>
        <a:graphic>
          <a:graphicData uri="http://schemas.openxmlformats.org/presentationml/2006/ole">
            <p:oleObj spid="_x0000_s4098" name="Формула" r:id="rId4" imgW="622080" imgH="39348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23850" y="4437063"/>
          <a:ext cx="2117725" cy="852487"/>
        </p:xfrm>
        <a:graphic>
          <a:graphicData uri="http://schemas.openxmlformats.org/presentationml/2006/ole">
            <p:oleObj spid="_x0000_s4099" name="Формула" r:id="rId5" imgW="495000" imgH="203040" progId="Equation.3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404813"/>
            <a:ext cx="56515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</a:t>
            </a:r>
            <a:r>
              <a:rPr lang="ru-RU" sz="36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Между какими соседними целыми </a:t>
            </a:r>
            <a:endParaRPr lang="ru-RU" sz="3600" b="1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ru-RU" sz="36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числами заключено:</a:t>
            </a:r>
            <a:endParaRPr lang="ru-RU" sz="3600" b="1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/>
            <a:endParaRPr lang="ru-RU" sz="3600" b="1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57438" y="3692525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latin typeface="Arial" charset="0"/>
                <a:cs typeface="Times New Roman" pitchFamily="18" charset="0"/>
              </a:rPr>
              <a:t>   </a:t>
            </a:r>
            <a:endParaRPr lang="ru-RU">
              <a:latin typeface="Arial" charset="0"/>
            </a:endParaRPr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3492500" y="2492375"/>
          <a:ext cx="5086350" cy="1447800"/>
        </p:xfrm>
        <a:graphic>
          <a:graphicData uri="http://schemas.openxmlformats.org/presentationml/2006/ole">
            <p:oleObj spid="_x0000_s4100" name="Формула" r:id="rId6" imgW="1244520" imgH="39348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924300" y="4292600"/>
          <a:ext cx="3476625" cy="747713"/>
        </p:xfrm>
        <a:graphic>
          <a:graphicData uri="http://schemas.openxmlformats.org/presentationml/2006/ole">
            <p:oleObj spid="_x0000_s4101" name="Формула" r:id="rId7" imgW="850680" imgH="203040" progId="Equation.3">
              <p:embed/>
            </p:oleObj>
          </a:graphicData>
        </a:graphic>
      </p:graphicFrame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708400" y="3933825"/>
            <a:ext cx="4751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924300" y="5157788"/>
            <a:ext cx="3743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250825" y="5661025"/>
          <a:ext cx="2389188" cy="850900"/>
        </p:xfrm>
        <a:graphic>
          <a:graphicData uri="http://schemas.openxmlformats.org/presentationml/2006/ole">
            <p:oleObj spid="_x0000_s4102" name="Формула" r:id="rId8" imgW="558720" imgH="203040" progId="Equation.3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3779838" y="5589588"/>
          <a:ext cx="4033837" cy="809625"/>
        </p:xfrm>
        <a:graphic>
          <a:graphicData uri="http://schemas.openxmlformats.org/presentationml/2006/ole">
            <p:oleObj spid="_x0000_s4103" name="Формула" r:id="rId9" imgW="990360" imgH="203040" progId="Equation.3">
              <p:embed/>
            </p:oleObj>
          </a:graphicData>
        </a:graphic>
      </p:graphicFrame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3851275" y="6381750"/>
            <a:ext cx="3743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8" grpId="0" animBg="1"/>
      <p:bldP spid="37899" grpId="0" animBg="1"/>
      <p:bldP spid="379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404813"/>
            <a:ext cx="87868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kumimoji="1" lang="ru-RU" sz="3600" b="1" dirty="0">
                <a:solidFill>
                  <a:srgbClr val="A50021"/>
                </a:solidFill>
              </a:rPr>
              <a:t>   </a:t>
            </a:r>
            <a:r>
              <a:rPr kumimoji="1" lang="ru-RU" sz="3600" b="1" dirty="0">
                <a:solidFill>
                  <a:srgbClr val="FF0000"/>
                </a:solidFill>
              </a:rPr>
              <a:t>5) Отметьте на координатной </a:t>
            </a:r>
          </a:p>
          <a:p>
            <a:pPr marL="457200" indent="-457200"/>
            <a:r>
              <a:rPr kumimoji="1" lang="ru-RU" sz="3600" b="1" dirty="0">
                <a:solidFill>
                  <a:srgbClr val="FF0000"/>
                </a:solidFill>
              </a:rPr>
              <a:t>прямой точку А(-2). Отметьте на </a:t>
            </a:r>
          </a:p>
          <a:p>
            <a:pPr marL="457200" indent="-457200"/>
            <a:r>
              <a:rPr kumimoji="1" lang="ru-RU" sz="3600" b="1" dirty="0">
                <a:solidFill>
                  <a:srgbClr val="FF0000"/>
                </a:solidFill>
              </a:rPr>
              <a:t>этой прямой точки М, С, В, К и</a:t>
            </a:r>
          </a:p>
          <a:p>
            <a:pPr marL="457200" indent="-457200"/>
            <a:r>
              <a:rPr kumimoji="1" lang="ru-RU" sz="3600" b="1" dirty="0">
                <a:solidFill>
                  <a:srgbClr val="FF0000"/>
                </a:solidFill>
              </a:rPr>
              <a:t>найдите их координаты, если</a:t>
            </a:r>
          </a:p>
          <a:p>
            <a:pPr marL="457200" indent="-457200"/>
            <a:endParaRPr kumimoji="1" lang="ru-RU" sz="3600" b="1" dirty="0">
              <a:solidFill>
                <a:srgbClr val="9900FF"/>
              </a:solidFill>
            </a:endParaRPr>
          </a:p>
          <a:p>
            <a:pPr marL="457200" indent="-457200"/>
            <a:endParaRPr kumimoji="1" lang="ru-RU" sz="3600" b="1" dirty="0">
              <a:solidFill>
                <a:srgbClr val="9900FF"/>
              </a:solidFill>
            </a:endParaRPr>
          </a:p>
          <a:p>
            <a:pPr marL="457200" indent="-457200"/>
            <a:r>
              <a:rPr kumimoji="1" lang="ru-RU" sz="3600" b="1" dirty="0">
                <a:solidFill>
                  <a:srgbClr val="9900FF"/>
                </a:solidFill>
              </a:rPr>
              <a:t>1) М правее точки А на 6 клеток.</a:t>
            </a:r>
          </a:p>
          <a:p>
            <a:pPr marL="457200" indent="-457200"/>
            <a:r>
              <a:rPr kumimoji="1" lang="ru-RU" sz="3600" b="1" dirty="0">
                <a:solidFill>
                  <a:srgbClr val="009900"/>
                </a:solidFill>
              </a:rPr>
              <a:t>2) С  середина отрезка  АМ.</a:t>
            </a:r>
          </a:p>
          <a:p>
            <a:pPr marL="457200" indent="-457200"/>
            <a:r>
              <a:rPr kumimoji="1" lang="ru-RU" sz="3600" b="1" dirty="0">
                <a:solidFill>
                  <a:srgbClr val="990099"/>
                </a:solidFill>
              </a:rPr>
              <a:t>3) В левее точки С на  9 клеток.</a:t>
            </a:r>
          </a:p>
          <a:p>
            <a:pPr marL="457200" indent="-457200"/>
            <a:r>
              <a:rPr kumimoji="1" lang="ru-RU" sz="3600" b="1" dirty="0">
                <a:solidFill>
                  <a:srgbClr val="663300"/>
                </a:solidFill>
              </a:rPr>
              <a:t>4) К правее точки М на 7 клеток.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380288" y="3716338"/>
            <a:ext cx="1362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CC0000"/>
                </a:solidFill>
              </a:rPr>
              <a:t>М(1)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092950" y="4292600"/>
            <a:ext cx="1843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CC0000"/>
                </a:solidFill>
              </a:rPr>
              <a:t>С(-0,5)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7164388" y="4868863"/>
            <a:ext cx="139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CC0000"/>
                </a:solidFill>
              </a:rPr>
              <a:t>В(-5)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7164388" y="5445125"/>
            <a:ext cx="1658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CC0000"/>
                </a:solidFill>
              </a:rPr>
              <a:t>К(4,5)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  <p:bldP spid="573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35013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kumimoji="1" lang="ru-RU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867568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kumimoji="1"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kumimoji="1"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kumimoji="1"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Сколько целых чисел расположено между числами:</a:t>
            </a:r>
          </a:p>
          <a:p>
            <a:pPr marL="457200" indent="-457200"/>
            <a:endParaRPr kumimoji="1" lang="ru-RU" sz="3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Tx/>
              <a:buAutoNum type="arabicParenR"/>
            </a:pPr>
            <a:r>
              <a:rPr kumimoji="1"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- 45 и 76</a:t>
            </a:r>
          </a:p>
          <a:p>
            <a:pPr marL="457200" indent="-457200">
              <a:buFontTx/>
              <a:buAutoNum type="arabicParenR"/>
            </a:pPr>
            <a:endParaRPr kumimoji="1"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Tx/>
              <a:buAutoNum type="arabicParenR"/>
            </a:pPr>
            <a:r>
              <a:rPr kumimoji="1"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- 79 и 109</a:t>
            </a:r>
          </a:p>
          <a:p>
            <a:pPr marL="457200" indent="-457200">
              <a:buFontTx/>
              <a:buAutoNum type="arabicParenR"/>
            </a:pPr>
            <a:endParaRPr kumimoji="1"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Tx/>
              <a:buAutoNum type="arabicParenR"/>
            </a:pPr>
            <a:r>
              <a:rPr kumimoji="1"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- 99 и 409</a:t>
            </a:r>
          </a:p>
          <a:p>
            <a:pPr marL="457200" indent="-457200">
              <a:buFontTx/>
              <a:buAutoNum type="arabicParenR"/>
            </a:pPr>
            <a:endParaRPr kumimoji="1"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Tx/>
              <a:buAutoNum type="arabicParenR"/>
            </a:pPr>
            <a:r>
              <a:rPr kumimoji="1"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- 4 и 27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916238" y="2205038"/>
            <a:ext cx="33698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600" b="1" dirty="0">
                <a:solidFill>
                  <a:srgbClr val="A50021"/>
                </a:solidFill>
              </a:rPr>
              <a:t>44 + 1 + 75 = 120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987675" y="3429000"/>
            <a:ext cx="3499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ru-RU" sz="3600" b="1" dirty="0">
                <a:solidFill>
                  <a:srgbClr val="A50021"/>
                </a:solidFill>
              </a:rPr>
              <a:t>78 + 1 + 108 =187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987675" y="4643446"/>
            <a:ext cx="3603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ru-RU" sz="3600" b="1" dirty="0">
                <a:solidFill>
                  <a:srgbClr val="A50021"/>
                </a:solidFill>
              </a:rPr>
              <a:t>98 + 1 + 408 = 507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714612" y="5857892"/>
            <a:ext cx="29017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ru-RU" sz="3600" b="1" dirty="0">
                <a:solidFill>
                  <a:srgbClr val="A50021"/>
                </a:solidFill>
              </a:rPr>
              <a:t>3 + 1 + 26 =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3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380288" y="188913"/>
            <a:ext cx="140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Тест.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0" y="69215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Числа                                                   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расположены в 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200" indent="-457200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порядке: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92138" y="187007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>
              <a:latin typeface="Comic Sans MS" pitchFamily="66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0" y="14843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убывания  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Б)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возрастания 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В)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беспорядочно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2060575"/>
            <a:ext cx="806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Укажите неверное неравенство: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0" y="4508500"/>
            <a:ext cx="806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Число больше   - 5,09: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0" y="5589588"/>
            <a:ext cx="806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Число меньше    – 16, 9 :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39750" y="6021388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- 16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Б) - 17            В) 0               Г) 10</a:t>
            </a:r>
            <a:endParaRPr lang="ru-RU" sz="28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1285852" y="357166"/>
          <a:ext cx="4106862" cy="992188"/>
        </p:xfrm>
        <a:graphic>
          <a:graphicData uri="http://schemas.openxmlformats.org/presentationml/2006/ole">
            <p:oleObj spid="_x0000_s5122" name="Формула" r:id="rId4" imgW="1257120" imgH="393480" progId="Equation.3">
              <p:embed/>
            </p:oleObj>
          </a:graphicData>
        </a:graphic>
      </p:graphicFrame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2916238" y="1989138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3924300" y="3213100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6011863" y="5589588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 flipV="1">
            <a:off x="2484438" y="6597650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0" y="4941888"/>
            <a:ext cx="8316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</a:t>
            </a:r>
            <a:r>
              <a:rPr 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,19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Б) – 6        В) – 5, 1          Г) – 5,009</a:t>
            </a:r>
            <a:endParaRPr lang="ru-RU" sz="28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5929322" y="2714620"/>
          <a:ext cx="1119187" cy="488950"/>
        </p:xfrm>
        <a:graphic>
          <a:graphicData uri="http://schemas.openxmlformats.org/presentationml/2006/ole">
            <p:oleObj spid="_x0000_s5123" name="Формула" r:id="rId5" imgW="406080" imgH="177480" progId="Equation.3">
              <p:embed/>
            </p:oleObj>
          </a:graphicData>
        </a:graphic>
      </p:graphicFrame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0" y="2636838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                Б)                 В)                     Г) </a:t>
            </a:r>
            <a:endParaRPr lang="ru-RU" sz="28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949" name="Object 37"/>
          <p:cNvGraphicFramePr>
            <a:graphicFrameLocks noChangeAspect="1"/>
          </p:cNvGraphicFramePr>
          <p:nvPr/>
        </p:nvGraphicFramePr>
        <p:xfrm>
          <a:off x="3857620" y="2643182"/>
          <a:ext cx="1503362" cy="488950"/>
        </p:xfrm>
        <a:graphic>
          <a:graphicData uri="http://schemas.openxmlformats.org/presentationml/2006/ole">
            <p:oleObj spid="_x0000_s5124" name="Формула" r:id="rId6" imgW="545760" imgH="177480" progId="Equation.3">
              <p:embed/>
            </p:oleObj>
          </a:graphicData>
        </a:graphic>
      </p:graphicFrame>
      <p:graphicFrame>
        <p:nvGraphicFramePr>
          <p:cNvPr id="38950" name="Object 38"/>
          <p:cNvGraphicFramePr>
            <a:graphicFrameLocks noChangeAspect="1"/>
          </p:cNvGraphicFramePr>
          <p:nvPr/>
        </p:nvGraphicFramePr>
        <p:xfrm>
          <a:off x="2143108" y="2643182"/>
          <a:ext cx="1223962" cy="488950"/>
        </p:xfrm>
        <a:graphic>
          <a:graphicData uri="http://schemas.openxmlformats.org/presentationml/2006/ole">
            <p:oleObj spid="_x0000_s5125" name="Формула" r:id="rId7" imgW="444240" imgH="177480" progId="Equation.3">
              <p:embed/>
            </p:oleObj>
          </a:graphicData>
        </a:graphic>
      </p:graphicFrame>
      <p:graphicFrame>
        <p:nvGraphicFramePr>
          <p:cNvPr id="38951" name="Object 39"/>
          <p:cNvGraphicFramePr>
            <a:graphicFrameLocks noChangeAspect="1"/>
          </p:cNvGraphicFramePr>
          <p:nvPr/>
        </p:nvGraphicFramePr>
        <p:xfrm>
          <a:off x="539750" y="2708275"/>
          <a:ext cx="1187450" cy="488950"/>
        </p:xfrm>
        <a:graphic>
          <a:graphicData uri="http://schemas.openxmlformats.org/presentationml/2006/ole">
            <p:oleObj spid="_x0000_s5126" name="Формула" r:id="rId8" imgW="431640" imgH="177480" progId="Equation.3">
              <p:embed/>
            </p:oleObj>
          </a:graphicData>
        </a:graphic>
      </p:graphicFrame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0" y="3284538"/>
            <a:ext cx="8066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Какое из чисел нельзя вписать вместо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чтобы была верной запись    -15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&lt;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&lt; - 3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0" y="4005263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- </a:t>
            </a:r>
            <a:r>
              <a:rPr 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Б) - 7            В) </a:t>
            </a:r>
            <a:r>
              <a:rPr 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- 5</a:t>
            </a: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Г)</a:t>
            </a:r>
            <a:r>
              <a:rPr 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  <a:endParaRPr lang="ru-RU" sz="28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5795963" y="458152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38" grpId="0" animBg="1"/>
      <p:bldP spid="38940" grpId="0" animBg="1"/>
      <p:bldP spid="38941" grpId="0" animBg="1"/>
      <p:bldP spid="3895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366</Words>
  <Application>Microsoft Office PowerPoint</Application>
  <PresentationFormat>Экран (4:3)</PresentationFormat>
  <Paragraphs>74</Paragraphs>
  <Slides>9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Сравнение чисел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чисел</dc:title>
  <dc:creator>Admin</dc:creator>
  <cp:lastModifiedBy>Admin</cp:lastModifiedBy>
  <cp:revision>3</cp:revision>
  <dcterms:created xsi:type="dcterms:W3CDTF">2013-09-23T15:18:04Z</dcterms:created>
  <dcterms:modified xsi:type="dcterms:W3CDTF">2013-09-23T15:44:33Z</dcterms:modified>
</cp:coreProperties>
</file>