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4" r:id="rId8"/>
    <p:sldId id="265" r:id="rId9"/>
    <p:sldId id="273" r:id="rId10"/>
    <p:sldId id="274" r:id="rId11"/>
    <p:sldId id="275" r:id="rId12"/>
    <p:sldId id="266" r:id="rId13"/>
    <p:sldId id="278" r:id="rId14"/>
    <p:sldId id="276" r:id="rId15"/>
    <p:sldId id="277" r:id="rId16"/>
    <p:sldId id="267" r:id="rId17"/>
    <p:sldId id="270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08" y="-1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Relationship Id="rId9" Type="http://schemas.openxmlformats.org/officeDocument/2006/relationships/image" Target="../media/image9.wmf"/></Relationships>
</file>

<file path=ppt/drawings/_rels/vmlDrawing10.vml.rels><?xml version="1.0" encoding="UTF-8" standalone="yes"?>
<Relationships xmlns="http://schemas.openxmlformats.org/package/2006/relationships"><Relationship Id="rId8" Type="http://schemas.openxmlformats.org/officeDocument/2006/relationships/image" Target="../media/image53.wmf"/><Relationship Id="rId3" Type="http://schemas.openxmlformats.org/officeDocument/2006/relationships/image" Target="../media/image48.wmf"/><Relationship Id="rId7" Type="http://schemas.openxmlformats.org/officeDocument/2006/relationships/image" Target="../media/image52.wmf"/><Relationship Id="rId2" Type="http://schemas.openxmlformats.org/officeDocument/2006/relationships/image" Target="../media/image47.wmf"/><Relationship Id="rId1" Type="http://schemas.openxmlformats.org/officeDocument/2006/relationships/image" Target="../media/image46.wmf"/><Relationship Id="rId6" Type="http://schemas.openxmlformats.org/officeDocument/2006/relationships/image" Target="../media/image51.wmf"/><Relationship Id="rId5" Type="http://schemas.openxmlformats.org/officeDocument/2006/relationships/image" Target="../media/image50.wmf"/><Relationship Id="rId10" Type="http://schemas.openxmlformats.org/officeDocument/2006/relationships/image" Target="../media/image55.wmf"/><Relationship Id="rId4" Type="http://schemas.openxmlformats.org/officeDocument/2006/relationships/image" Target="../media/image49.wmf"/><Relationship Id="rId9" Type="http://schemas.openxmlformats.org/officeDocument/2006/relationships/image" Target="../media/image54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9.wmf"/><Relationship Id="rId7" Type="http://schemas.openxmlformats.org/officeDocument/2006/relationships/image" Target="../media/image63.wmf"/><Relationship Id="rId2" Type="http://schemas.openxmlformats.org/officeDocument/2006/relationships/image" Target="../media/image58.wmf"/><Relationship Id="rId1" Type="http://schemas.openxmlformats.org/officeDocument/2006/relationships/image" Target="../media/image57.wmf"/><Relationship Id="rId6" Type="http://schemas.openxmlformats.org/officeDocument/2006/relationships/image" Target="../media/image62.wmf"/><Relationship Id="rId5" Type="http://schemas.openxmlformats.org/officeDocument/2006/relationships/image" Target="../media/image61.wmf"/><Relationship Id="rId4" Type="http://schemas.openxmlformats.org/officeDocument/2006/relationships/image" Target="../media/image60.wmf"/></Relationships>
</file>

<file path=ppt/drawings/_rels/vmlDrawing12.vml.rels><?xml version="1.0" encoding="UTF-8" standalone="yes"?>
<Relationships xmlns="http://schemas.openxmlformats.org/package/2006/relationships"><Relationship Id="rId8" Type="http://schemas.openxmlformats.org/officeDocument/2006/relationships/image" Target="../media/image69.wmf"/><Relationship Id="rId3" Type="http://schemas.openxmlformats.org/officeDocument/2006/relationships/image" Target="../media/image66.wmf"/><Relationship Id="rId7" Type="http://schemas.openxmlformats.org/officeDocument/2006/relationships/image" Target="../media/image68.wmf"/><Relationship Id="rId2" Type="http://schemas.openxmlformats.org/officeDocument/2006/relationships/image" Target="../media/image65.wmf"/><Relationship Id="rId1" Type="http://schemas.openxmlformats.org/officeDocument/2006/relationships/image" Target="../media/image64.wmf"/><Relationship Id="rId6" Type="http://schemas.openxmlformats.org/officeDocument/2006/relationships/image" Target="../media/image36.wmf"/><Relationship Id="rId5" Type="http://schemas.openxmlformats.org/officeDocument/2006/relationships/image" Target="../media/image35.wmf"/><Relationship Id="rId4" Type="http://schemas.openxmlformats.org/officeDocument/2006/relationships/image" Target="../media/image67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6" Type="http://schemas.openxmlformats.org/officeDocument/2006/relationships/image" Target="../media/image15.wmf"/><Relationship Id="rId5" Type="http://schemas.openxmlformats.org/officeDocument/2006/relationships/image" Target="../media/image14.wmf"/><Relationship Id="rId4" Type="http://schemas.openxmlformats.org/officeDocument/2006/relationships/image" Target="../media/image13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7" Type="http://schemas.openxmlformats.org/officeDocument/2006/relationships/image" Target="../media/image22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Relationship Id="rId6" Type="http://schemas.openxmlformats.org/officeDocument/2006/relationships/image" Target="../media/image21.wmf"/><Relationship Id="rId5" Type="http://schemas.openxmlformats.org/officeDocument/2006/relationships/image" Target="../media/image20.wmf"/><Relationship Id="rId4" Type="http://schemas.openxmlformats.org/officeDocument/2006/relationships/image" Target="../media/image19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7" Type="http://schemas.openxmlformats.org/officeDocument/2006/relationships/image" Target="../media/image29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Relationship Id="rId6" Type="http://schemas.openxmlformats.org/officeDocument/2006/relationships/image" Target="../media/image28.wmf"/><Relationship Id="rId5" Type="http://schemas.openxmlformats.org/officeDocument/2006/relationships/image" Target="../media/image27.wmf"/><Relationship Id="rId4" Type="http://schemas.openxmlformats.org/officeDocument/2006/relationships/image" Target="../media/image26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32.wmf"/><Relationship Id="rId2" Type="http://schemas.openxmlformats.org/officeDocument/2006/relationships/image" Target="../media/image31.wmf"/><Relationship Id="rId1" Type="http://schemas.openxmlformats.org/officeDocument/2006/relationships/image" Target="../media/image30.wmf"/><Relationship Id="rId5" Type="http://schemas.openxmlformats.org/officeDocument/2006/relationships/image" Target="../media/image34.wmf"/><Relationship Id="rId4" Type="http://schemas.openxmlformats.org/officeDocument/2006/relationships/image" Target="../media/image33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36.wmf"/><Relationship Id="rId1" Type="http://schemas.openxmlformats.org/officeDocument/2006/relationships/image" Target="../media/image35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39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42.wmf"/><Relationship Id="rId7" Type="http://schemas.openxmlformats.org/officeDocument/2006/relationships/image" Target="../media/image39.wmf"/><Relationship Id="rId2" Type="http://schemas.openxmlformats.org/officeDocument/2006/relationships/image" Target="../media/image41.wmf"/><Relationship Id="rId1" Type="http://schemas.openxmlformats.org/officeDocument/2006/relationships/image" Target="../media/image40.wmf"/><Relationship Id="rId6" Type="http://schemas.openxmlformats.org/officeDocument/2006/relationships/image" Target="../media/image45.wmf"/><Relationship Id="rId5" Type="http://schemas.openxmlformats.org/officeDocument/2006/relationships/image" Target="../media/image44.wmf"/><Relationship Id="rId4" Type="http://schemas.openxmlformats.org/officeDocument/2006/relationships/image" Target="../media/image43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46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A6B2B-5B32-4031-8962-CEB5D4B9A776}" type="datetimeFigureOut">
              <a:rPr lang="ru-RU" smtClean="0"/>
              <a:t>27.12.2013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795A5-527F-4D86-BB1F-0858405D4E8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A6B2B-5B32-4031-8962-CEB5D4B9A776}" type="datetimeFigureOut">
              <a:rPr lang="ru-RU" smtClean="0"/>
              <a:t>27.12.2013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795A5-527F-4D86-BB1F-0858405D4E8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A6B2B-5B32-4031-8962-CEB5D4B9A776}" type="datetimeFigureOut">
              <a:rPr lang="ru-RU" smtClean="0"/>
              <a:t>27.12.2013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795A5-527F-4D86-BB1F-0858405D4E8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685800" y="152400"/>
            <a:ext cx="6870700" cy="16002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85800" y="1828800"/>
            <a:ext cx="3771900" cy="1752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10100" y="1828800"/>
            <a:ext cx="3771900" cy="1752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685800" y="3733800"/>
            <a:ext cx="3771900" cy="1752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10100" y="3733800"/>
            <a:ext cx="3771900" cy="1752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13716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5560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67183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D78CF72E-D98B-4155-B6E7-824EA55785D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A6B2B-5B32-4031-8962-CEB5D4B9A776}" type="datetimeFigureOut">
              <a:rPr lang="ru-RU" smtClean="0"/>
              <a:t>27.12.2013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795A5-527F-4D86-BB1F-0858405D4E8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A6B2B-5B32-4031-8962-CEB5D4B9A776}" type="datetimeFigureOut">
              <a:rPr lang="ru-RU" smtClean="0"/>
              <a:t>27.12.2013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795A5-527F-4D86-BB1F-0858405D4E8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A6B2B-5B32-4031-8962-CEB5D4B9A776}" type="datetimeFigureOut">
              <a:rPr lang="ru-RU" smtClean="0"/>
              <a:t>27.12.2013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795A5-527F-4D86-BB1F-0858405D4E8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A6B2B-5B32-4031-8962-CEB5D4B9A776}" type="datetimeFigureOut">
              <a:rPr lang="ru-RU" smtClean="0"/>
              <a:t>27.12.2013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795A5-527F-4D86-BB1F-0858405D4E8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A6B2B-5B32-4031-8962-CEB5D4B9A776}" type="datetimeFigureOut">
              <a:rPr lang="ru-RU" smtClean="0"/>
              <a:t>27.12.2013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795A5-527F-4D86-BB1F-0858405D4E8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A6B2B-5B32-4031-8962-CEB5D4B9A776}" type="datetimeFigureOut">
              <a:rPr lang="ru-RU" smtClean="0"/>
              <a:t>27.12.2013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795A5-527F-4D86-BB1F-0858405D4E8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A6B2B-5B32-4031-8962-CEB5D4B9A776}" type="datetimeFigureOut">
              <a:rPr lang="ru-RU" smtClean="0"/>
              <a:t>27.12.2013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795A5-527F-4D86-BB1F-0858405D4E8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A6B2B-5B32-4031-8962-CEB5D4B9A776}" type="datetimeFigureOut">
              <a:rPr lang="ru-RU" smtClean="0"/>
              <a:t>27.12.2013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795A5-527F-4D86-BB1F-0858405D4E8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5A6B2B-5B32-4031-8962-CEB5D4B9A776}" type="datetimeFigureOut">
              <a:rPr lang="ru-RU" smtClean="0"/>
              <a:t>27.12.2013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4795A5-527F-4D86-BB1F-0858405D4E8C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3.bin"/><Relationship Id="rId3" Type="http://schemas.openxmlformats.org/officeDocument/2006/relationships/oleObject" Target="../embeddings/oleObject38.bin"/><Relationship Id="rId7" Type="http://schemas.openxmlformats.org/officeDocument/2006/relationships/oleObject" Target="../embeddings/oleObject42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41.bin"/><Relationship Id="rId5" Type="http://schemas.openxmlformats.org/officeDocument/2006/relationships/oleObject" Target="../embeddings/oleObject40.bin"/><Relationship Id="rId4" Type="http://schemas.openxmlformats.org/officeDocument/2006/relationships/oleObject" Target="../embeddings/oleObject39.bin"/><Relationship Id="rId9" Type="http://schemas.openxmlformats.org/officeDocument/2006/relationships/oleObject" Target="../embeddings/oleObject44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1.bin"/><Relationship Id="rId3" Type="http://schemas.openxmlformats.org/officeDocument/2006/relationships/oleObject" Target="../embeddings/oleObject46.bin"/><Relationship Id="rId7" Type="http://schemas.openxmlformats.org/officeDocument/2006/relationships/oleObject" Target="../embeddings/oleObject50.bin"/><Relationship Id="rId12" Type="http://schemas.openxmlformats.org/officeDocument/2006/relationships/oleObject" Target="../embeddings/oleObject55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49.bin"/><Relationship Id="rId11" Type="http://schemas.openxmlformats.org/officeDocument/2006/relationships/oleObject" Target="../embeddings/oleObject54.bin"/><Relationship Id="rId5" Type="http://schemas.openxmlformats.org/officeDocument/2006/relationships/oleObject" Target="../embeddings/oleObject48.bin"/><Relationship Id="rId10" Type="http://schemas.openxmlformats.org/officeDocument/2006/relationships/oleObject" Target="../embeddings/oleObject53.bin"/><Relationship Id="rId4" Type="http://schemas.openxmlformats.org/officeDocument/2006/relationships/oleObject" Target="../embeddings/oleObject47.bin"/><Relationship Id="rId9" Type="http://schemas.openxmlformats.org/officeDocument/2006/relationships/oleObject" Target="../embeddings/oleObject52.bin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1.bin"/><Relationship Id="rId3" Type="http://schemas.openxmlformats.org/officeDocument/2006/relationships/oleObject" Target="../embeddings/oleObject56.bin"/><Relationship Id="rId7" Type="http://schemas.openxmlformats.org/officeDocument/2006/relationships/oleObject" Target="../embeddings/oleObject60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59.bin"/><Relationship Id="rId5" Type="http://schemas.openxmlformats.org/officeDocument/2006/relationships/oleObject" Target="../embeddings/oleObject58.bin"/><Relationship Id="rId4" Type="http://schemas.openxmlformats.org/officeDocument/2006/relationships/oleObject" Target="../embeddings/oleObject57.bin"/><Relationship Id="rId9" Type="http://schemas.openxmlformats.org/officeDocument/2006/relationships/oleObject" Target="../embeddings/oleObject62.bin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8.bin"/><Relationship Id="rId3" Type="http://schemas.openxmlformats.org/officeDocument/2006/relationships/oleObject" Target="../embeddings/oleObject63.bin"/><Relationship Id="rId7" Type="http://schemas.openxmlformats.org/officeDocument/2006/relationships/oleObject" Target="../embeddings/oleObject6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66.bin"/><Relationship Id="rId11" Type="http://schemas.openxmlformats.org/officeDocument/2006/relationships/oleObject" Target="../embeddings/oleObject71.bin"/><Relationship Id="rId5" Type="http://schemas.openxmlformats.org/officeDocument/2006/relationships/oleObject" Target="../embeddings/oleObject65.bin"/><Relationship Id="rId10" Type="http://schemas.openxmlformats.org/officeDocument/2006/relationships/oleObject" Target="../embeddings/oleObject70.bin"/><Relationship Id="rId4" Type="http://schemas.openxmlformats.org/officeDocument/2006/relationships/oleObject" Target="../embeddings/oleObject64.bin"/><Relationship Id="rId9" Type="http://schemas.openxmlformats.org/officeDocument/2006/relationships/oleObject" Target="../embeddings/oleObject69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11" Type="http://schemas.openxmlformats.org/officeDocument/2006/relationships/oleObject" Target="../embeddings/oleObject9.bin"/><Relationship Id="rId5" Type="http://schemas.openxmlformats.org/officeDocument/2006/relationships/oleObject" Target="../embeddings/oleObject3.bin"/><Relationship Id="rId10" Type="http://schemas.openxmlformats.org/officeDocument/2006/relationships/oleObject" Target="../embeddings/oleObject8.bin"/><Relationship Id="rId4" Type="http://schemas.openxmlformats.org/officeDocument/2006/relationships/oleObject" Target="../embeddings/oleObject2.bin"/><Relationship Id="rId9" Type="http://schemas.openxmlformats.org/officeDocument/2006/relationships/oleObject" Target="../embeddings/oleObject7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5.bin"/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4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13.bin"/><Relationship Id="rId5" Type="http://schemas.openxmlformats.org/officeDocument/2006/relationships/oleObject" Target="../embeddings/oleObject12.bin"/><Relationship Id="rId4" Type="http://schemas.openxmlformats.org/officeDocument/2006/relationships/oleObject" Target="../embeddings/oleObject11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1.bin"/><Relationship Id="rId3" Type="http://schemas.openxmlformats.org/officeDocument/2006/relationships/oleObject" Target="../embeddings/oleObject16.bin"/><Relationship Id="rId7" Type="http://schemas.openxmlformats.org/officeDocument/2006/relationships/oleObject" Target="../embeddings/oleObject20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9.bin"/><Relationship Id="rId5" Type="http://schemas.openxmlformats.org/officeDocument/2006/relationships/oleObject" Target="../embeddings/oleObject18.bin"/><Relationship Id="rId4" Type="http://schemas.openxmlformats.org/officeDocument/2006/relationships/oleObject" Target="../embeddings/oleObject17.bin"/><Relationship Id="rId9" Type="http://schemas.openxmlformats.org/officeDocument/2006/relationships/oleObject" Target="../embeddings/oleObject22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8.bin"/><Relationship Id="rId3" Type="http://schemas.openxmlformats.org/officeDocument/2006/relationships/oleObject" Target="../embeddings/oleObject23.bin"/><Relationship Id="rId7" Type="http://schemas.openxmlformats.org/officeDocument/2006/relationships/oleObject" Target="../embeddings/oleObject27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26.bin"/><Relationship Id="rId5" Type="http://schemas.openxmlformats.org/officeDocument/2006/relationships/oleObject" Target="../embeddings/oleObject25.bin"/><Relationship Id="rId4" Type="http://schemas.openxmlformats.org/officeDocument/2006/relationships/oleObject" Target="../embeddings/oleObject24.bin"/><Relationship Id="rId9" Type="http://schemas.openxmlformats.org/officeDocument/2006/relationships/oleObject" Target="../embeddings/oleObject29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0.bin"/><Relationship Id="rId7" Type="http://schemas.openxmlformats.org/officeDocument/2006/relationships/oleObject" Target="../embeddings/oleObject34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33.bin"/><Relationship Id="rId5" Type="http://schemas.openxmlformats.org/officeDocument/2006/relationships/oleObject" Target="../embeddings/oleObject32.bin"/><Relationship Id="rId4" Type="http://schemas.openxmlformats.org/officeDocument/2006/relationships/oleObject" Target="../embeddings/oleObject31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36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403350" y="2276475"/>
            <a:ext cx="6400800" cy="2273300"/>
          </a:xfrm>
        </p:spPr>
        <p:txBody>
          <a:bodyPr>
            <a:noAutofit/>
          </a:bodyPr>
          <a:lstStyle/>
          <a:p>
            <a:r>
              <a:rPr lang="ru-RU" sz="6000" b="1" i="1" dirty="0">
                <a:solidFill>
                  <a:srgbClr val="FF0000"/>
                </a:solidFill>
              </a:rPr>
              <a:t>Решение логарифмических уравнений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 fontScale="90000"/>
          </a:bodyPr>
          <a:lstStyle/>
          <a:p>
            <a:r>
              <a:rPr lang="ru-RU" sz="3600" b="1" i="1" dirty="0" smtClean="0">
                <a:solidFill>
                  <a:srgbClr val="FF0000"/>
                </a:solidFill>
              </a:rPr>
              <a:t>Решите уравнения:</a:t>
            </a:r>
            <a:endParaRPr lang="ru-RU" sz="3600" b="1" i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928670"/>
            <a:ext cx="8715436" cy="5197493"/>
          </a:xfrm>
        </p:spPr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1)</a:t>
            </a:r>
          </a:p>
          <a:p>
            <a:pPr>
              <a:buNone/>
            </a:pPr>
            <a:endParaRPr lang="ru-RU" dirty="0"/>
          </a:p>
          <a:p>
            <a:pPr>
              <a:buNone/>
            </a:pPr>
            <a:r>
              <a:rPr lang="ru-RU" dirty="0" smtClean="0"/>
              <a:t>2) </a:t>
            </a:r>
            <a:endParaRPr lang="ru-RU" dirty="0"/>
          </a:p>
        </p:txBody>
      </p:sp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5361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17352" y="1428736"/>
            <a:ext cx="8326648" cy="785818"/>
          </a:xfrm>
          <a:prstGeom prst="rect">
            <a:avLst/>
          </a:prstGeom>
          <a:noFill/>
        </p:spPr>
      </p:pic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0" y="9525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0" y="9525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5368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5367" name="Picture 7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14348" y="2714620"/>
            <a:ext cx="8027637" cy="571504"/>
          </a:xfrm>
          <a:prstGeom prst="rect">
            <a:avLst/>
          </a:prstGeom>
          <a:noFill/>
        </p:spPr>
      </p:pic>
      <p:sp>
        <p:nvSpPr>
          <p:cNvPr id="15369" name="Rectangle 9"/>
          <p:cNvSpPr>
            <a:spLocks noChangeArrowheads="1"/>
          </p:cNvSpPr>
          <p:nvPr/>
        </p:nvSpPr>
        <p:spPr bwMode="auto">
          <a:xfrm>
            <a:off x="0" y="8667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72518" cy="1143000"/>
          </a:xfrm>
        </p:spPr>
        <p:txBody>
          <a:bodyPr>
            <a:normAutofit fontScale="90000"/>
          </a:bodyPr>
          <a:lstStyle/>
          <a:p>
            <a:pPr algn="l"/>
            <a:r>
              <a:rPr lang="ru-RU" b="1" i="1" dirty="0" smtClean="0">
                <a:solidFill>
                  <a:srgbClr val="FF0000"/>
                </a:solidFill>
              </a:rPr>
              <a:t>3)</a:t>
            </a:r>
            <a:r>
              <a:rPr lang="ru-RU" b="1" i="1" dirty="0">
                <a:solidFill>
                  <a:srgbClr val="FF0000"/>
                </a:solidFill>
              </a:rPr>
              <a:t>М</a:t>
            </a:r>
            <a:r>
              <a:rPr lang="ru-RU" b="1" i="1" dirty="0" smtClean="0">
                <a:solidFill>
                  <a:srgbClr val="FF0000"/>
                </a:solidFill>
                <a:latin typeface="Century Schoolbook" pitchFamily="18" charset="0"/>
              </a:rPr>
              <a:t>етод введения новой переменной</a:t>
            </a:r>
            <a:endParaRPr lang="ru-RU" dirty="0">
              <a:solidFill>
                <a:srgbClr val="FF0000"/>
              </a:solidFill>
            </a:endParaRPr>
          </a:p>
        </p:txBody>
      </p:sp>
      <p:graphicFrame>
        <p:nvGraphicFramePr>
          <p:cNvPr id="33794" name="Object 2"/>
          <p:cNvGraphicFramePr>
            <a:graphicFrameLocks noChangeAspect="1"/>
          </p:cNvGraphicFramePr>
          <p:nvPr>
            <p:ph idx="1"/>
          </p:nvPr>
        </p:nvGraphicFramePr>
        <p:xfrm>
          <a:off x="357158" y="1785926"/>
          <a:ext cx="8437202" cy="1214446"/>
        </p:xfrm>
        <a:graphic>
          <a:graphicData uri="http://schemas.openxmlformats.org/presentationml/2006/ole">
            <p:oleObj spid="_x0000_s33794" name="Формула" r:id="rId3" imgW="1676160" imgH="241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3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580" name="Object 4"/>
          <p:cNvGraphicFramePr>
            <a:graphicFrameLocks noChangeAspect="1"/>
          </p:cNvGraphicFramePr>
          <p:nvPr>
            <p:ph sz="quarter" idx="1"/>
          </p:nvPr>
        </p:nvGraphicFramePr>
        <p:xfrm>
          <a:off x="214282" y="1214422"/>
          <a:ext cx="4857784" cy="5056989"/>
        </p:xfrm>
        <a:graphic>
          <a:graphicData uri="http://schemas.openxmlformats.org/presentationml/2006/ole">
            <p:oleObj spid="_x0000_s7170" name="Формула" r:id="rId3" imgW="1536480" imgH="1549080" progId="Equation.3">
              <p:embed/>
            </p:oleObj>
          </a:graphicData>
        </a:graphic>
      </p:graphicFrame>
      <p:graphicFrame>
        <p:nvGraphicFramePr>
          <p:cNvPr id="24582" name="Object 6"/>
          <p:cNvGraphicFramePr>
            <a:graphicFrameLocks noChangeAspect="1"/>
          </p:cNvGraphicFramePr>
          <p:nvPr>
            <p:ph sz="quarter" idx="2"/>
          </p:nvPr>
        </p:nvGraphicFramePr>
        <p:xfrm>
          <a:off x="3143240" y="4786322"/>
          <a:ext cx="1612557" cy="1143008"/>
        </p:xfrm>
        <a:graphic>
          <a:graphicData uri="http://schemas.openxmlformats.org/presentationml/2006/ole">
            <p:oleObj spid="_x0000_s7171" name="Формула" r:id="rId4" imgW="609480" imgH="431640" progId="Equation.3">
              <p:embed/>
            </p:oleObj>
          </a:graphicData>
        </a:graphic>
      </p:graphicFrame>
      <p:graphicFrame>
        <p:nvGraphicFramePr>
          <p:cNvPr id="24584" name="Object 8"/>
          <p:cNvGraphicFramePr>
            <a:graphicFrameLocks noChangeAspect="1"/>
          </p:cNvGraphicFramePr>
          <p:nvPr>
            <p:ph sz="quarter" idx="3"/>
          </p:nvPr>
        </p:nvGraphicFramePr>
        <p:xfrm>
          <a:off x="6572264" y="1142984"/>
          <a:ext cx="2357454" cy="4955520"/>
        </p:xfrm>
        <a:graphic>
          <a:graphicData uri="http://schemas.openxmlformats.org/presentationml/2006/ole">
            <p:oleObj spid="_x0000_s7172" name="Формула" r:id="rId5" imgW="812520" imgH="1841400" progId="Equation.3">
              <p:embed/>
            </p:oleObj>
          </a:graphicData>
        </a:graphic>
      </p:graphicFrame>
      <p:graphicFrame>
        <p:nvGraphicFramePr>
          <p:cNvPr id="24586" name="Object 10"/>
          <p:cNvGraphicFramePr>
            <a:graphicFrameLocks noChangeAspect="1"/>
          </p:cNvGraphicFramePr>
          <p:nvPr>
            <p:ph sz="quarter" idx="4"/>
          </p:nvPr>
        </p:nvGraphicFramePr>
        <p:xfrm>
          <a:off x="4500562" y="5500702"/>
          <a:ext cx="1128942" cy="415925"/>
        </p:xfrm>
        <a:graphic>
          <a:graphicData uri="http://schemas.openxmlformats.org/presentationml/2006/ole">
            <p:oleObj spid="_x0000_s7173" name="Формула" r:id="rId6" imgW="482400" imgH="177480" progId="Equation.3">
              <p:embed/>
            </p:oleObj>
          </a:graphicData>
        </a:graphic>
      </p:graphicFrame>
      <p:graphicFrame>
        <p:nvGraphicFramePr>
          <p:cNvPr id="24588" name="Object 12"/>
          <p:cNvGraphicFramePr>
            <a:graphicFrameLocks noChangeAspect="1"/>
          </p:cNvGraphicFramePr>
          <p:nvPr/>
        </p:nvGraphicFramePr>
        <p:xfrm>
          <a:off x="7858148" y="5072074"/>
          <a:ext cx="1285852" cy="1022143"/>
        </p:xfrm>
        <a:graphic>
          <a:graphicData uri="http://schemas.openxmlformats.org/presentationml/2006/ole">
            <p:oleObj spid="_x0000_s7174" name="Формула" r:id="rId7" imgW="495000" imgH="393480" progId="Equation.3">
              <p:embed/>
            </p:oleObj>
          </a:graphicData>
        </a:graphic>
      </p:graphicFrame>
      <p:graphicFrame>
        <p:nvGraphicFramePr>
          <p:cNvPr id="24590" name="Object 14"/>
          <p:cNvGraphicFramePr>
            <a:graphicFrameLocks noChangeAspect="1"/>
          </p:cNvGraphicFramePr>
          <p:nvPr/>
        </p:nvGraphicFramePr>
        <p:xfrm>
          <a:off x="6357950" y="6143644"/>
          <a:ext cx="2520950" cy="498475"/>
        </p:xfrm>
        <a:graphic>
          <a:graphicData uri="http://schemas.openxmlformats.org/presentationml/2006/ole">
            <p:oleObj spid="_x0000_s7175" name="Формула" r:id="rId8" imgW="1028520" imgH="203040" progId="Equation.3">
              <p:embed/>
            </p:oleObj>
          </a:graphicData>
        </a:graphic>
      </p:graphicFrame>
      <p:graphicFrame>
        <p:nvGraphicFramePr>
          <p:cNvPr id="24591" name="Object 15"/>
          <p:cNvGraphicFramePr>
            <a:graphicFrameLocks noChangeAspect="1"/>
          </p:cNvGraphicFramePr>
          <p:nvPr/>
        </p:nvGraphicFramePr>
        <p:xfrm>
          <a:off x="642910" y="285728"/>
          <a:ext cx="5478437" cy="785818"/>
        </p:xfrm>
        <a:graphic>
          <a:graphicData uri="http://schemas.openxmlformats.org/presentationml/2006/ole">
            <p:oleObj spid="_x0000_s7176" name="Формула" r:id="rId9" imgW="1676160" imgH="241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4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45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45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4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4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45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>
                <a:solidFill>
                  <a:srgbClr val="FF0000"/>
                </a:solidFill>
              </a:rPr>
              <a:t>4)</a:t>
            </a:r>
            <a:r>
              <a:rPr lang="ru-RU" b="1" i="1" dirty="0">
                <a:solidFill>
                  <a:srgbClr val="FF0000"/>
                </a:solidFill>
              </a:rPr>
              <a:t>П</a:t>
            </a:r>
            <a:r>
              <a:rPr lang="ru-RU" b="1" i="1" dirty="0" smtClean="0">
                <a:solidFill>
                  <a:srgbClr val="FF0000"/>
                </a:solidFill>
                <a:latin typeface="Century Schoolbook" pitchFamily="18" charset="0"/>
              </a:rPr>
              <a:t>риведение к одному основанию</a:t>
            </a:r>
            <a:endParaRPr lang="ru-RU" dirty="0">
              <a:solidFill>
                <a:srgbClr val="FF0000"/>
              </a:solidFill>
            </a:endParaRPr>
          </a:p>
        </p:txBody>
      </p:sp>
      <p:graphicFrame>
        <p:nvGraphicFramePr>
          <p:cNvPr id="36866" name="Object 2"/>
          <p:cNvGraphicFramePr>
            <a:graphicFrameLocks noChangeAspect="1"/>
          </p:cNvGraphicFramePr>
          <p:nvPr>
            <p:ph idx="1"/>
          </p:nvPr>
        </p:nvGraphicFramePr>
        <p:xfrm>
          <a:off x="500034" y="1428736"/>
          <a:ext cx="7998752" cy="2066344"/>
        </p:xfrm>
        <a:graphic>
          <a:graphicData uri="http://schemas.openxmlformats.org/presentationml/2006/ole">
            <p:oleObj spid="_x0000_s36866" name="Формула" r:id="rId3" imgW="1523880" imgH="393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108" name="Object 4"/>
          <p:cNvGraphicFramePr>
            <a:graphicFrameLocks noChangeAspect="1"/>
          </p:cNvGraphicFramePr>
          <p:nvPr>
            <p:ph sz="quarter" idx="1"/>
          </p:nvPr>
        </p:nvGraphicFramePr>
        <p:xfrm>
          <a:off x="-69478" y="165641"/>
          <a:ext cx="4212850" cy="1088043"/>
        </p:xfrm>
        <a:graphic>
          <a:graphicData uri="http://schemas.openxmlformats.org/presentationml/2006/ole">
            <p:oleObj spid="_x0000_s34818" name="Формула" r:id="rId3" imgW="1523880" imgH="393480" progId="Equation.3">
              <p:embed/>
            </p:oleObj>
          </a:graphicData>
        </a:graphic>
      </p:graphicFrame>
      <p:graphicFrame>
        <p:nvGraphicFramePr>
          <p:cNvPr id="47110" name="Object 6"/>
          <p:cNvGraphicFramePr>
            <a:graphicFrameLocks noChangeAspect="1"/>
          </p:cNvGraphicFramePr>
          <p:nvPr>
            <p:ph sz="quarter" idx="2"/>
          </p:nvPr>
        </p:nvGraphicFramePr>
        <p:xfrm>
          <a:off x="4572000" y="176717"/>
          <a:ext cx="4572000" cy="1067861"/>
        </p:xfrm>
        <a:graphic>
          <a:graphicData uri="http://schemas.openxmlformats.org/presentationml/2006/ole">
            <p:oleObj spid="_x0000_s34819" name="Формула" r:id="rId4" imgW="1955520" imgH="457200" progId="Equation.3">
              <p:embed/>
            </p:oleObj>
          </a:graphicData>
        </a:graphic>
      </p:graphicFrame>
      <p:graphicFrame>
        <p:nvGraphicFramePr>
          <p:cNvPr id="47113" name="Object 9"/>
          <p:cNvGraphicFramePr>
            <a:graphicFrameLocks noChangeAspect="1"/>
          </p:cNvGraphicFramePr>
          <p:nvPr>
            <p:ph sz="quarter" idx="3"/>
          </p:nvPr>
        </p:nvGraphicFramePr>
        <p:xfrm>
          <a:off x="285721" y="1196974"/>
          <a:ext cx="3857652" cy="1101547"/>
        </p:xfrm>
        <a:graphic>
          <a:graphicData uri="http://schemas.openxmlformats.org/presentationml/2006/ole">
            <p:oleObj spid="_x0000_s34820" name="Формула" r:id="rId5" imgW="1511280" imgH="431640" progId="Equation.3">
              <p:embed/>
            </p:oleObj>
          </a:graphicData>
        </a:graphic>
      </p:graphicFrame>
      <p:graphicFrame>
        <p:nvGraphicFramePr>
          <p:cNvPr id="47116" name="Object 12"/>
          <p:cNvGraphicFramePr>
            <a:graphicFrameLocks noChangeAspect="1"/>
          </p:cNvGraphicFramePr>
          <p:nvPr>
            <p:ph sz="quarter" idx="4"/>
          </p:nvPr>
        </p:nvGraphicFramePr>
        <p:xfrm>
          <a:off x="142844" y="2428867"/>
          <a:ext cx="3757858" cy="4484403"/>
        </p:xfrm>
        <a:graphic>
          <a:graphicData uri="http://schemas.openxmlformats.org/presentationml/2006/ole">
            <p:oleObj spid="_x0000_s34821" name="Формула" r:id="rId6" imgW="1714320" imgH="2044440" progId="Equation.3">
              <p:embed/>
            </p:oleObj>
          </a:graphicData>
        </a:graphic>
      </p:graphicFrame>
      <p:graphicFrame>
        <p:nvGraphicFramePr>
          <p:cNvPr id="47119" name="Object 15"/>
          <p:cNvGraphicFramePr>
            <a:graphicFrameLocks noChangeAspect="1"/>
          </p:cNvGraphicFramePr>
          <p:nvPr/>
        </p:nvGraphicFramePr>
        <p:xfrm>
          <a:off x="3571868" y="5214950"/>
          <a:ext cx="1708732" cy="1185864"/>
        </p:xfrm>
        <a:graphic>
          <a:graphicData uri="http://schemas.openxmlformats.org/presentationml/2006/ole">
            <p:oleObj spid="_x0000_s34822" name="Формула" r:id="rId7" imgW="622080" imgH="431640" progId="Equation.3">
              <p:embed/>
            </p:oleObj>
          </a:graphicData>
        </a:graphic>
      </p:graphicFrame>
      <p:graphicFrame>
        <p:nvGraphicFramePr>
          <p:cNvPr id="47120" name="Object 16"/>
          <p:cNvGraphicFramePr>
            <a:graphicFrameLocks noChangeAspect="1"/>
          </p:cNvGraphicFramePr>
          <p:nvPr/>
        </p:nvGraphicFramePr>
        <p:xfrm>
          <a:off x="6357950" y="2328256"/>
          <a:ext cx="1785950" cy="2768426"/>
        </p:xfrm>
        <a:graphic>
          <a:graphicData uri="http://schemas.openxmlformats.org/presentationml/2006/ole">
            <p:oleObj spid="_x0000_s34823" name="Формула" r:id="rId8" imgW="761760" imgH="1180800" progId="Equation.3">
              <p:embed/>
            </p:oleObj>
          </a:graphicData>
        </a:graphic>
      </p:graphicFrame>
      <p:graphicFrame>
        <p:nvGraphicFramePr>
          <p:cNvPr id="47121" name="Object 17"/>
          <p:cNvGraphicFramePr>
            <a:graphicFrameLocks noChangeAspect="1"/>
          </p:cNvGraphicFramePr>
          <p:nvPr/>
        </p:nvGraphicFramePr>
        <p:xfrm>
          <a:off x="4929190" y="5857892"/>
          <a:ext cx="1320563" cy="500066"/>
        </p:xfrm>
        <a:graphic>
          <a:graphicData uri="http://schemas.openxmlformats.org/presentationml/2006/ole">
            <p:oleObj spid="_x0000_s34824" name="Формула" r:id="rId9" imgW="469800" imgH="177480" progId="Equation.3">
              <p:embed/>
            </p:oleObj>
          </a:graphicData>
        </a:graphic>
      </p:graphicFrame>
      <p:graphicFrame>
        <p:nvGraphicFramePr>
          <p:cNvPr id="47122" name="Object 18"/>
          <p:cNvGraphicFramePr>
            <a:graphicFrameLocks noChangeAspect="1"/>
          </p:cNvGraphicFramePr>
          <p:nvPr/>
        </p:nvGraphicFramePr>
        <p:xfrm>
          <a:off x="7715272" y="4123862"/>
          <a:ext cx="1300820" cy="876774"/>
        </p:xfrm>
        <a:graphic>
          <a:graphicData uri="http://schemas.openxmlformats.org/presentationml/2006/ole">
            <p:oleObj spid="_x0000_s34825" name="Формула" r:id="rId10" imgW="622080" imgH="419040" progId="Equation.3">
              <p:embed/>
            </p:oleObj>
          </a:graphicData>
        </a:graphic>
      </p:graphicFrame>
      <p:graphicFrame>
        <p:nvGraphicFramePr>
          <p:cNvPr id="47123" name="Object 19"/>
          <p:cNvGraphicFramePr>
            <a:graphicFrameLocks noChangeAspect="1"/>
          </p:cNvGraphicFramePr>
          <p:nvPr/>
        </p:nvGraphicFramePr>
        <p:xfrm>
          <a:off x="7000892" y="5786454"/>
          <a:ext cx="1943100" cy="866775"/>
        </p:xfrm>
        <a:graphic>
          <a:graphicData uri="http://schemas.openxmlformats.org/presentationml/2006/ole">
            <p:oleObj spid="_x0000_s34826" name="Формула" r:id="rId11" imgW="939600" imgH="419040" progId="Equation.3">
              <p:embed/>
            </p:oleObj>
          </a:graphicData>
        </a:graphic>
      </p:graphicFrame>
      <p:graphicFrame>
        <p:nvGraphicFramePr>
          <p:cNvPr id="47124" name="Object 20"/>
          <p:cNvGraphicFramePr>
            <a:graphicFrameLocks noChangeAspect="1"/>
          </p:cNvGraphicFramePr>
          <p:nvPr/>
        </p:nvGraphicFramePr>
        <p:xfrm>
          <a:off x="6286512" y="1285860"/>
          <a:ext cx="2214578" cy="1018828"/>
        </p:xfrm>
        <a:graphic>
          <a:graphicData uri="http://schemas.openxmlformats.org/presentationml/2006/ole">
            <p:oleObj spid="_x0000_s34827" name="Формула" r:id="rId12" imgW="939600" imgH="4316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7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7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7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47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47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47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47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47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47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>
                <a:solidFill>
                  <a:srgbClr val="FF0000"/>
                </a:solidFill>
                <a:latin typeface="Century Schoolbook" pitchFamily="18" charset="0"/>
              </a:rPr>
              <a:t>5) Метод логарифмирования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/>
          </a:p>
        </p:txBody>
      </p:sp>
      <p:sp>
        <p:nvSpPr>
          <p:cNvPr id="3584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5841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61218" y="2285992"/>
            <a:ext cx="4722298" cy="1928826"/>
          </a:xfrm>
          <a:prstGeom prst="rect">
            <a:avLst/>
          </a:prstGeom>
          <a:noFill/>
        </p:spPr>
      </p:pic>
      <p:sp>
        <p:nvSpPr>
          <p:cNvPr id="35843" name="Rectangle 3"/>
          <p:cNvSpPr>
            <a:spLocks noChangeArrowheads="1"/>
          </p:cNvSpPr>
          <p:nvPr/>
        </p:nvSpPr>
        <p:spPr bwMode="auto">
          <a:xfrm>
            <a:off x="0" y="15621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1748" name="Object 4"/>
          <p:cNvGraphicFramePr>
            <a:graphicFrameLocks noChangeAspect="1"/>
          </p:cNvGraphicFramePr>
          <p:nvPr>
            <p:ph sz="quarter" idx="1"/>
          </p:nvPr>
        </p:nvGraphicFramePr>
        <p:xfrm>
          <a:off x="357158" y="226328"/>
          <a:ext cx="4572032" cy="950396"/>
        </p:xfrm>
        <a:graphic>
          <a:graphicData uri="http://schemas.openxmlformats.org/presentationml/2006/ole">
            <p:oleObj spid="_x0000_s8194" name="Формула" r:id="rId3" imgW="1650960" imgH="342720" progId="Equation.3">
              <p:embed/>
            </p:oleObj>
          </a:graphicData>
        </a:graphic>
      </p:graphicFrame>
      <p:graphicFrame>
        <p:nvGraphicFramePr>
          <p:cNvPr id="31750" name="Object 6"/>
          <p:cNvGraphicFramePr>
            <a:graphicFrameLocks noChangeAspect="1"/>
          </p:cNvGraphicFramePr>
          <p:nvPr>
            <p:ph sz="quarter" idx="2"/>
          </p:nvPr>
        </p:nvGraphicFramePr>
        <p:xfrm>
          <a:off x="5929322" y="369384"/>
          <a:ext cx="2286016" cy="614846"/>
        </p:xfrm>
        <a:graphic>
          <a:graphicData uri="http://schemas.openxmlformats.org/presentationml/2006/ole">
            <p:oleObj spid="_x0000_s8195" name="Формула" r:id="rId4" imgW="660240" imgH="177480" progId="Equation.3">
              <p:embed/>
            </p:oleObj>
          </a:graphicData>
        </a:graphic>
      </p:graphicFrame>
      <p:graphicFrame>
        <p:nvGraphicFramePr>
          <p:cNvPr id="31752" name="Object 8"/>
          <p:cNvGraphicFramePr>
            <a:graphicFrameLocks noChangeAspect="1"/>
          </p:cNvGraphicFramePr>
          <p:nvPr>
            <p:ph sz="quarter" idx="3"/>
          </p:nvPr>
        </p:nvGraphicFramePr>
        <p:xfrm>
          <a:off x="684213" y="1628774"/>
          <a:ext cx="3532027" cy="728655"/>
        </p:xfrm>
        <a:graphic>
          <a:graphicData uri="http://schemas.openxmlformats.org/presentationml/2006/ole">
            <p:oleObj spid="_x0000_s8196" name="Формула" r:id="rId5" imgW="1536480" imgH="317160" progId="Equation.3">
              <p:embed/>
            </p:oleObj>
          </a:graphicData>
        </a:graphic>
      </p:graphicFrame>
      <p:graphicFrame>
        <p:nvGraphicFramePr>
          <p:cNvPr id="31754" name="Object 10"/>
          <p:cNvGraphicFramePr>
            <a:graphicFrameLocks noChangeAspect="1"/>
          </p:cNvGraphicFramePr>
          <p:nvPr>
            <p:ph sz="quarter" idx="4"/>
          </p:nvPr>
        </p:nvGraphicFramePr>
        <p:xfrm>
          <a:off x="5572132" y="1643050"/>
          <a:ext cx="3071834" cy="1008063"/>
        </p:xfrm>
        <a:graphic>
          <a:graphicData uri="http://schemas.openxmlformats.org/presentationml/2006/ole">
            <p:oleObj spid="_x0000_s8197" name="Формула" r:id="rId6" imgW="1091880" imgH="419040" progId="Equation.3">
              <p:embed/>
            </p:oleObj>
          </a:graphicData>
        </a:graphic>
      </p:graphicFrame>
      <p:graphicFrame>
        <p:nvGraphicFramePr>
          <p:cNvPr id="31756" name="Object 12"/>
          <p:cNvGraphicFramePr>
            <a:graphicFrameLocks noChangeAspect="1"/>
          </p:cNvGraphicFramePr>
          <p:nvPr/>
        </p:nvGraphicFramePr>
        <p:xfrm>
          <a:off x="642910" y="2428868"/>
          <a:ext cx="3929090" cy="3702411"/>
        </p:xfrm>
        <a:graphic>
          <a:graphicData uri="http://schemas.openxmlformats.org/presentationml/2006/ole">
            <p:oleObj spid="_x0000_s8198" name="Формула" r:id="rId7" imgW="1752480" imgH="1650960" progId="Equation.3">
              <p:embed/>
            </p:oleObj>
          </a:graphicData>
        </a:graphic>
      </p:graphicFrame>
      <p:graphicFrame>
        <p:nvGraphicFramePr>
          <p:cNvPr id="31757" name="Object 13"/>
          <p:cNvGraphicFramePr>
            <a:graphicFrameLocks noChangeAspect="1"/>
          </p:cNvGraphicFramePr>
          <p:nvPr/>
        </p:nvGraphicFramePr>
        <p:xfrm>
          <a:off x="1785918" y="5286388"/>
          <a:ext cx="1107290" cy="857256"/>
        </p:xfrm>
        <a:graphic>
          <a:graphicData uri="http://schemas.openxmlformats.org/presentationml/2006/ole">
            <p:oleObj spid="_x0000_s8199" name="Формула" r:id="rId8" imgW="507960" imgH="393480" progId="Equation.3">
              <p:embed/>
            </p:oleObj>
          </a:graphicData>
        </a:graphic>
      </p:graphicFrame>
      <p:graphicFrame>
        <p:nvGraphicFramePr>
          <p:cNvPr id="31758" name="Object 14"/>
          <p:cNvGraphicFramePr>
            <a:graphicFrameLocks noChangeAspect="1"/>
          </p:cNvGraphicFramePr>
          <p:nvPr/>
        </p:nvGraphicFramePr>
        <p:xfrm>
          <a:off x="6929454" y="5715016"/>
          <a:ext cx="1441450" cy="811213"/>
        </p:xfrm>
        <a:graphic>
          <a:graphicData uri="http://schemas.openxmlformats.org/presentationml/2006/ole">
            <p:oleObj spid="_x0000_s8200" name="Формула" r:id="rId9" imgW="698400" imgH="393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17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17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17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17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17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17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17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17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17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Text Box 2"/>
          <p:cNvSpPr txBox="1">
            <a:spLocks noChangeArrowheads="1"/>
          </p:cNvSpPr>
          <p:nvPr/>
        </p:nvSpPr>
        <p:spPr bwMode="auto">
          <a:xfrm>
            <a:off x="1258888" y="260350"/>
            <a:ext cx="6842125" cy="830997"/>
          </a:xfrm>
          <a:prstGeom prst="rect">
            <a:avLst/>
          </a:prstGeom>
          <a:solidFill>
            <a:srgbClr val="DEF5FA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</a:rPr>
              <a:t>Виды </a:t>
            </a: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</a:rPr>
              <a:t>простейших логарифмических</a:t>
            </a:r>
          </a:p>
          <a:p>
            <a:pPr algn="ctr" eaLnBrk="1" hangingPunct="1"/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</a:rPr>
              <a:t> уравнений и методы их решения</a:t>
            </a:r>
          </a:p>
        </p:txBody>
      </p:sp>
      <p:sp>
        <p:nvSpPr>
          <p:cNvPr id="105475" name="Rectangle 3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ru-RU"/>
          </a:p>
        </p:txBody>
      </p:sp>
      <p:sp>
        <p:nvSpPr>
          <p:cNvPr id="105476" name="Rectangle 4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ru-RU"/>
          </a:p>
        </p:txBody>
      </p:sp>
      <p:sp>
        <p:nvSpPr>
          <p:cNvPr id="105477" name="Rectangle 5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ru-RU"/>
          </a:p>
        </p:txBody>
      </p:sp>
      <p:sp>
        <p:nvSpPr>
          <p:cNvPr id="105478" name="Rectangle 6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ru-RU"/>
          </a:p>
        </p:txBody>
      </p:sp>
      <p:sp>
        <p:nvSpPr>
          <p:cNvPr id="105479" name="Rectangle 7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ru-RU"/>
          </a:p>
        </p:txBody>
      </p:sp>
      <p:sp>
        <p:nvSpPr>
          <p:cNvPr id="105480" name="Rectangle 8"/>
          <p:cNvSpPr>
            <a:spLocks noChangeArrowheads="1"/>
          </p:cNvSpPr>
          <p:nvPr/>
        </p:nvSpPr>
        <p:spPr bwMode="auto">
          <a:xfrm>
            <a:off x="0" y="33099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ru-RU"/>
          </a:p>
        </p:txBody>
      </p:sp>
      <p:sp>
        <p:nvSpPr>
          <p:cNvPr id="105481" name="Rectangle 9"/>
          <p:cNvSpPr>
            <a:spLocks noChangeArrowheads="1"/>
          </p:cNvSpPr>
          <p:nvPr/>
        </p:nvSpPr>
        <p:spPr bwMode="auto">
          <a:xfrm>
            <a:off x="0" y="30622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ru-RU"/>
          </a:p>
        </p:txBody>
      </p:sp>
      <p:graphicFrame>
        <p:nvGraphicFramePr>
          <p:cNvPr id="105515" name="Group 43"/>
          <p:cNvGraphicFramePr>
            <a:graphicFrameLocks noGrp="1"/>
          </p:cNvGraphicFramePr>
          <p:nvPr/>
        </p:nvGraphicFramePr>
        <p:xfrm>
          <a:off x="381000" y="1484313"/>
          <a:ext cx="8382000" cy="5246688"/>
        </p:xfrm>
        <a:graphic>
          <a:graphicData uri="http://schemas.openxmlformats.org/drawingml/2006/table">
            <a:tbl>
              <a:tblPr/>
              <a:tblGrid>
                <a:gridCol w="4456113"/>
                <a:gridCol w="3925887"/>
              </a:tblGrid>
              <a:tr h="431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3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Уравнение</a:t>
                      </a: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3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Решение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33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0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62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84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05502" name="Object 2"/>
          <p:cNvGraphicFramePr>
            <a:graphicFrameLocks noChangeAspect="1"/>
          </p:cNvGraphicFramePr>
          <p:nvPr/>
        </p:nvGraphicFramePr>
        <p:xfrm>
          <a:off x="769938" y="1989138"/>
          <a:ext cx="3581400" cy="381000"/>
        </p:xfrm>
        <a:graphic>
          <a:graphicData uri="http://schemas.openxmlformats.org/presentationml/2006/ole">
            <p:oleObj spid="_x0000_s11266" name="Формула" r:id="rId3" imgW="3581280" imgH="380880" progId="Equation.3">
              <p:embed/>
            </p:oleObj>
          </a:graphicData>
        </a:graphic>
      </p:graphicFrame>
      <p:graphicFrame>
        <p:nvGraphicFramePr>
          <p:cNvPr id="105503" name="Object 3"/>
          <p:cNvGraphicFramePr>
            <a:graphicFrameLocks noChangeAspect="1"/>
          </p:cNvGraphicFramePr>
          <p:nvPr/>
        </p:nvGraphicFramePr>
        <p:xfrm>
          <a:off x="5143500" y="2000250"/>
          <a:ext cx="812800" cy="342900"/>
        </p:xfrm>
        <a:graphic>
          <a:graphicData uri="http://schemas.openxmlformats.org/presentationml/2006/ole">
            <p:oleObj spid="_x0000_s11267" name="Формула" r:id="rId4" imgW="812520" imgH="342720" progId="Equation.3">
              <p:embed/>
            </p:oleObj>
          </a:graphicData>
        </a:graphic>
      </p:graphicFrame>
      <p:graphicFrame>
        <p:nvGraphicFramePr>
          <p:cNvPr id="105504" name="Object 4"/>
          <p:cNvGraphicFramePr>
            <a:graphicFrameLocks noChangeAspect="1"/>
          </p:cNvGraphicFramePr>
          <p:nvPr/>
        </p:nvGraphicFramePr>
        <p:xfrm>
          <a:off x="769938" y="2492375"/>
          <a:ext cx="3722687" cy="381000"/>
        </p:xfrm>
        <a:graphic>
          <a:graphicData uri="http://schemas.openxmlformats.org/presentationml/2006/ole">
            <p:oleObj spid="_x0000_s11268" name="Формула" r:id="rId5" imgW="4038480" imgH="380880" progId="Equation.3">
              <p:embed/>
            </p:oleObj>
          </a:graphicData>
        </a:graphic>
      </p:graphicFrame>
      <p:graphicFrame>
        <p:nvGraphicFramePr>
          <p:cNvPr id="105505" name="Object 5"/>
          <p:cNvGraphicFramePr>
            <a:graphicFrameLocks noChangeAspect="1"/>
          </p:cNvGraphicFramePr>
          <p:nvPr/>
        </p:nvGraphicFramePr>
        <p:xfrm>
          <a:off x="5072063" y="2500313"/>
          <a:ext cx="1160462" cy="404812"/>
        </p:xfrm>
        <a:graphic>
          <a:graphicData uri="http://schemas.openxmlformats.org/presentationml/2006/ole">
            <p:oleObj spid="_x0000_s11269" name="Формула" r:id="rId6" imgW="1257120" imgH="406080" progId="Equation.3">
              <p:embed/>
            </p:oleObj>
          </a:graphicData>
        </a:graphic>
      </p:graphicFrame>
      <p:graphicFrame>
        <p:nvGraphicFramePr>
          <p:cNvPr id="105506" name="Object 6"/>
          <p:cNvGraphicFramePr>
            <a:graphicFrameLocks noChangeAspect="1"/>
          </p:cNvGraphicFramePr>
          <p:nvPr/>
        </p:nvGraphicFramePr>
        <p:xfrm>
          <a:off x="769938" y="3638550"/>
          <a:ext cx="3251200" cy="774700"/>
        </p:xfrm>
        <a:graphic>
          <a:graphicData uri="http://schemas.openxmlformats.org/presentationml/2006/ole">
            <p:oleObj spid="_x0000_s11270" name="Формула" r:id="rId7" imgW="3251160" imgH="774360" progId="Equation.3">
              <p:embed/>
            </p:oleObj>
          </a:graphicData>
        </a:graphic>
      </p:graphicFrame>
      <p:graphicFrame>
        <p:nvGraphicFramePr>
          <p:cNvPr id="105507" name="Object 7"/>
          <p:cNvGraphicFramePr>
            <a:graphicFrameLocks noChangeAspect="1"/>
          </p:cNvGraphicFramePr>
          <p:nvPr/>
        </p:nvGraphicFramePr>
        <p:xfrm>
          <a:off x="4857750" y="3071813"/>
          <a:ext cx="2214563" cy="1797050"/>
        </p:xfrm>
        <a:graphic>
          <a:graphicData uri="http://schemas.openxmlformats.org/presentationml/2006/ole">
            <p:oleObj spid="_x0000_s11271" name="Формула" r:id="rId8" imgW="876240" imgH="711000" progId="Equation.3">
              <p:embed/>
            </p:oleObj>
          </a:graphicData>
        </a:graphic>
      </p:graphicFrame>
      <p:graphicFrame>
        <p:nvGraphicFramePr>
          <p:cNvPr id="105508" name="Object 8"/>
          <p:cNvGraphicFramePr>
            <a:graphicFrameLocks noChangeAspect="1"/>
          </p:cNvGraphicFramePr>
          <p:nvPr/>
        </p:nvGraphicFramePr>
        <p:xfrm>
          <a:off x="769938" y="5589588"/>
          <a:ext cx="2181225" cy="412750"/>
        </p:xfrm>
        <a:graphic>
          <a:graphicData uri="http://schemas.openxmlformats.org/presentationml/2006/ole">
            <p:oleObj spid="_x0000_s11272" name="Формула" r:id="rId9" imgW="2361960" imgH="419040" progId="Equation.3">
              <p:embed/>
            </p:oleObj>
          </a:graphicData>
        </a:graphic>
      </p:graphicFrame>
      <p:graphicFrame>
        <p:nvGraphicFramePr>
          <p:cNvPr id="105509" name="Object 9"/>
          <p:cNvGraphicFramePr>
            <a:graphicFrameLocks noChangeAspect="1"/>
          </p:cNvGraphicFramePr>
          <p:nvPr/>
        </p:nvGraphicFramePr>
        <p:xfrm>
          <a:off x="4929188" y="5072063"/>
          <a:ext cx="1871662" cy="1365250"/>
        </p:xfrm>
        <a:graphic>
          <a:graphicData uri="http://schemas.openxmlformats.org/presentationml/2006/ole">
            <p:oleObj spid="_x0000_s11273" name="Формула" r:id="rId10" imgW="1879560" imgH="1371600" progId="Equation.3">
              <p:embed/>
            </p:oleObj>
          </a:graphicData>
        </a:graphic>
      </p:graphicFrame>
      <p:graphicFrame>
        <p:nvGraphicFramePr>
          <p:cNvPr id="19" name="Object 7"/>
          <p:cNvGraphicFramePr>
            <a:graphicFrameLocks noChangeAspect="1"/>
          </p:cNvGraphicFramePr>
          <p:nvPr/>
        </p:nvGraphicFramePr>
        <p:xfrm>
          <a:off x="4857752" y="3071810"/>
          <a:ext cx="2214563" cy="1797050"/>
        </p:xfrm>
        <a:graphic>
          <a:graphicData uri="http://schemas.openxmlformats.org/presentationml/2006/ole">
            <p:oleObj spid="_x0000_s11274" name="Формула" r:id="rId11" imgW="876240" imgH="711000" progId="Equation.3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439982"/>
          </a:xfrm>
        </p:spPr>
        <p:txBody>
          <a:bodyPr>
            <a:noAutofit/>
          </a:bodyPr>
          <a:lstStyle/>
          <a:p>
            <a:pPr algn="l"/>
            <a:r>
              <a:rPr lang="ru-RU" sz="3600" b="1" i="1" dirty="0" smtClean="0">
                <a:solidFill>
                  <a:srgbClr val="FF0000"/>
                </a:solidFill>
                <a:latin typeface="+mn-lt"/>
              </a:rPr>
              <a:t>Логарифмическим уравнением называют уравнение, содержащее переменную под знаком логарифма</a:t>
            </a:r>
            <a:endParaRPr lang="ru-RU" sz="3600" b="1" i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457200" y="2500306"/>
            <a:ext cx="8229600" cy="3625857"/>
          </a:xfrm>
        </p:spPr>
        <p:txBody>
          <a:bodyPr>
            <a:normAutofit fontScale="92500"/>
          </a:bodyPr>
          <a:lstStyle/>
          <a:p>
            <a:pPr>
              <a:spcBef>
                <a:spcPct val="50000"/>
              </a:spcBef>
              <a:buNone/>
            </a:pPr>
            <a:r>
              <a:rPr lang="ru-RU" b="1" i="1" dirty="0" smtClean="0">
                <a:solidFill>
                  <a:srgbClr val="0070C0"/>
                </a:solidFill>
              </a:rPr>
              <a:t>Решение:</a:t>
            </a:r>
          </a:p>
          <a:p>
            <a:pPr>
              <a:spcBef>
                <a:spcPct val="50000"/>
              </a:spcBef>
            </a:pPr>
            <a:r>
              <a:rPr lang="ru-RU" b="1" i="1" dirty="0" smtClean="0">
                <a:solidFill>
                  <a:srgbClr val="0070C0"/>
                </a:solidFill>
              </a:rPr>
              <a:t>Найти область допустимых значений (ОДЗ)  переменной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ru-RU" b="1" i="1" dirty="0" smtClean="0">
                <a:solidFill>
                  <a:srgbClr val="0070C0"/>
                </a:solidFill>
              </a:rPr>
              <a:t>Решить уравнение, выбрав метод решения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ru-RU" b="1" i="1" dirty="0" smtClean="0">
                <a:solidFill>
                  <a:srgbClr val="0070C0"/>
                </a:solidFill>
              </a:rPr>
              <a:t>Выяснить, удовлетворяют  ли корни решённого уравнения ОДЗ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038733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282" y="1357298"/>
            <a:ext cx="8715436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eaLnBrk="1" hangingPunct="1"/>
            <a:r>
              <a:rPr lang="ru-RU" sz="4000" b="1" i="1" dirty="0">
                <a:solidFill>
                  <a:srgbClr val="002060"/>
                </a:solidFill>
              </a:rPr>
              <a:t>1)</a:t>
            </a:r>
            <a:r>
              <a:rPr lang="ru-RU" sz="4000" i="1" dirty="0">
                <a:solidFill>
                  <a:srgbClr val="002060"/>
                </a:solidFill>
              </a:rPr>
              <a:t> </a:t>
            </a:r>
            <a:r>
              <a:rPr lang="ru-RU" sz="4000" b="1" i="1" dirty="0">
                <a:solidFill>
                  <a:srgbClr val="002060"/>
                </a:solidFill>
                <a:latin typeface="Century Schoolbook" pitchFamily="18" charset="0"/>
              </a:rPr>
              <a:t>по определению логарифма;</a:t>
            </a:r>
          </a:p>
          <a:p>
            <a:pPr marL="342900" indent="-342900" eaLnBrk="1" hangingPunct="1"/>
            <a:r>
              <a:rPr lang="ru-RU" sz="4000" b="1" i="1" dirty="0">
                <a:solidFill>
                  <a:srgbClr val="002060"/>
                </a:solidFill>
              </a:rPr>
              <a:t>2</a:t>
            </a:r>
            <a:r>
              <a:rPr lang="ru-RU" sz="4000" b="1" i="1" dirty="0" smtClean="0">
                <a:solidFill>
                  <a:srgbClr val="002060"/>
                </a:solidFill>
              </a:rPr>
              <a:t>)</a:t>
            </a:r>
            <a:r>
              <a:rPr lang="ru-RU" sz="4000" b="1" i="1" dirty="0" smtClean="0">
                <a:solidFill>
                  <a:srgbClr val="002060"/>
                </a:solidFill>
                <a:latin typeface="Century Schoolbook" pitchFamily="18" charset="0"/>
              </a:rPr>
              <a:t>метод </a:t>
            </a:r>
            <a:r>
              <a:rPr lang="ru-RU" sz="4000" b="1" i="1" dirty="0">
                <a:solidFill>
                  <a:srgbClr val="002060"/>
                </a:solidFill>
                <a:latin typeface="Century Schoolbook" pitchFamily="18" charset="0"/>
              </a:rPr>
              <a:t>потенцирования;</a:t>
            </a:r>
            <a:endParaRPr lang="ru-RU" sz="4000" b="1" i="1" dirty="0">
              <a:solidFill>
                <a:srgbClr val="002060"/>
              </a:solidFill>
            </a:endParaRPr>
          </a:p>
          <a:p>
            <a:pPr marL="342900" indent="-342900" eaLnBrk="1" hangingPunct="1"/>
            <a:r>
              <a:rPr lang="ru-RU" sz="4000" b="1" i="1" dirty="0" smtClean="0">
                <a:solidFill>
                  <a:srgbClr val="002060"/>
                </a:solidFill>
              </a:rPr>
              <a:t>3)</a:t>
            </a:r>
            <a:r>
              <a:rPr lang="ru-RU" sz="4000" b="1" i="1" dirty="0" smtClean="0">
                <a:solidFill>
                  <a:srgbClr val="002060"/>
                </a:solidFill>
                <a:latin typeface="Century Schoolbook" pitchFamily="18" charset="0"/>
              </a:rPr>
              <a:t>метод </a:t>
            </a:r>
            <a:r>
              <a:rPr lang="ru-RU" sz="4000" b="1" i="1" dirty="0">
                <a:solidFill>
                  <a:srgbClr val="002060"/>
                </a:solidFill>
                <a:latin typeface="Century Schoolbook" pitchFamily="18" charset="0"/>
              </a:rPr>
              <a:t>введения новой переменной;</a:t>
            </a:r>
          </a:p>
          <a:p>
            <a:pPr marL="342900" indent="-342900" eaLnBrk="1" hangingPunct="1"/>
            <a:r>
              <a:rPr lang="ru-RU" sz="4000" b="1" i="1" dirty="0" smtClean="0">
                <a:solidFill>
                  <a:srgbClr val="002060"/>
                </a:solidFill>
              </a:rPr>
              <a:t>4)</a:t>
            </a:r>
            <a:r>
              <a:rPr lang="ru-RU" sz="4000" b="1" i="1" dirty="0" smtClean="0">
                <a:solidFill>
                  <a:srgbClr val="002060"/>
                </a:solidFill>
                <a:latin typeface="Century Schoolbook" pitchFamily="18" charset="0"/>
              </a:rPr>
              <a:t>приведение </a:t>
            </a:r>
            <a:r>
              <a:rPr lang="ru-RU" sz="4000" b="1" i="1" dirty="0">
                <a:solidFill>
                  <a:srgbClr val="002060"/>
                </a:solidFill>
                <a:latin typeface="Century Schoolbook" pitchFamily="18" charset="0"/>
              </a:rPr>
              <a:t>к одному </a:t>
            </a:r>
            <a:r>
              <a:rPr lang="ru-RU" sz="4000" b="1" i="1" dirty="0" smtClean="0">
                <a:solidFill>
                  <a:srgbClr val="002060"/>
                </a:solidFill>
                <a:latin typeface="Century Schoolbook" pitchFamily="18" charset="0"/>
              </a:rPr>
              <a:t>основанию</a:t>
            </a:r>
            <a:r>
              <a:rPr lang="ru-RU" sz="4000" b="1" i="1" dirty="0">
                <a:solidFill>
                  <a:srgbClr val="002060"/>
                </a:solidFill>
                <a:latin typeface="Century Schoolbook" pitchFamily="18" charset="0"/>
              </a:rPr>
              <a:t>;</a:t>
            </a:r>
            <a:endParaRPr lang="ru-RU" sz="4000" i="1" dirty="0" smtClean="0">
              <a:solidFill>
                <a:srgbClr val="002060"/>
              </a:solidFill>
              <a:latin typeface="Century Schoolbook" pitchFamily="18" charset="0"/>
            </a:endParaRPr>
          </a:p>
          <a:p>
            <a:pPr marL="342900" indent="-342900" eaLnBrk="1" hangingPunct="1"/>
            <a:r>
              <a:rPr lang="ru-RU" sz="4000" b="1" i="1" dirty="0" smtClean="0">
                <a:solidFill>
                  <a:srgbClr val="002060"/>
                </a:solidFill>
                <a:latin typeface="Century Schoolbook" pitchFamily="18" charset="0"/>
              </a:rPr>
              <a:t>5) Метод логарифмирования;</a:t>
            </a:r>
          </a:p>
          <a:p>
            <a:pPr marL="342900" indent="-342900"/>
            <a:r>
              <a:rPr lang="ru-RU" sz="4000" b="1" i="1" dirty="0" smtClean="0">
                <a:solidFill>
                  <a:srgbClr val="002060"/>
                </a:solidFill>
                <a:latin typeface="Century Schoolbook" pitchFamily="18" charset="0"/>
              </a:rPr>
              <a:t>6) </a:t>
            </a:r>
            <a:r>
              <a:rPr lang="ru-RU" sz="4000" b="1" i="1" dirty="0" smtClean="0">
                <a:solidFill>
                  <a:srgbClr val="002060"/>
                </a:solidFill>
                <a:latin typeface="Century Schoolbook" pitchFamily="18" charset="0"/>
              </a:rPr>
              <a:t>функционально-графический метод;</a:t>
            </a:r>
            <a:endParaRPr lang="ru-RU" sz="4000" b="1" i="1" dirty="0" smtClean="0">
              <a:solidFill>
                <a:srgbClr val="002060"/>
              </a:solidFill>
              <a:latin typeface="Century Schoolbook" pitchFamily="18" charset="0"/>
            </a:endParaRPr>
          </a:p>
          <a:p>
            <a:pPr marL="342900" indent="-342900" eaLnBrk="1" hangingPunct="1"/>
            <a:endParaRPr lang="ru-RU" sz="4000" b="1" i="1" dirty="0" smtClean="0">
              <a:solidFill>
                <a:srgbClr val="002060"/>
              </a:solidFill>
              <a:latin typeface="Century Schoolbook" pitchFamily="18" charset="0"/>
            </a:endParaRPr>
          </a:p>
          <a:p>
            <a:pPr marL="342900" indent="-342900" eaLnBrk="1" hangingPunct="1"/>
            <a:endParaRPr lang="ru-RU" sz="4000" b="1" i="1" dirty="0">
              <a:solidFill>
                <a:srgbClr val="002060"/>
              </a:solidFill>
              <a:latin typeface="Century Schoolbook" pitchFamily="18" charset="0"/>
            </a:endParaRPr>
          </a:p>
        </p:txBody>
      </p:sp>
      <p:sp>
        <p:nvSpPr>
          <p:cNvPr id="168963" name="Rectangle 3"/>
          <p:cNvSpPr>
            <a:spLocks noChangeArrowheads="1"/>
          </p:cNvSpPr>
          <p:nvPr/>
        </p:nvSpPr>
        <p:spPr bwMode="auto">
          <a:xfrm>
            <a:off x="1403350" y="404813"/>
            <a:ext cx="6553200" cy="792162"/>
          </a:xfrm>
          <a:prstGeom prst="rect">
            <a:avLst/>
          </a:prstGeom>
          <a:solidFill>
            <a:srgbClr val="DEF5FA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3600" b="1" i="1" dirty="0">
                <a:solidFill>
                  <a:srgbClr val="FF0000"/>
                </a:solidFill>
                <a:latin typeface="Times New Roman" pitchFamily="18" charset="0"/>
              </a:rPr>
              <a:t>Методы решения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 sz="quarter"/>
          </p:nvPr>
        </p:nvSpPr>
        <p:spPr/>
        <p:txBody>
          <a:bodyPr/>
          <a:lstStyle/>
          <a:p>
            <a:r>
              <a:rPr lang="ru-RU" sz="3600" b="1" i="1" dirty="0" smtClean="0">
                <a:solidFill>
                  <a:srgbClr val="FF0000"/>
                </a:solidFill>
                <a:latin typeface="Century Schoolbook" pitchFamily="18" charset="0"/>
              </a:rPr>
              <a:t>1) П</a:t>
            </a:r>
            <a:r>
              <a:rPr lang="ru-RU" sz="3600" b="1" i="1" dirty="0" smtClean="0">
                <a:solidFill>
                  <a:srgbClr val="FF0000"/>
                </a:solidFill>
                <a:latin typeface="Century Schoolbook" pitchFamily="18" charset="0"/>
              </a:rPr>
              <a:t>о определению логарифма</a:t>
            </a:r>
            <a:endParaRPr lang="ru-RU" sz="35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graphicFrame>
        <p:nvGraphicFramePr>
          <p:cNvPr id="7181" name="Object 13"/>
          <p:cNvGraphicFramePr>
            <a:graphicFrameLocks noChangeAspect="1"/>
          </p:cNvGraphicFramePr>
          <p:nvPr>
            <p:ph sz="quarter" idx="1"/>
          </p:nvPr>
        </p:nvGraphicFramePr>
        <p:xfrm>
          <a:off x="4356100" y="2781300"/>
          <a:ext cx="2087563" cy="750888"/>
        </p:xfrm>
        <a:graphic>
          <a:graphicData uri="http://schemas.openxmlformats.org/presentationml/2006/ole">
            <p:oleObj spid="_x0000_s1026" name="Формула" r:id="rId3" imgW="634680" imgH="228600" progId="Equation.3">
              <p:embed/>
            </p:oleObj>
          </a:graphicData>
        </a:graphic>
      </p:graphicFrame>
      <p:graphicFrame>
        <p:nvGraphicFramePr>
          <p:cNvPr id="7174" name="Object 6"/>
          <p:cNvGraphicFramePr>
            <a:graphicFrameLocks noChangeAspect="1"/>
          </p:cNvGraphicFramePr>
          <p:nvPr>
            <p:ph sz="quarter" idx="2"/>
          </p:nvPr>
        </p:nvGraphicFramePr>
        <p:xfrm>
          <a:off x="1187450" y="1916113"/>
          <a:ext cx="2098675" cy="755650"/>
        </p:xfrm>
        <a:graphic>
          <a:graphicData uri="http://schemas.openxmlformats.org/presentationml/2006/ole">
            <p:oleObj spid="_x0000_s1027" name="Формула" r:id="rId4" imgW="634680" imgH="228600" progId="Equation.3">
              <p:embed/>
            </p:oleObj>
          </a:graphicData>
        </a:graphic>
      </p:graphicFrame>
      <p:graphicFrame>
        <p:nvGraphicFramePr>
          <p:cNvPr id="7183" name="Object 15"/>
          <p:cNvGraphicFramePr>
            <a:graphicFrameLocks noChangeAspect="1"/>
          </p:cNvGraphicFramePr>
          <p:nvPr>
            <p:ph sz="quarter" idx="3"/>
          </p:nvPr>
        </p:nvGraphicFramePr>
        <p:xfrm>
          <a:off x="5003800" y="3429000"/>
          <a:ext cx="1800225" cy="484188"/>
        </p:xfrm>
        <a:graphic>
          <a:graphicData uri="http://schemas.openxmlformats.org/presentationml/2006/ole">
            <p:oleObj spid="_x0000_s1028" name="Формула" r:id="rId5" imgW="660240" imgH="177480" progId="Equation.3">
              <p:embed/>
            </p:oleObj>
          </a:graphicData>
        </a:graphic>
      </p:graphicFrame>
      <p:sp>
        <p:nvSpPr>
          <p:cNvPr id="7179" name="Text Box 11"/>
          <p:cNvSpPr txBox="1">
            <a:spLocks noChangeArrowheads="1"/>
          </p:cNvSpPr>
          <p:nvPr/>
        </p:nvSpPr>
        <p:spPr bwMode="auto">
          <a:xfrm>
            <a:off x="1835150" y="2781300"/>
            <a:ext cx="2303463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000"/>
              <a:t>Например:</a:t>
            </a:r>
          </a:p>
        </p:txBody>
      </p:sp>
      <p:graphicFrame>
        <p:nvGraphicFramePr>
          <p:cNvPr id="7185" name="Object 17"/>
          <p:cNvGraphicFramePr>
            <a:graphicFrameLocks noChangeAspect="1"/>
          </p:cNvGraphicFramePr>
          <p:nvPr>
            <p:ph sz="quarter" idx="4"/>
          </p:nvPr>
        </p:nvGraphicFramePr>
        <p:xfrm>
          <a:off x="4500563" y="3860800"/>
          <a:ext cx="1511300" cy="781050"/>
        </p:xfrm>
        <a:graphic>
          <a:graphicData uri="http://schemas.openxmlformats.org/presentationml/2006/ole">
            <p:oleObj spid="_x0000_s1029" name="Формула" r:id="rId6" imgW="393480" imgH="203040" progId="Equation.3">
              <p:embed/>
            </p:oleObj>
          </a:graphicData>
        </a:graphic>
      </p:graphicFrame>
      <p:graphicFrame>
        <p:nvGraphicFramePr>
          <p:cNvPr id="7187" name="Object 19"/>
          <p:cNvGraphicFramePr>
            <a:graphicFrameLocks noChangeAspect="1"/>
          </p:cNvGraphicFramePr>
          <p:nvPr/>
        </p:nvGraphicFramePr>
        <p:xfrm>
          <a:off x="4525963" y="4606925"/>
          <a:ext cx="1387475" cy="739775"/>
        </p:xfrm>
        <a:graphic>
          <a:graphicData uri="http://schemas.openxmlformats.org/presentationml/2006/ole">
            <p:oleObj spid="_x0000_s1030" name="Формула" r:id="rId7" imgW="380880" imgH="203040" progId="Equation.3">
              <p:embed/>
            </p:oleObj>
          </a:graphicData>
        </a:graphic>
      </p:graphicFrame>
      <p:graphicFrame>
        <p:nvGraphicFramePr>
          <p:cNvPr id="7188" name="Object 20"/>
          <p:cNvGraphicFramePr>
            <a:graphicFrameLocks noChangeAspect="1"/>
          </p:cNvGraphicFramePr>
          <p:nvPr/>
        </p:nvGraphicFramePr>
        <p:xfrm>
          <a:off x="5867400" y="4581525"/>
          <a:ext cx="1728788" cy="638175"/>
        </p:xfrm>
        <a:graphic>
          <a:graphicData uri="http://schemas.openxmlformats.org/presentationml/2006/ole">
            <p:oleObj spid="_x0000_s1031" name="Формула" r:id="rId8" imgW="482400" imgH="177480" progId="Equation.3">
              <p:embed/>
            </p:oleObj>
          </a:graphicData>
        </a:graphic>
      </p:graphicFrame>
      <p:graphicFrame>
        <p:nvGraphicFramePr>
          <p:cNvPr id="7189" name="Object 21"/>
          <p:cNvGraphicFramePr>
            <a:graphicFrameLocks noChangeAspect="1"/>
          </p:cNvGraphicFramePr>
          <p:nvPr/>
        </p:nvGraphicFramePr>
        <p:xfrm>
          <a:off x="4572000" y="5516563"/>
          <a:ext cx="2305050" cy="620712"/>
        </p:xfrm>
        <a:graphic>
          <a:graphicData uri="http://schemas.openxmlformats.org/presentationml/2006/ole">
            <p:oleObj spid="_x0000_s1032" name="Формула" r:id="rId9" imgW="660240" imgH="177480" progId="Equation.3">
              <p:embed/>
            </p:oleObj>
          </a:graphicData>
        </a:graphic>
      </p:graphicFrame>
      <p:graphicFrame>
        <p:nvGraphicFramePr>
          <p:cNvPr id="7190" name="Object 22"/>
          <p:cNvGraphicFramePr>
            <a:graphicFrameLocks noChangeAspect="1"/>
          </p:cNvGraphicFramePr>
          <p:nvPr/>
        </p:nvGraphicFramePr>
        <p:xfrm>
          <a:off x="3265488" y="1874838"/>
          <a:ext cx="2111375" cy="742950"/>
        </p:xfrm>
        <a:graphic>
          <a:graphicData uri="http://schemas.openxmlformats.org/presentationml/2006/ole">
            <p:oleObj spid="_x0000_s1033" name="Формула" r:id="rId10" imgW="647640" imgH="228600" progId="Equation.3">
              <p:embed/>
            </p:oleObj>
          </a:graphicData>
        </a:graphic>
      </p:graphicFrame>
      <p:graphicFrame>
        <p:nvGraphicFramePr>
          <p:cNvPr id="7191" name="Object 23"/>
          <p:cNvGraphicFramePr>
            <a:graphicFrameLocks noChangeAspect="1"/>
          </p:cNvGraphicFramePr>
          <p:nvPr/>
        </p:nvGraphicFramePr>
        <p:xfrm>
          <a:off x="5364163" y="1989138"/>
          <a:ext cx="1296987" cy="649287"/>
        </p:xfrm>
        <a:graphic>
          <a:graphicData uri="http://schemas.openxmlformats.org/presentationml/2006/ole">
            <p:oleObj spid="_x0000_s1034" name="Формула" r:id="rId11" imgW="355320" imgH="177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1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1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1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1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2" dur="80"/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3" dur="80"/>
                                        <p:tgtEl>
                                          <p:spTgt spid="717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80"/>
                                        <p:tgtEl>
                                          <p:spTgt spid="717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71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7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71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71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71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71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71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71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71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71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  <p:bldP spid="717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395288" y="404813"/>
            <a:ext cx="4608512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500" b="1" dirty="0">
                <a:solidFill>
                  <a:srgbClr val="FF0000"/>
                </a:solidFill>
              </a:rPr>
              <a:t>№1. Решить </a:t>
            </a:r>
            <a:r>
              <a:rPr lang="ru-RU" sz="2500" b="1" dirty="0" smtClean="0">
                <a:solidFill>
                  <a:srgbClr val="FF0000"/>
                </a:solidFill>
              </a:rPr>
              <a:t>уравнение</a:t>
            </a:r>
            <a:endParaRPr lang="ru-RU" sz="2500" b="1" dirty="0">
              <a:solidFill>
                <a:srgbClr val="FF0000"/>
              </a:solidFill>
            </a:endParaRPr>
          </a:p>
        </p:txBody>
      </p:sp>
      <p:graphicFrame>
        <p:nvGraphicFramePr>
          <p:cNvPr id="12293" name="Object 5"/>
          <p:cNvGraphicFramePr>
            <a:graphicFrameLocks noChangeAspect="1"/>
          </p:cNvGraphicFramePr>
          <p:nvPr>
            <p:ph sz="quarter" idx="1"/>
          </p:nvPr>
        </p:nvGraphicFramePr>
        <p:xfrm>
          <a:off x="468313" y="836613"/>
          <a:ext cx="3311525" cy="687387"/>
        </p:xfrm>
        <a:graphic>
          <a:graphicData uri="http://schemas.openxmlformats.org/presentationml/2006/ole">
            <p:oleObj spid="_x0000_s2050" name="Формула" r:id="rId3" imgW="1041120" imgH="215640" progId="Equation.3">
              <p:embed/>
            </p:oleObj>
          </a:graphicData>
        </a:graphic>
      </p:graphicFrame>
      <p:graphicFrame>
        <p:nvGraphicFramePr>
          <p:cNvPr id="12295" name="Object 7"/>
          <p:cNvGraphicFramePr>
            <a:graphicFrameLocks noChangeAspect="1"/>
          </p:cNvGraphicFramePr>
          <p:nvPr>
            <p:ph sz="quarter" idx="2"/>
          </p:nvPr>
        </p:nvGraphicFramePr>
        <p:xfrm>
          <a:off x="5148263" y="908050"/>
          <a:ext cx="1692275" cy="2016125"/>
        </p:xfrm>
        <a:graphic>
          <a:graphicData uri="http://schemas.openxmlformats.org/presentationml/2006/ole">
            <p:oleObj spid="_x0000_s2051" name="Формула" r:id="rId4" imgW="533160" imgH="634680" progId="Equation.3">
              <p:embed/>
            </p:oleObj>
          </a:graphicData>
        </a:graphic>
      </p:graphicFrame>
      <p:graphicFrame>
        <p:nvGraphicFramePr>
          <p:cNvPr id="12301" name="Object 13"/>
          <p:cNvGraphicFramePr>
            <a:graphicFrameLocks noChangeAspect="1"/>
          </p:cNvGraphicFramePr>
          <p:nvPr>
            <p:ph sz="quarter" idx="4"/>
          </p:nvPr>
        </p:nvGraphicFramePr>
        <p:xfrm>
          <a:off x="827088" y="2492375"/>
          <a:ext cx="2376487" cy="1409700"/>
        </p:xfrm>
        <a:graphic>
          <a:graphicData uri="http://schemas.openxmlformats.org/presentationml/2006/ole">
            <p:oleObj spid="_x0000_s2052" name="Формула" r:id="rId5" imgW="533160" imgH="431640" progId="Equation.3">
              <p:embed/>
            </p:oleObj>
          </a:graphicData>
        </a:graphic>
      </p:graphicFrame>
      <p:graphicFrame>
        <p:nvGraphicFramePr>
          <p:cNvPr id="12304" name="Object 16"/>
          <p:cNvGraphicFramePr>
            <a:graphicFrameLocks noChangeAspect="1"/>
          </p:cNvGraphicFramePr>
          <p:nvPr/>
        </p:nvGraphicFramePr>
        <p:xfrm>
          <a:off x="2411413" y="3284538"/>
          <a:ext cx="1511300" cy="557212"/>
        </p:xfrm>
        <a:graphic>
          <a:graphicData uri="http://schemas.openxmlformats.org/presentationml/2006/ole">
            <p:oleObj spid="_x0000_s2053" name="Формула" r:id="rId6" imgW="482400" imgH="177480" progId="Equation.3">
              <p:embed/>
            </p:oleObj>
          </a:graphicData>
        </a:graphic>
      </p:graphicFrame>
      <p:graphicFrame>
        <p:nvGraphicFramePr>
          <p:cNvPr id="12305" name="Object 17"/>
          <p:cNvGraphicFramePr>
            <a:graphicFrameLocks noChangeAspect="1"/>
          </p:cNvGraphicFramePr>
          <p:nvPr/>
        </p:nvGraphicFramePr>
        <p:xfrm>
          <a:off x="4787900" y="3789363"/>
          <a:ext cx="2520950" cy="666750"/>
        </p:xfrm>
        <a:graphic>
          <a:graphicData uri="http://schemas.openxmlformats.org/presentationml/2006/ole">
            <p:oleObj spid="_x0000_s2054" name="Формула" r:id="rId7" imgW="672840" imgH="177480" progId="Equation.3">
              <p:embed/>
            </p:oleObj>
          </a:graphicData>
        </a:graphic>
      </p:graphicFrame>
      <p:graphicFrame>
        <p:nvGraphicFramePr>
          <p:cNvPr id="12307" name="Object 19"/>
          <p:cNvGraphicFramePr>
            <a:graphicFrameLocks noChangeAspect="1"/>
          </p:cNvGraphicFramePr>
          <p:nvPr/>
        </p:nvGraphicFramePr>
        <p:xfrm>
          <a:off x="827088" y="1628775"/>
          <a:ext cx="3744912" cy="703263"/>
        </p:xfrm>
        <a:graphic>
          <a:graphicData uri="http://schemas.openxmlformats.org/presentationml/2006/ole">
            <p:oleObj spid="_x0000_s2055" name="Формула" r:id="rId8" imgW="1218960" imgH="228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2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2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2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412" name="Object 4"/>
          <p:cNvGraphicFramePr>
            <a:graphicFrameLocks noChangeAspect="1"/>
          </p:cNvGraphicFramePr>
          <p:nvPr>
            <p:ph sz="quarter" idx="1"/>
          </p:nvPr>
        </p:nvGraphicFramePr>
        <p:xfrm>
          <a:off x="539750" y="285728"/>
          <a:ext cx="5768024" cy="690585"/>
        </p:xfrm>
        <a:graphic>
          <a:graphicData uri="http://schemas.openxmlformats.org/presentationml/2006/ole">
            <p:oleObj spid="_x0000_s3074" name="Формула" r:id="rId3" imgW="1803240" imgH="215640" progId="Equation.3">
              <p:embed/>
            </p:oleObj>
          </a:graphicData>
        </a:graphic>
      </p:graphicFrame>
      <p:graphicFrame>
        <p:nvGraphicFramePr>
          <p:cNvPr id="17414" name="Object 6"/>
          <p:cNvGraphicFramePr>
            <a:graphicFrameLocks noChangeAspect="1"/>
          </p:cNvGraphicFramePr>
          <p:nvPr>
            <p:ph sz="quarter" idx="2"/>
          </p:nvPr>
        </p:nvGraphicFramePr>
        <p:xfrm>
          <a:off x="1692274" y="1052512"/>
          <a:ext cx="5595307" cy="1162041"/>
        </p:xfrm>
        <a:graphic>
          <a:graphicData uri="http://schemas.openxmlformats.org/presentationml/2006/ole">
            <p:oleObj spid="_x0000_s3075" name="Формула" r:id="rId4" imgW="2197080" imgH="457200" progId="Equation.3">
              <p:embed/>
            </p:oleObj>
          </a:graphicData>
        </a:graphic>
      </p:graphicFrame>
      <p:graphicFrame>
        <p:nvGraphicFramePr>
          <p:cNvPr id="17417" name="Object 9"/>
          <p:cNvGraphicFramePr>
            <a:graphicFrameLocks noChangeAspect="1"/>
          </p:cNvGraphicFramePr>
          <p:nvPr>
            <p:ph sz="quarter" idx="3"/>
          </p:nvPr>
        </p:nvGraphicFramePr>
        <p:xfrm>
          <a:off x="971550" y="2174875"/>
          <a:ext cx="4523188" cy="611183"/>
        </p:xfrm>
        <a:graphic>
          <a:graphicData uri="http://schemas.openxmlformats.org/presentationml/2006/ole">
            <p:oleObj spid="_x0000_s3076" name="Формула" r:id="rId5" imgW="1688760" imgH="228600" progId="Equation.3">
              <p:embed/>
            </p:oleObj>
          </a:graphicData>
        </a:graphic>
      </p:graphicFrame>
      <p:graphicFrame>
        <p:nvGraphicFramePr>
          <p:cNvPr id="17420" name="Object 12"/>
          <p:cNvGraphicFramePr>
            <a:graphicFrameLocks noChangeAspect="1"/>
          </p:cNvGraphicFramePr>
          <p:nvPr>
            <p:ph sz="quarter" idx="4"/>
          </p:nvPr>
        </p:nvGraphicFramePr>
        <p:xfrm>
          <a:off x="971549" y="2708275"/>
          <a:ext cx="3700670" cy="1292229"/>
        </p:xfrm>
        <a:graphic>
          <a:graphicData uri="http://schemas.openxmlformats.org/presentationml/2006/ole">
            <p:oleObj spid="_x0000_s3077" name="Формула" r:id="rId6" imgW="914400" imgH="457200" progId="Equation.3">
              <p:embed/>
            </p:oleObj>
          </a:graphicData>
        </a:graphic>
      </p:graphicFrame>
      <p:graphicFrame>
        <p:nvGraphicFramePr>
          <p:cNvPr id="17423" name="Object 15"/>
          <p:cNvGraphicFramePr>
            <a:graphicFrameLocks noChangeAspect="1"/>
          </p:cNvGraphicFramePr>
          <p:nvPr/>
        </p:nvGraphicFramePr>
        <p:xfrm>
          <a:off x="971550" y="3860800"/>
          <a:ext cx="1743062" cy="1493367"/>
        </p:xfrm>
        <a:graphic>
          <a:graphicData uri="http://schemas.openxmlformats.org/presentationml/2006/ole">
            <p:oleObj spid="_x0000_s3078" name="Формула" r:id="rId7" imgW="533160" imgH="457200" progId="Equation.3">
              <p:embed/>
            </p:oleObj>
          </a:graphicData>
        </a:graphic>
      </p:graphicFrame>
      <p:graphicFrame>
        <p:nvGraphicFramePr>
          <p:cNvPr id="17424" name="Object 16"/>
          <p:cNvGraphicFramePr>
            <a:graphicFrameLocks noChangeAspect="1"/>
          </p:cNvGraphicFramePr>
          <p:nvPr/>
        </p:nvGraphicFramePr>
        <p:xfrm>
          <a:off x="2714612" y="4000504"/>
          <a:ext cx="1742335" cy="1211274"/>
        </p:xfrm>
        <a:graphic>
          <a:graphicData uri="http://schemas.openxmlformats.org/presentationml/2006/ole">
            <p:oleObj spid="_x0000_s3079" name="Формула" r:id="rId8" imgW="583920" imgH="406080" progId="Equation.3">
              <p:embed/>
            </p:oleObj>
          </a:graphicData>
        </a:graphic>
      </p:graphicFrame>
      <p:graphicFrame>
        <p:nvGraphicFramePr>
          <p:cNvPr id="17425" name="Object 17"/>
          <p:cNvGraphicFramePr>
            <a:graphicFrameLocks noChangeAspect="1"/>
          </p:cNvGraphicFramePr>
          <p:nvPr/>
        </p:nvGraphicFramePr>
        <p:xfrm>
          <a:off x="4500563" y="5229224"/>
          <a:ext cx="2032496" cy="557229"/>
        </p:xfrm>
        <a:graphic>
          <a:graphicData uri="http://schemas.openxmlformats.org/presentationml/2006/ole">
            <p:oleObj spid="_x0000_s3080" name="Формула" r:id="rId9" imgW="647640" imgH="177480" progId="Equation.3">
              <p:embed/>
            </p:oleObj>
          </a:graphicData>
        </a:graphic>
      </p:graphicFrame>
      <p:sp>
        <p:nvSpPr>
          <p:cNvPr id="3085" name="Rectangle 1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87" name="Rectangle 15"/>
          <p:cNvSpPr>
            <a:spLocks noChangeArrowheads="1"/>
          </p:cNvSpPr>
          <p:nvPr/>
        </p:nvSpPr>
        <p:spPr bwMode="auto">
          <a:xfrm>
            <a:off x="0" y="9048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089" name="Rectangle 17"/>
          <p:cNvSpPr>
            <a:spLocks noChangeArrowheads="1"/>
          </p:cNvSpPr>
          <p:nvPr/>
        </p:nvSpPr>
        <p:spPr bwMode="auto">
          <a:xfrm>
            <a:off x="0" y="13811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094" name="Rectangle 2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96" name="Rectangle 24"/>
          <p:cNvSpPr>
            <a:spLocks noChangeArrowheads="1"/>
          </p:cNvSpPr>
          <p:nvPr/>
        </p:nvSpPr>
        <p:spPr bwMode="auto">
          <a:xfrm>
            <a:off x="0" y="9048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098" name="Rectangle 26"/>
          <p:cNvSpPr>
            <a:spLocks noChangeArrowheads="1"/>
          </p:cNvSpPr>
          <p:nvPr/>
        </p:nvSpPr>
        <p:spPr bwMode="auto">
          <a:xfrm>
            <a:off x="0" y="13811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103" name="Rectangle 3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105" name="Rectangle 33"/>
          <p:cNvSpPr>
            <a:spLocks noChangeArrowheads="1"/>
          </p:cNvSpPr>
          <p:nvPr/>
        </p:nvSpPr>
        <p:spPr bwMode="auto">
          <a:xfrm>
            <a:off x="0" y="9048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107" name="Rectangle 35"/>
          <p:cNvSpPr>
            <a:spLocks noChangeArrowheads="1"/>
          </p:cNvSpPr>
          <p:nvPr/>
        </p:nvSpPr>
        <p:spPr bwMode="auto">
          <a:xfrm>
            <a:off x="0" y="13811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109" name="AutoShape 37"/>
          <p:cNvSpPr>
            <a:spLocks noChangeShapeType="1"/>
          </p:cNvSpPr>
          <p:nvPr/>
        </p:nvSpPr>
        <p:spPr bwMode="auto">
          <a:xfrm>
            <a:off x="3500430" y="4786322"/>
            <a:ext cx="95250" cy="33337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112" name="Rectangle 4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114" name="Rectangle 42"/>
          <p:cNvSpPr>
            <a:spLocks noChangeArrowheads="1"/>
          </p:cNvSpPr>
          <p:nvPr/>
        </p:nvSpPr>
        <p:spPr bwMode="auto">
          <a:xfrm>
            <a:off x="0" y="9048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116" name="Rectangle 44"/>
          <p:cNvSpPr>
            <a:spLocks noChangeArrowheads="1"/>
          </p:cNvSpPr>
          <p:nvPr/>
        </p:nvSpPr>
        <p:spPr bwMode="auto">
          <a:xfrm>
            <a:off x="0" y="13811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7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7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74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74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74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6868" name="Object 4"/>
          <p:cNvGraphicFramePr>
            <a:graphicFrameLocks noChangeAspect="1"/>
          </p:cNvGraphicFramePr>
          <p:nvPr>
            <p:ph sz="quarter" idx="1"/>
          </p:nvPr>
        </p:nvGraphicFramePr>
        <p:xfrm>
          <a:off x="500033" y="1285860"/>
          <a:ext cx="5733465" cy="1228011"/>
        </p:xfrm>
        <a:graphic>
          <a:graphicData uri="http://schemas.openxmlformats.org/presentationml/2006/ole">
            <p:oleObj spid="_x0000_s5122" name="Формула" r:id="rId3" imgW="2133360" imgH="457200" progId="Equation.3">
              <p:embed/>
            </p:oleObj>
          </a:graphicData>
        </a:graphic>
      </p:graphicFrame>
      <p:graphicFrame>
        <p:nvGraphicFramePr>
          <p:cNvPr id="36870" name="Object 6"/>
          <p:cNvGraphicFramePr>
            <a:graphicFrameLocks noChangeAspect="1"/>
          </p:cNvGraphicFramePr>
          <p:nvPr>
            <p:ph sz="quarter" idx="2"/>
          </p:nvPr>
        </p:nvGraphicFramePr>
        <p:xfrm>
          <a:off x="642909" y="571480"/>
          <a:ext cx="4910983" cy="714380"/>
        </p:xfrm>
        <a:graphic>
          <a:graphicData uri="http://schemas.openxmlformats.org/presentationml/2006/ole">
            <p:oleObj spid="_x0000_s5123" name="Формула" r:id="rId4" imgW="1485720" imgH="215640" progId="Equation.3">
              <p:embed/>
            </p:oleObj>
          </a:graphicData>
        </a:graphic>
      </p:graphicFrame>
      <p:graphicFrame>
        <p:nvGraphicFramePr>
          <p:cNvPr id="36872" name="Object 8"/>
          <p:cNvGraphicFramePr>
            <a:graphicFrameLocks noChangeAspect="1"/>
          </p:cNvGraphicFramePr>
          <p:nvPr>
            <p:ph sz="quarter" idx="3"/>
          </p:nvPr>
        </p:nvGraphicFramePr>
        <p:xfrm>
          <a:off x="500035" y="2659020"/>
          <a:ext cx="4000527" cy="698542"/>
        </p:xfrm>
        <a:graphic>
          <a:graphicData uri="http://schemas.openxmlformats.org/presentationml/2006/ole">
            <p:oleObj spid="_x0000_s5124" name="Формула" r:id="rId5" imgW="1307880" imgH="228600" progId="Equation.3">
              <p:embed/>
            </p:oleObj>
          </a:graphicData>
        </a:graphic>
      </p:graphicFrame>
      <p:graphicFrame>
        <p:nvGraphicFramePr>
          <p:cNvPr id="36875" name="Object 11"/>
          <p:cNvGraphicFramePr>
            <a:graphicFrameLocks noChangeAspect="1"/>
          </p:cNvGraphicFramePr>
          <p:nvPr>
            <p:ph sz="quarter" idx="4"/>
          </p:nvPr>
        </p:nvGraphicFramePr>
        <p:xfrm>
          <a:off x="5429256" y="2643182"/>
          <a:ext cx="2987903" cy="654045"/>
        </p:xfrm>
        <a:graphic>
          <a:graphicData uri="http://schemas.openxmlformats.org/presentationml/2006/ole">
            <p:oleObj spid="_x0000_s5125" name="Формула" r:id="rId6" imgW="1104840" imgH="241200" progId="Equation.3">
              <p:embed/>
            </p:oleObj>
          </a:graphicData>
        </a:graphic>
      </p:graphicFrame>
      <p:graphicFrame>
        <p:nvGraphicFramePr>
          <p:cNvPr id="36877" name="Object 13"/>
          <p:cNvGraphicFramePr>
            <a:graphicFrameLocks noChangeAspect="1"/>
          </p:cNvGraphicFramePr>
          <p:nvPr/>
        </p:nvGraphicFramePr>
        <p:xfrm>
          <a:off x="401143" y="3357562"/>
          <a:ext cx="3003249" cy="3286148"/>
        </p:xfrm>
        <a:graphic>
          <a:graphicData uri="http://schemas.openxmlformats.org/presentationml/2006/ole">
            <p:oleObj spid="_x0000_s5126" name="Формула" r:id="rId7" imgW="1079280" imgH="1180800" progId="Equation.3">
              <p:embed/>
            </p:oleObj>
          </a:graphicData>
        </a:graphic>
      </p:graphicFrame>
      <p:graphicFrame>
        <p:nvGraphicFramePr>
          <p:cNvPr id="36878" name="Object 14"/>
          <p:cNvGraphicFramePr>
            <a:graphicFrameLocks noChangeAspect="1"/>
          </p:cNvGraphicFramePr>
          <p:nvPr/>
        </p:nvGraphicFramePr>
        <p:xfrm>
          <a:off x="3428993" y="5378952"/>
          <a:ext cx="1857388" cy="1264758"/>
        </p:xfrm>
        <a:graphic>
          <a:graphicData uri="http://schemas.openxmlformats.org/presentationml/2006/ole">
            <p:oleObj spid="_x0000_s5127" name="Формула" r:id="rId8" imgW="596880" imgH="406080" progId="Equation.3">
              <p:embed/>
            </p:oleObj>
          </a:graphicData>
        </a:graphic>
      </p:graphicFrame>
      <p:graphicFrame>
        <p:nvGraphicFramePr>
          <p:cNvPr id="36879" name="Object 15"/>
          <p:cNvGraphicFramePr>
            <a:graphicFrameLocks noChangeAspect="1"/>
          </p:cNvGraphicFramePr>
          <p:nvPr/>
        </p:nvGraphicFramePr>
        <p:xfrm>
          <a:off x="7000892" y="6143644"/>
          <a:ext cx="1655762" cy="454025"/>
        </p:xfrm>
        <a:graphic>
          <a:graphicData uri="http://schemas.openxmlformats.org/presentationml/2006/ole">
            <p:oleObj spid="_x0000_s5128" name="Формула" r:id="rId9" imgW="647640" imgH="177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68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68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68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68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68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68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68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68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68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68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68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68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1988" name="Object 4"/>
          <p:cNvGraphicFramePr>
            <a:graphicFrameLocks noChangeAspect="1"/>
          </p:cNvGraphicFramePr>
          <p:nvPr>
            <p:ph sz="quarter" idx="1"/>
          </p:nvPr>
        </p:nvGraphicFramePr>
        <p:xfrm>
          <a:off x="32139" y="785794"/>
          <a:ext cx="6346741" cy="714380"/>
        </p:xfrm>
        <a:graphic>
          <a:graphicData uri="http://schemas.openxmlformats.org/presentationml/2006/ole">
            <p:oleObj spid="_x0000_s6146" name="Формула" r:id="rId3" imgW="2031840" imgH="228600" progId="Equation.3">
              <p:embed/>
            </p:oleObj>
          </a:graphicData>
        </a:graphic>
      </p:graphicFrame>
      <p:graphicFrame>
        <p:nvGraphicFramePr>
          <p:cNvPr id="41990" name="Object 6"/>
          <p:cNvGraphicFramePr>
            <a:graphicFrameLocks noChangeAspect="1"/>
          </p:cNvGraphicFramePr>
          <p:nvPr>
            <p:ph sz="quarter" idx="2"/>
          </p:nvPr>
        </p:nvGraphicFramePr>
        <p:xfrm>
          <a:off x="6858016" y="857232"/>
          <a:ext cx="2071702" cy="2609472"/>
        </p:xfrm>
        <a:graphic>
          <a:graphicData uri="http://schemas.openxmlformats.org/presentationml/2006/ole">
            <p:oleObj spid="_x0000_s6147" name="Формула" r:id="rId4" imgW="685800" imgH="863280" progId="Equation.3">
              <p:embed/>
            </p:oleObj>
          </a:graphicData>
        </a:graphic>
      </p:graphicFrame>
      <p:graphicFrame>
        <p:nvGraphicFramePr>
          <p:cNvPr id="41992" name="Object 8"/>
          <p:cNvGraphicFramePr>
            <a:graphicFrameLocks noChangeAspect="1"/>
          </p:cNvGraphicFramePr>
          <p:nvPr>
            <p:ph sz="quarter" idx="3"/>
          </p:nvPr>
        </p:nvGraphicFramePr>
        <p:xfrm>
          <a:off x="285719" y="1857364"/>
          <a:ext cx="5787391" cy="4000528"/>
        </p:xfrm>
        <a:graphic>
          <a:graphicData uri="http://schemas.openxmlformats.org/presentationml/2006/ole">
            <p:oleObj spid="_x0000_s6148" name="Формула" r:id="rId5" imgW="1892160" imgH="1307880" progId="Equation.3">
              <p:embed/>
            </p:oleObj>
          </a:graphicData>
        </a:graphic>
      </p:graphicFrame>
      <p:graphicFrame>
        <p:nvGraphicFramePr>
          <p:cNvPr id="41994" name="Object 10"/>
          <p:cNvGraphicFramePr>
            <a:graphicFrameLocks noChangeAspect="1"/>
          </p:cNvGraphicFramePr>
          <p:nvPr>
            <p:ph sz="quarter" idx="4"/>
          </p:nvPr>
        </p:nvGraphicFramePr>
        <p:xfrm>
          <a:off x="1857356" y="5214950"/>
          <a:ext cx="1554491" cy="571504"/>
        </p:xfrm>
        <a:graphic>
          <a:graphicData uri="http://schemas.openxmlformats.org/presentationml/2006/ole">
            <p:oleObj spid="_x0000_s6149" name="Формула" r:id="rId6" imgW="482400" imgH="177480" progId="Equation.3">
              <p:embed/>
            </p:oleObj>
          </a:graphicData>
        </a:graphic>
      </p:graphicFrame>
      <p:graphicFrame>
        <p:nvGraphicFramePr>
          <p:cNvPr id="41996" name="Object 12"/>
          <p:cNvGraphicFramePr>
            <a:graphicFrameLocks noChangeAspect="1"/>
          </p:cNvGraphicFramePr>
          <p:nvPr/>
        </p:nvGraphicFramePr>
        <p:xfrm>
          <a:off x="6929454" y="6072206"/>
          <a:ext cx="1727200" cy="455613"/>
        </p:xfrm>
        <a:graphic>
          <a:graphicData uri="http://schemas.openxmlformats.org/presentationml/2006/ole">
            <p:oleObj spid="_x0000_s6150" name="Формула" r:id="rId7" imgW="672840" imgH="177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19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19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19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19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>
                <a:solidFill>
                  <a:srgbClr val="FF0000"/>
                </a:solidFill>
                <a:latin typeface="Century Schoolbook" pitchFamily="18" charset="0"/>
              </a:rPr>
              <a:t>2) Метод потенцирования</a:t>
            </a:r>
            <a:r>
              <a:rPr lang="ru-RU" b="1" i="1" dirty="0" smtClean="0">
                <a:solidFill>
                  <a:srgbClr val="002060"/>
                </a:solidFill>
              </a:rPr>
              <a:t/>
            </a:r>
            <a:br>
              <a:rPr lang="ru-RU" b="1" i="1" dirty="0" smtClean="0">
                <a:solidFill>
                  <a:srgbClr val="002060"/>
                </a:solidFill>
              </a:rPr>
            </a:br>
            <a:endParaRPr lang="ru-RU" dirty="0"/>
          </a:p>
        </p:txBody>
      </p:sp>
      <p:graphicFrame>
        <p:nvGraphicFramePr>
          <p:cNvPr id="14338" name="Object 6"/>
          <p:cNvGraphicFramePr>
            <a:graphicFrameLocks noChangeAspect="1"/>
          </p:cNvGraphicFramePr>
          <p:nvPr>
            <p:ph idx="1"/>
          </p:nvPr>
        </p:nvGraphicFramePr>
        <p:xfrm>
          <a:off x="1857355" y="1500174"/>
          <a:ext cx="5649643" cy="1346204"/>
        </p:xfrm>
        <a:graphic>
          <a:graphicData uri="http://schemas.openxmlformats.org/presentationml/2006/ole">
            <p:oleObj spid="_x0000_s14338" name="Формула" r:id="rId3" imgW="3251160" imgH="774360" progId="Equation.3">
              <p:embed/>
            </p:oleObj>
          </a:graphicData>
        </a:graphic>
      </p:graphicFrame>
      <p:graphicFrame>
        <p:nvGraphicFramePr>
          <p:cNvPr id="14342" name="Object 7"/>
          <p:cNvGraphicFramePr>
            <a:graphicFrameLocks noChangeAspect="1"/>
          </p:cNvGraphicFramePr>
          <p:nvPr/>
        </p:nvGraphicFramePr>
        <p:xfrm>
          <a:off x="2285984" y="2928934"/>
          <a:ext cx="3929090" cy="3188338"/>
        </p:xfrm>
        <a:graphic>
          <a:graphicData uri="http://schemas.openxmlformats.org/presentationml/2006/ole">
            <p:oleObj spid="_x0000_s14342" name="Формула" r:id="rId4" imgW="876240" imgH="7110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114</Words>
  <Application>Microsoft Office PowerPoint</Application>
  <PresentationFormat>Экран (4:3)</PresentationFormat>
  <Paragraphs>29</Paragraphs>
  <Slides>17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9" baseType="lpstr">
      <vt:lpstr>Тема Office</vt:lpstr>
      <vt:lpstr>Microsoft Equation 3.0</vt:lpstr>
      <vt:lpstr>Решение логарифмических уравнений</vt:lpstr>
      <vt:lpstr>Логарифмическим уравнением называют уравнение, содержащее переменную под знаком логарифма</vt:lpstr>
      <vt:lpstr>Слайд 3</vt:lpstr>
      <vt:lpstr>1) По определению логарифма</vt:lpstr>
      <vt:lpstr>Слайд 5</vt:lpstr>
      <vt:lpstr>Слайд 6</vt:lpstr>
      <vt:lpstr>Слайд 7</vt:lpstr>
      <vt:lpstr>Слайд 8</vt:lpstr>
      <vt:lpstr>2) Метод потенцирования </vt:lpstr>
      <vt:lpstr>Решите уравнения:</vt:lpstr>
      <vt:lpstr>3)Метод введения новой переменной</vt:lpstr>
      <vt:lpstr>Слайд 12</vt:lpstr>
      <vt:lpstr>4)Приведение к одному основанию</vt:lpstr>
      <vt:lpstr>Слайд 14</vt:lpstr>
      <vt:lpstr>5) Метод логарифмирования</vt:lpstr>
      <vt:lpstr>Слайд 16</vt:lpstr>
      <vt:lpstr>Слайд 17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Решение логарифмических уравнений</dc:title>
  <dc:creator>Admin</dc:creator>
  <cp:lastModifiedBy>Admin</cp:lastModifiedBy>
  <cp:revision>7</cp:revision>
  <dcterms:created xsi:type="dcterms:W3CDTF">2013-12-27T17:18:37Z</dcterms:created>
  <dcterms:modified xsi:type="dcterms:W3CDTF">2013-12-27T18:22:11Z</dcterms:modified>
</cp:coreProperties>
</file>