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6" r:id="rId2"/>
    <p:sldId id="257" r:id="rId3"/>
    <p:sldId id="259" r:id="rId4"/>
    <p:sldId id="263" r:id="rId5"/>
    <p:sldId id="270" r:id="rId6"/>
    <p:sldId id="271" r:id="rId7"/>
    <p:sldId id="272" r:id="rId8"/>
    <p:sldId id="273" r:id="rId9"/>
    <p:sldId id="274" r:id="rId10"/>
    <p:sldId id="287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18" Type="http://schemas.openxmlformats.org/officeDocument/2006/relationships/image" Target="../media/image56.wmf"/><Relationship Id="rId3" Type="http://schemas.openxmlformats.org/officeDocument/2006/relationships/image" Target="../media/image41.wmf"/><Relationship Id="rId21" Type="http://schemas.openxmlformats.org/officeDocument/2006/relationships/image" Target="../media/image59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17" Type="http://schemas.openxmlformats.org/officeDocument/2006/relationships/image" Target="../media/image55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20" Type="http://schemas.openxmlformats.org/officeDocument/2006/relationships/image" Target="../media/image58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24" Type="http://schemas.openxmlformats.org/officeDocument/2006/relationships/image" Target="../media/image62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23" Type="http://schemas.openxmlformats.org/officeDocument/2006/relationships/image" Target="../media/image61.wmf"/><Relationship Id="rId10" Type="http://schemas.openxmlformats.org/officeDocument/2006/relationships/image" Target="../media/image48.wmf"/><Relationship Id="rId19" Type="http://schemas.openxmlformats.org/officeDocument/2006/relationships/image" Target="../media/image57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Relationship Id="rId22" Type="http://schemas.openxmlformats.org/officeDocument/2006/relationships/image" Target="../media/image6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9.wmf"/><Relationship Id="rId1" Type="http://schemas.openxmlformats.org/officeDocument/2006/relationships/image" Target="../media/image6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image" Target="../media/image6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5.wmf"/><Relationship Id="rId7" Type="http://schemas.openxmlformats.org/officeDocument/2006/relationships/image" Target="../media/image20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wmf"/><Relationship Id="rId10" Type="http://schemas.openxmlformats.org/officeDocument/2006/relationships/image" Target="../media/image23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27.wmf"/><Relationship Id="rId7" Type="http://schemas.openxmlformats.org/officeDocument/2006/relationships/image" Target="../media/image14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13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7F5E4-2535-408A-A9B7-072496E9B452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4AB39-4EBB-4485-88D2-5F06032BED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88B7F-BF46-4119-9CC9-3306BBC6A171}" type="slidenum">
              <a:rPr lang="ru-RU"/>
              <a:pPr/>
              <a:t>16</a:t>
            </a:fld>
            <a:endParaRPr lang="ru-RU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304800" y="6550025"/>
            <a:ext cx="8382000" cy="30797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Обухова Наталия Семеновна, МОУ СОШ №17 г.Заволжья Нижегородской области</a:t>
            </a:r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5920-B31F-48B6-9059-5792311B9407}" type="datetimeFigureOut">
              <a:rPr lang="ru-RU" smtClean="0"/>
              <a:pPr/>
              <a:t>05.11.2014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1DF0-9A0E-46EC-BC91-8991C08A04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.jpeg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4.bin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18" Type="http://schemas.openxmlformats.org/officeDocument/2006/relationships/oleObject" Target="../embeddings/oleObject53.bin"/><Relationship Id="rId26" Type="http://schemas.openxmlformats.org/officeDocument/2006/relationships/oleObject" Target="../embeddings/oleObject61.bin"/><Relationship Id="rId3" Type="http://schemas.openxmlformats.org/officeDocument/2006/relationships/image" Target="../media/image1.jpeg"/><Relationship Id="rId21" Type="http://schemas.openxmlformats.org/officeDocument/2006/relationships/oleObject" Target="../embeddings/oleObject56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17" Type="http://schemas.openxmlformats.org/officeDocument/2006/relationships/oleObject" Target="../embeddings/oleObject52.bin"/><Relationship Id="rId25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24" Type="http://schemas.openxmlformats.org/officeDocument/2006/relationships/oleObject" Target="../embeddings/oleObject59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50.bin"/><Relationship Id="rId23" Type="http://schemas.openxmlformats.org/officeDocument/2006/relationships/oleObject" Target="../embeddings/oleObject58.bin"/><Relationship Id="rId10" Type="http://schemas.openxmlformats.org/officeDocument/2006/relationships/oleObject" Target="../embeddings/oleObject45.bin"/><Relationship Id="rId19" Type="http://schemas.openxmlformats.org/officeDocument/2006/relationships/oleObject" Target="../embeddings/oleObject54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7.bin"/><Relationship Id="rId27" Type="http://schemas.openxmlformats.org/officeDocument/2006/relationships/oleObject" Target="../embeddings/oleObject6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64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4.bin"/><Relationship Id="rId5" Type="http://schemas.openxmlformats.org/officeDocument/2006/relationships/image" Target="../media/image8.gif"/><Relationship Id="rId4" Type="http://schemas.openxmlformats.org/officeDocument/2006/relationships/image" Target="../media/image67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.gif"/><Relationship Id="rId5" Type="http://schemas.openxmlformats.org/officeDocument/2006/relationships/image" Target="../media/image67.gif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.jpeg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jpeg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2662238" y="0"/>
            <a:ext cx="286226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 u="sng">
                <a:latin typeface="Times New Roman" pitchFamily="18" charset="0"/>
              </a:rPr>
              <a:t>Тема урока:</a:t>
            </a:r>
          </a:p>
        </p:txBody>
      </p:sp>
      <p:pic>
        <p:nvPicPr>
          <p:cNvPr id="45061" name="Picture 5" descr="5_3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828800"/>
            <a:ext cx="1539875" cy="1905000"/>
          </a:xfrm>
          <a:prstGeom prst="rect">
            <a:avLst/>
          </a:prstGeom>
          <a:noFill/>
        </p:spPr>
      </p:pic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2057400" y="838200"/>
            <a:ext cx="6705600" cy="1143000"/>
            <a:chOff x="1296" y="528"/>
            <a:chExt cx="4224" cy="720"/>
          </a:xfrm>
        </p:grpSpPr>
        <p:sp>
          <p:nvSpPr>
            <p:cNvPr id="45064" name="AutoShape 8"/>
            <p:cNvSpPr>
              <a:spLocks noChangeArrowheads="1"/>
            </p:cNvSpPr>
            <p:nvPr/>
          </p:nvSpPr>
          <p:spPr bwMode="auto">
            <a:xfrm>
              <a:off x="1296" y="528"/>
              <a:ext cx="4224" cy="720"/>
            </a:xfrm>
            <a:prstGeom prst="wedgeRoundRectCallout">
              <a:avLst>
                <a:gd name="adj1" fmla="val -61579"/>
                <a:gd name="adj2" fmla="val 108194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19050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5063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440" y="624"/>
              <a:ext cx="4032" cy="52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ru-RU" sz="3600" kern="10">
                  <a:ln w="19050">
                    <a:solidFill>
                      <a:srgbClr val="FA86C8"/>
                    </a:solidFill>
                    <a:round/>
                    <a:headEnd/>
                    <a:tailEnd/>
                  </a:ln>
                  <a:effectLst>
                    <a:outerShdw dist="56796" dir="20006097" algn="ctr" rotWithShape="0">
                      <a:srgbClr val="FA86C8">
                        <a:alpha val="50000"/>
                      </a:srgbClr>
                    </a:outerShdw>
                  </a:effectLst>
                  <a:latin typeface="Times New Roman"/>
                  <a:cs typeface="Times New Roman"/>
                </a:rPr>
                <a:t>РАЦИОНАЛЬНЫЕ ЧИСЛА</a:t>
              </a:r>
            </a:p>
          </p:txBody>
        </p:sp>
      </p:grp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381000" y="152400"/>
            <a:ext cx="2286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0" y="1714488"/>
            <a:ext cx="4419600" cy="2514600"/>
            <a:chOff x="144" y="1296"/>
            <a:chExt cx="2784" cy="1584"/>
          </a:xfrm>
        </p:grpSpPr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144" y="1296"/>
              <a:ext cx="2784" cy="1584"/>
            </a:xfrm>
            <a:prstGeom prst="ellipse">
              <a:avLst/>
            </a:prstGeom>
            <a:solidFill>
              <a:srgbClr val="A2F8F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9" name="Object 19"/>
            <p:cNvGraphicFramePr>
              <a:graphicFrameLocks noChangeAspect="1"/>
            </p:cNvGraphicFramePr>
            <p:nvPr/>
          </p:nvGraphicFramePr>
          <p:xfrm>
            <a:off x="1920" y="2400"/>
            <a:ext cx="289" cy="398"/>
          </p:xfrm>
          <a:graphic>
            <a:graphicData uri="http://schemas.openxmlformats.org/presentationml/2006/ole">
              <p:oleObj spid="_x0000_s49156" name="Формула" r:id="rId3" imgW="164880" imgH="203040" progId="Equation.3">
                <p:embed/>
              </p:oleObj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2143116"/>
            <a:ext cx="2817813" cy="1655763"/>
            <a:chOff x="346" y="1522"/>
            <a:chExt cx="1775" cy="1043"/>
          </a:xfrm>
        </p:grpSpPr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346" y="1522"/>
              <a:ext cx="1775" cy="1041"/>
            </a:xfrm>
            <a:prstGeom prst="ellipse">
              <a:avLst/>
            </a:prstGeom>
            <a:solidFill>
              <a:srgbClr val="9494D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8" name="Object 18"/>
            <p:cNvGraphicFramePr>
              <a:graphicFrameLocks noChangeAspect="1"/>
            </p:cNvGraphicFramePr>
            <p:nvPr/>
          </p:nvGraphicFramePr>
          <p:xfrm>
            <a:off x="1336" y="2242"/>
            <a:ext cx="289" cy="323"/>
          </p:xfrm>
          <a:graphic>
            <a:graphicData uri="http://schemas.openxmlformats.org/presentationml/2006/ole">
              <p:oleObj spid="_x0000_s49155" name="Формула" r:id="rId4" imgW="164880" imgH="164880" progId="Equation.3">
                <p:embed/>
              </p:oleObj>
            </a:graphicData>
          </a:graphic>
        </p:graphicFrame>
      </p:grp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142844" y="4500570"/>
            <a:ext cx="842968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i="1" dirty="0" smtClean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Пример</a:t>
            </a:r>
            <a:r>
              <a:rPr lang="ru-RU" i="1" dirty="0" smtClean="0">
                <a:latin typeface="Times New Roman" pitchFamily="18" charset="0"/>
              </a:rPr>
              <a:t>.</a:t>
            </a:r>
            <a:r>
              <a:rPr lang="ru-RU" sz="2800" i="1" dirty="0" smtClean="0">
                <a:latin typeface="Times New Roman" pitchFamily="18" charset="0"/>
              </a:rPr>
              <a:t> 1) А  3; 5;-7; 11/15; -3/7   , 3    А,8     А.</a:t>
            </a:r>
          </a:p>
          <a:p>
            <a:r>
              <a:rPr lang="ru-RU" sz="2800" i="1" dirty="0" smtClean="0">
                <a:latin typeface="Times New Roman" pitchFamily="18" charset="0"/>
              </a:rPr>
              <a:t>2) В  3; -7;11/15  , </a:t>
            </a:r>
          </a:p>
          <a:p>
            <a:r>
              <a:rPr lang="ru-RU" sz="2800" i="1" dirty="0" smtClean="0">
                <a:latin typeface="Times New Roman" pitchFamily="18" charset="0"/>
              </a:rPr>
              <a:t>3)С  2;-7;11/15  ,  </a:t>
            </a:r>
            <a:endParaRPr lang="el-GR" sz="2800" i="1" dirty="0">
              <a:latin typeface="Times New Roman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152400"/>
            <a:ext cx="8643966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ru-RU" sz="2800" dirty="0"/>
              <a:t>	</a:t>
            </a:r>
            <a:r>
              <a:rPr lang="ru-RU" sz="2800" dirty="0" smtClean="0"/>
              <a:t>   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N-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часть множества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2800" i="1" dirty="0" smtClean="0"/>
              <a:t>,</a:t>
            </a:r>
            <a:endParaRPr lang="en-US" sz="2800" i="1" dirty="0" smtClean="0"/>
          </a:p>
          <a:p>
            <a:pPr algn="l"/>
            <a:r>
              <a:rPr lang="en-US" sz="2800" i="1" dirty="0" smtClean="0"/>
              <a:t>                 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Z-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часть множества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- знак включения одного множества в другое</a:t>
            </a:r>
          </a:p>
          <a:p>
            <a:pPr algn="l"/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/>
              <a:t>         </a:t>
            </a:r>
          </a:p>
          <a:p>
            <a:pPr algn="l"/>
            <a:endParaRPr lang="ru-RU" sz="2800" i="1" dirty="0" smtClean="0"/>
          </a:p>
          <a:p>
            <a:pPr algn="l"/>
            <a:r>
              <a:rPr lang="ru-RU" sz="2800" i="1" dirty="0" smtClean="0"/>
              <a:t> </a:t>
            </a:r>
          </a:p>
          <a:p>
            <a:pPr algn="l"/>
            <a:endParaRPr lang="ru-RU" i="1" dirty="0">
              <a:latin typeface="Times New Roman" pitchFamily="18" charset="0"/>
            </a:endParaRP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0" y="2571744"/>
            <a:ext cx="1857375" cy="933450"/>
            <a:chOff x="467" y="1658"/>
            <a:chExt cx="1170" cy="588"/>
          </a:xfrm>
        </p:grpSpPr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467" y="1658"/>
              <a:ext cx="1170" cy="588"/>
            </a:xfrm>
            <a:prstGeom prst="ellipse">
              <a:avLst/>
            </a:prstGeom>
            <a:solidFill>
              <a:srgbClr val="B5F9A5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7" name="Object 17"/>
            <p:cNvGraphicFramePr>
              <a:graphicFrameLocks noChangeAspect="1"/>
            </p:cNvGraphicFramePr>
            <p:nvPr/>
          </p:nvGraphicFramePr>
          <p:xfrm>
            <a:off x="588" y="1794"/>
            <a:ext cx="333" cy="323"/>
          </p:xfrm>
          <a:graphic>
            <a:graphicData uri="http://schemas.openxmlformats.org/presentationml/2006/ole">
              <p:oleObj spid="_x0000_s49154" name="Формула" r:id="rId5" imgW="190440" imgH="164880" progId="Equation.3">
                <p:embed/>
              </p:oleObj>
            </a:graphicData>
          </a:graphic>
        </p:graphicFrame>
      </p:grpSp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214282" y="142852"/>
          <a:ext cx="1208065" cy="555208"/>
        </p:xfrm>
        <a:graphic>
          <a:graphicData uri="http://schemas.openxmlformats.org/presentationml/2006/ole">
            <p:oleObj spid="_x0000_s49157" name="Формула" r:id="rId6" imgW="495000" imgH="203040" progId="Equation.3">
              <p:embed/>
            </p:oleObj>
          </a:graphicData>
        </a:graphic>
      </p:graphicFrame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285720" y="571480"/>
          <a:ext cx="1143008" cy="554101"/>
        </p:xfrm>
        <a:graphic>
          <a:graphicData uri="http://schemas.openxmlformats.org/presentationml/2006/ole">
            <p:oleObj spid="_x0000_s49161" name="Формула" r:id="rId7" imgW="469800" imgH="203040" progId="Equation.3">
              <p:embed/>
            </p:oleObj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500034" y="1142984"/>
          <a:ext cx="369888" cy="346075"/>
        </p:xfrm>
        <a:graphic>
          <a:graphicData uri="http://schemas.openxmlformats.org/presentationml/2006/ole">
            <p:oleObj spid="_x0000_s49162" name="Формула" r:id="rId8" imgW="152280" imgH="126720" progId="Equation.3">
              <p:embed/>
            </p:oleObj>
          </a:graphicData>
        </a:graphic>
      </p:graphicFrame>
      <p:sp>
        <p:nvSpPr>
          <p:cNvPr id="21" name="Левая фигурная скобка 20"/>
          <p:cNvSpPr/>
          <p:nvPr/>
        </p:nvSpPr>
        <p:spPr>
          <a:xfrm>
            <a:off x="1714480" y="4572008"/>
            <a:ext cx="142876" cy="357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4714876" y="4572008"/>
            <a:ext cx="142876" cy="357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5316538" y="4572000"/>
          <a:ext cx="307975" cy="346075"/>
        </p:xfrm>
        <a:graphic>
          <a:graphicData uri="http://schemas.openxmlformats.org/presentationml/2006/ole">
            <p:oleObj spid="_x0000_s49165" name="Формула" r:id="rId9" imgW="126720" imgH="126720" progId="Equation.3">
              <p:embed/>
            </p:oleObj>
          </a:graphicData>
        </a:graphic>
      </p:graphicFrame>
      <p:graphicFrame>
        <p:nvGraphicFramePr>
          <p:cNvPr id="49166" name="Object 14"/>
          <p:cNvGraphicFramePr>
            <a:graphicFrameLocks noChangeAspect="1"/>
          </p:cNvGraphicFramePr>
          <p:nvPr/>
        </p:nvGraphicFramePr>
        <p:xfrm>
          <a:off x="6173788" y="4537075"/>
          <a:ext cx="307975" cy="415925"/>
        </p:xfrm>
        <a:graphic>
          <a:graphicData uri="http://schemas.openxmlformats.org/presentationml/2006/ole">
            <p:oleObj spid="_x0000_s49166" name="Формула" r:id="rId10" imgW="126720" imgH="152280" progId="Equation.3">
              <p:embed/>
            </p:oleObj>
          </a:graphicData>
        </a:graphic>
      </p:graphicFrame>
      <p:sp>
        <p:nvSpPr>
          <p:cNvPr id="26" name="Левая фигурная скобка 25"/>
          <p:cNvSpPr/>
          <p:nvPr/>
        </p:nvSpPr>
        <p:spPr>
          <a:xfrm>
            <a:off x="857224" y="5000636"/>
            <a:ext cx="142876" cy="357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авая фигурная скобка 26"/>
          <p:cNvSpPr/>
          <p:nvPr/>
        </p:nvSpPr>
        <p:spPr>
          <a:xfrm>
            <a:off x="2643174" y="5000636"/>
            <a:ext cx="142876" cy="357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9167" name="Object 15"/>
          <p:cNvGraphicFramePr>
            <a:graphicFrameLocks noChangeAspect="1"/>
          </p:cNvGraphicFramePr>
          <p:nvPr/>
        </p:nvGraphicFramePr>
        <p:xfrm>
          <a:off x="3000364" y="4929198"/>
          <a:ext cx="995621" cy="482600"/>
        </p:xfrm>
        <a:graphic>
          <a:graphicData uri="http://schemas.openxmlformats.org/presentationml/2006/ole">
            <p:oleObj spid="_x0000_s49167" name="Формула" r:id="rId11" imgW="469800" imgH="203040" progId="Equation.3">
              <p:embed/>
            </p:oleObj>
          </a:graphicData>
        </a:graphic>
      </p:graphicFrame>
      <p:sp>
        <p:nvSpPr>
          <p:cNvPr id="31" name="Левая фигурная скобка 30"/>
          <p:cNvSpPr/>
          <p:nvPr/>
        </p:nvSpPr>
        <p:spPr>
          <a:xfrm>
            <a:off x="714348" y="5429264"/>
            <a:ext cx="142876" cy="3571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авая фигурная скобка 31"/>
          <p:cNvSpPr/>
          <p:nvPr/>
        </p:nvSpPr>
        <p:spPr>
          <a:xfrm>
            <a:off x="2428860" y="5429264"/>
            <a:ext cx="142876" cy="3571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9168" name="Object 16"/>
          <p:cNvGraphicFramePr>
            <a:graphicFrameLocks noChangeAspect="1"/>
          </p:cNvGraphicFramePr>
          <p:nvPr/>
        </p:nvGraphicFramePr>
        <p:xfrm>
          <a:off x="2928926" y="5357826"/>
          <a:ext cx="995363" cy="482600"/>
        </p:xfrm>
        <a:graphic>
          <a:graphicData uri="http://schemas.openxmlformats.org/presentationml/2006/ole">
            <p:oleObj spid="_x0000_s49168" name="Формула" r:id="rId12" imgW="469800" imgH="203040" progId="Equation.3">
              <p:embed/>
            </p:oleObj>
          </a:graphicData>
        </a:graphic>
      </p:graphicFrame>
      <p:graphicFrame>
        <p:nvGraphicFramePr>
          <p:cNvPr id="49169" name="Object 17"/>
          <p:cNvGraphicFramePr>
            <a:graphicFrameLocks noChangeAspect="1"/>
          </p:cNvGraphicFramePr>
          <p:nvPr/>
        </p:nvGraphicFramePr>
        <p:xfrm>
          <a:off x="5286380" y="142852"/>
          <a:ext cx="1208087" cy="555625"/>
        </p:xfrm>
        <a:graphic>
          <a:graphicData uri="http://schemas.openxmlformats.org/presentationml/2006/ole">
            <p:oleObj spid="_x0000_s49169" name="Формула" r:id="rId13" imgW="49500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810000" y="2438400"/>
            <a:ext cx="5638800" cy="3657600"/>
            <a:chOff x="2400" y="1536"/>
            <a:chExt cx="3552" cy="2304"/>
          </a:xfrm>
        </p:grpSpPr>
        <p:grpSp>
          <p:nvGrpSpPr>
            <p:cNvPr id="3" name="Group 31"/>
            <p:cNvGrpSpPr>
              <a:grpSpLocks/>
            </p:cNvGrpSpPr>
            <p:nvPr/>
          </p:nvGrpSpPr>
          <p:grpSpPr bwMode="auto">
            <a:xfrm>
              <a:off x="2400" y="1536"/>
              <a:ext cx="3552" cy="2304"/>
              <a:chOff x="2400" y="1536"/>
              <a:chExt cx="3552" cy="2304"/>
            </a:xfrm>
          </p:grpSpPr>
          <p:sp>
            <p:nvSpPr>
              <p:cNvPr id="13331" name="Oval 19"/>
              <p:cNvSpPr>
                <a:spLocks noChangeArrowheads="1"/>
              </p:cNvSpPr>
              <p:nvPr/>
            </p:nvSpPr>
            <p:spPr bwMode="auto">
              <a:xfrm rot="-2427022">
                <a:off x="2400" y="1872"/>
                <a:ext cx="3552" cy="1728"/>
              </a:xfrm>
              <a:prstGeom prst="ellipse">
                <a:avLst/>
              </a:prstGeom>
              <a:solidFill>
                <a:srgbClr val="A2F8FC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2" name="Oval 20"/>
              <p:cNvSpPr>
                <a:spLocks noChangeArrowheads="1"/>
              </p:cNvSpPr>
              <p:nvPr/>
            </p:nvSpPr>
            <p:spPr bwMode="auto">
              <a:xfrm rot="-2427022">
                <a:off x="3312" y="1824"/>
                <a:ext cx="2526" cy="1151"/>
              </a:xfrm>
              <a:prstGeom prst="ellipse">
                <a:avLst/>
              </a:prstGeom>
              <a:solidFill>
                <a:srgbClr val="9494DC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33" name="Oval 21"/>
              <p:cNvSpPr>
                <a:spLocks noChangeArrowheads="1"/>
              </p:cNvSpPr>
              <p:nvPr/>
            </p:nvSpPr>
            <p:spPr bwMode="auto">
              <a:xfrm rot="-2427022">
                <a:off x="4128" y="1680"/>
                <a:ext cx="1518" cy="864"/>
              </a:xfrm>
              <a:prstGeom prst="ellipse">
                <a:avLst/>
              </a:prstGeom>
              <a:solidFill>
                <a:srgbClr val="B5F9A5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aphicFrame>
            <p:nvGraphicFramePr>
              <p:cNvPr id="13334" name="Object 22"/>
              <p:cNvGraphicFramePr>
                <a:graphicFrameLocks noChangeAspect="1"/>
              </p:cNvGraphicFramePr>
              <p:nvPr/>
            </p:nvGraphicFramePr>
            <p:xfrm>
              <a:off x="4848" y="1536"/>
              <a:ext cx="333" cy="323"/>
            </p:xfrm>
            <a:graphic>
              <a:graphicData uri="http://schemas.openxmlformats.org/presentationml/2006/ole">
                <p:oleObj spid="_x0000_s11271" name="Формула" r:id="rId3" imgW="190440" imgH="164880" progId="Equation.3">
                  <p:embed/>
                </p:oleObj>
              </a:graphicData>
            </a:graphic>
          </p:graphicFrame>
          <p:graphicFrame>
            <p:nvGraphicFramePr>
              <p:cNvPr id="13335" name="Object 23"/>
              <p:cNvGraphicFramePr>
                <a:graphicFrameLocks noChangeAspect="1"/>
              </p:cNvGraphicFramePr>
              <p:nvPr/>
            </p:nvGraphicFramePr>
            <p:xfrm>
              <a:off x="3888" y="2160"/>
              <a:ext cx="289" cy="323"/>
            </p:xfrm>
            <a:graphic>
              <a:graphicData uri="http://schemas.openxmlformats.org/presentationml/2006/ole">
                <p:oleObj spid="_x0000_s11272" name="Формула" r:id="rId4" imgW="164880" imgH="164880" progId="Equation.3">
                  <p:embed/>
                </p:oleObj>
              </a:graphicData>
            </a:graphic>
          </p:graphicFrame>
          <p:graphicFrame>
            <p:nvGraphicFramePr>
              <p:cNvPr id="13336" name="Object 24"/>
              <p:cNvGraphicFramePr>
                <a:graphicFrameLocks noChangeAspect="1"/>
              </p:cNvGraphicFramePr>
              <p:nvPr/>
            </p:nvGraphicFramePr>
            <p:xfrm>
              <a:off x="2928" y="2736"/>
              <a:ext cx="289" cy="398"/>
            </p:xfrm>
            <a:graphic>
              <a:graphicData uri="http://schemas.openxmlformats.org/presentationml/2006/ole">
                <p:oleObj spid="_x0000_s11273" name="Формула" r:id="rId5" imgW="164880" imgH="203040" progId="Equation.3">
                  <p:embed/>
                </p:oleObj>
              </a:graphicData>
            </a:graphic>
          </p:graphicFrame>
          <p:sp>
            <p:nvSpPr>
              <p:cNvPr id="13337" name="Oval 25"/>
              <p:cNvSpPr>
                <a:spLocks noChangeArrowheads="1"/>
              </p:cNvSpPr>
              <p:nvPr/>
            </p:nvSpPr>
            <p:spPr bwMode="auto">
              <a:xfrm>
                <a:off x="5136" y="1920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0" name="Oval 28"/>
              <p:cNvSpPr>
                <a:spLocks noChangeArrowheads="1"/>
              </p:cNvSpPr>
              <p:nvPr/>
            </p:nvSpPr>
            <p:spPr bwMode="auto">
              <a:xfrm>
                <a:off x="4608" y="2208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1" name="Oval 29"/>
              <p:cNvSpPr>
                <a:spLocks noChangeArrowheads="1"/>
              </p:cNvSpPr>
              <p:nvPr/>
            </p:nvSpPr>
            <p:spPr bwMode="auto">
              <a:xfrm>
                <a:off x="3744" y="3696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342" name="Oval 30"/>
              <p:cNvSpPr>
                <a:spLocks noChangeArrowheads="1"/>
              </p:cNvSpPr>
              <p:nvPr/>
            </p:nvSpPr>
            <p:spPr bwMode="auto">
              <a:xfrm>
                <a:off x="2880" y="3456"/>
                <a:ext cx="144" cy="144"/>
              </a:xfrm>
              <a:prstGeom prst="ellipse">
                <a:avLst/>
              </a:prstGeom>
              <a:solidFill>
                <a:srgbClr val="CC0066"/>
              </a:solidFill>
              <a:ln w="9525">
                <a:solidFill>
                  <a:srgbClr val="CC0066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3338" name="Oval 26"/>
            <p:cNvSpPr>
              <a:spLocks noChangeArrowheads="1"/>
            </p:cNvSpPr>
            <p:nvPr/>
          </p:nvSpPr>
          <p:spPr bwMode="auto">
            <a:xfrm>
              <a:off x="3888" y="2880"/>
              <a:ext cx="144" cy="144"/>
            </a:xfrm>
            <a:prstGeom prst="ellipse">
              <a:avLst/>
            </a:prstGeom>
            <a:solidFill>
              <a:srgbClr val="CC0066"/>
            </a:solidFill>
            <a:ln w="9525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339" name="Oval 27"/>
            <p:cNvSpPr>
              <a:spLocks noChangeArrowheads="1"/>
            </p:cNvSpPr>
            <p:nvPr/>
          </p:nvSpPr>
          <p:spPr bwMode="auto">
            <a:xfrm>
              <a:off x="4608" y="2784"/>
              <a:ext cx="144" cy="144"/>
            </a:xfrm>
            <a:prstGeom prst="ellipse">
              <a:avLst/>
            </a:prstGeom>
            <a:solidFill>
              <a:srgbClr val="CC0066"/>
            </a:solidFill>
            <a:ln w="9525">
              <a:solidFill>
                <a:srgbClr val="CC00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3318" name="Picture 6" descr="5_3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0"/>
            <a:ext cx="1539875" cy="1905000"/>
          </a:xfrm>
          <a:prstGeom prst="rect">
            <a:avLst/>
          </a:prstGeom>
          <a:noFill/>
        </p:spPr>
      </p:pic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1828800" y="152400"/>
            <a:ext cx="7162800" cy="2057400"/>
          </a:xfrm>
          <a:prstGeom prst="wedgeRoundRectCallout">
            <a:avLst>
              <a:gd name="adj1" fmla="val -58620"/>
              <a:gd name="adj2" fmla="val -17745"/>
              <a:gd name="adj3" fmla="val 16667"/>
            </a:avLst>
          </a:prstGeom>
          <a:gradFill rotWithShape="1">
            <a:gsLst>
              <a:gs pos="0">
                <a:srgbClr val="BFF9EA"/>
              </a:gs>
              <a:gs pos="50000">
                <a:schemeClr val="bg1"/>
              </a:gs>
              <a:gs pos="100000">
                <a:srgbClr val="BFF9EA"/>
              </a:gs>
            </a:gsLst>
            <a:lin ang="5400000" scaled="1"/>
          </a:gra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828800" y="152400"/>
            <a:ext cx="731520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u="sng"/>
              <a:t>Задание 1.</a:t>
            </a:r>
          </a:p>
          <a:p>
            <a:pPr algn="l"/>
            <a:r>
              <a:rPr lang="ru-RU" sz="2400" i="1">
                <a:latin typeface="Times New Roman" pitchFamily="18" charset="0"/>
              </a:rPr>
              <a:t>Вычислите  значения числовых выражений и изобразите их на диаграмме Эйлера.</a:t>
            </a:r>
          </a:p>
          <a:p>
            <a:pPr algn="l"/>
            <a:r>
              <a:rPr lang="ru-RU" sz="2400" i="1">
                <a:latin typeface="Times New Roman" pitchFamily="18" charset="0"/>
              </a:rPr>
              <a:t>Вместо недостающего числа впишите букву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</a:t>
            </a: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.</a:t>
            </a:r>
          </a:p>
          <a:p>
            <a:pPr algn="l"/>
            <a:endParaRPr lang="ru-RU" sz="2400" i="1">
              <a:latin typeface="Times New Roman" pitchFamily="18" charset="0"/>
            </a:endParaRPr>
          </a:p>
        </p:txBody>
      </p:sp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914400" y="2209800"/>
          <a:ext cx="2547938" cy="703263"/>
        </p:xfrm>
        <a:graphic>
          <a:graphicData uri="http://schemas.openxmlformats.org/presentationml/2006/ole">
            <p:oleObj spid="_x0000_s11266" name="Формула" r:id="rId7" imgW="736560" imgH="203040" progId="Equation.3">
              <p:embed/>
            </p:oleObj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914400" y="2895600"/>
          <a:ext cx="3163888" cy="790575"/>
        </p:xfrm>
        <a:graphic>
          <a:graphicData uri="http://schemas.openxmlformats.org/presentationml/2006/ole">
            <p:oleObj spid="_x0000_s11267" name="Формула" r:id="rId8" imgW="914400" imgH="228600" progId="Equation.3">
              <p:embed/>
            </p:oleObj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990600" y="3962400"/>
          <a:ext cx="2416175" cy="615950"/>
        </p:xfrm>
        <a:graphic>
          <a:graphicData uri="http://schemas.openxmlformats.org/presentationml/2006/ole">
            <p:oleObj spid="_x0000_s11268" name="Формула" r:id="rId9" imgW="698400" imgH="177480" progId="Equation.3">
              <p:embed/>
            </p:oleObj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990600" y="4724400"/>
          <a:ext cx="3294063" cy="790575"/>
        </p:xfrm>
        <a:graphic>
          <a:graphicData uri="http://schemas.openxmlformats.org/presentationml/2006/ole">
            <p:oleObj spid="_x0000_s11269" name="Формула" r:id="rId10" imgW="952200" imgH="228600" progId="Equation.3">
              <p:embed/>
            </p:oleObj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914400" y="5715000"/>
          <a:ext cx="2811463" cy="703263"/>
        </p:xfrm>
        <a:graphic>
          <a:graphicData uri="http://schemas.openxmlformats.org/presentationml/2006/ole">
            <p:oleObj spid="_x0000_s11270" name="Формула" r:id="rId11" imgW="812520" imgH="203040" progId="Equation.3">
              <p:embed/>
            </p:oleObj>
          </a:graphicData>
        </a:graphic>
      </p:graphicFrame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28600" y="1892300"/>
            <a:ext cx="565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6000" i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228600" y="2730500"/>
            <a:ext cx="523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6000" i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в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04800" y="3638550"/>
            <a:ext cx="522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6000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с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" y="4559300"/>
            <a:ext cx="565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6000" i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d</a:t>
            </a:r>
            <a:endParaRPr lang="ru-RU" sz="6000" i="1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228600" y="5397500"/>
            <a:ext cx="776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6000" i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endParaRPr lang="ru-RU" sz="6000" i="1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6096000" y="5168900"/>
            <a:ext cx="565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6000" i="1">
                <a:solidFill>
                  <a:srgbClr val="CC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k</a:t>
            </a:r>
            <a:endParaRPr lang="ru-RU" sz="6000" i="1">
              <a:solidFill>
                <a:srgbClr val="CC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95E-6 L 0.82795 0.137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4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55319E-6 L 0.72205 0.1820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1" y="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39 -0.0067 L 0.45539 0.25972 " pathEditMode="relative" ptsTypes="AA">
                                      <p:cBhvr>
                                        <p:cTn id="14" dur="20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3469E-6 L 0.60209 -0.1177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1" y="-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69288E-6 L 0.74253 -0.295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" y="-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6" grpId="0"/>
      <p:bldP spid="13327" grpId="0"/>
      <p:bldP spid="13328" grpId="0"/>
      <p:bldP spid="13329" grpId="0"/>
      <p:bldP spid="13330" grpId="0"/>
      <p:bldP spid="133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91" name="Group 127"/>
          <p:cNvGraphicFramePr>
            <a:graphicFrameLocks noGrp="1"/>
          </p:cNvGraphicFramePr>
          <p:nvPr/>
        </p:nvGraphicFramePr>
        <p:xfrm>
          <a:off x="304800" y="1371600"/>
          <a:ext cx="8077200" cy="5257801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177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1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9" name="Object 5"/>
          <p:cNvGraphicFramePr>
            <a:graphicFrameLocks noChangeAspect="1"/>
          </p:cNvGraphicFramePr>
          <p:nvPr/>
        </p:nvGraphicFramePr>
        <p:xfrm>
          <a:off x="609600" y="1600200"/>
          <a:ext cx="1971675" cy="717550"/>
        </p:xfrm>
        <a:graphic>
          <a:graphicData uri="http://schemas.openxmlformats.org/presentationml/2006/ole">
            <p:oleObj spid="_x0000_s12290" name="Формула" r:id="rId3" imgW="558720" imgH="203040" progId="Equation.3">
              <p:embed/>
            </p:oleObj>
          </a:graphicData>
        </a:graphic>
      </p:graphicFrame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609600" y="3200400"/>
          <a:ext cx="1925638" cy="717550"/>
        </p:xfrm>
        <a:graphic>
          <a:graphicData uri="http://schemas.openxmlformats.org/presentationml/2006/ole">
            <p:oleObj spid="_x0000_s12291" name="Формула" r:id="rId4" imgW="545760" imgH="203040" progId="Equation.3">
              <p:embed/>
            </p:oleObj>
          </a:graphicData>
        </a:graphic>
      </p:graphicFrame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609600" y="4953000"/>
          <a:ext cx="1925638" cy="717550"/>
        </p:xfrm>
        <a:graphic>
          <a:graphicData uri="http://schemas.openxmlformats.org/presentationml/2006/ole">
            <p:oleObj spid="_x0000_s12292" name="Формула" r:id="rId5" imgW="545760" imgH="203040" progId="Equation.3">
              <p:embed/>
            </p:oleObj>
          </a:graphicData>
        </a:graphic>
      </p:graphicFrame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3286125" y="1524000"/>
          <a:ext cx="2149475" cy="717550"/>
        </p:xfrm>
        <a:graphic>
          <a:graphicData uri="http://schemas.openxmlformats.org/presentationml/2006/ole">
            <p:oleObj spid="_x0000_s12293" name="Формула" r:id="rId6" imgW="609480" imgH="203040" progId="Equation.3">
              <p:embed/>
            </p:oleObj>
          </a:graphicData>
        </a:graphic>
      </p:graphicFrame>
      <p:graphicFrame>
        <p:nvGraphicFramePr>
          <p:cNvPr id="11273" name="Object 9"/>
          <p:cNvGraphicFramePr>
            <a:graphicFrameLocks noChangeAspect="1"/>
          </p:cNvGraphicFramePr>
          <p:nvPr/>
        </p:nvGraphicFramePr>
        <p:xfrm>
          <a:off x="3209925" y="3200400"/>
          <a:ext cx="2060575" cy="717550"/>
        </p:xfrm>
        <a:graphic>
          <a:graphicData uri="http://schemas.openxmlformats.org/presentationml/2006/ole">
            <p:oleObj spid="_x0000_s12294" name="Формула" r:id="rId7" imgW="583920" imgH="203040" progId="Equation.3">
              <p:embed/>
            </p:oleObj>
          </a:graphicData>
        </a:graphic>
      </p:graphicFrame>
      <p:graphicFrame>
        <p:nvGraphicFramePr>
          <p:cNvPr id="11274" name="Object 10"/>
          <p:cNvGraphicFramePr>
            <a:graphicFrameLocks noChangeAspect="1"/>
          </p:cNvGraphicFramePr>
          <p:nvPr/>
        </p:nvGraphicFramePr>
        <p:xfrm>
          <a:off x="6149975" y="4953000"/>
          <a:ext cx="1925638" cy="717550"/>
        </p:xfrm>
        <a:graphic>
          <a:graphicData uri="http://schemas.openxmlformats.org/presentationml/2006/ole">
            <p:oleObj spid="_x0000_s12295" name="Формула" r:id="rId8" imgW="545760" imgH="203040" progId="Equation.3">
              <p:embed/>
            </p:oleObj>
          </a:graphicData>
        </a:graphic>
      </p:graphicFrame>
      <p:graphicFrame>
        <p:nvGraphicFramePr>
          <p:cNvPr id="11275" name="Object 11"/>
          <p:cNvGraphicFramePr>
            <a:graphicFrameLocks noChangeAspect="1"/>
          </p:cNvGraphicFramePr>
          <p:nvPr/>
        </p:nvGraphicFramePr>
        <p:xfrm>
          <a:off x="3276600" y="4953000"/>
          <a:ext cx="2062163" cy="717550"/>
        </p:xfrm>
        <a:graphic>
          <a:graphicData uri="http://schemas.openxmlformats.org/presentationml/2006/ole">
            <p:oleObj spid="_x0000_s12296" name="Формула" r:id="rId9" imgW="583920" imgH="203040" progId="Equation.3">
              <p:embed/>
            </p:oleObj>
          </a:graphicData>
        </a:graphic>
      </p:graphicFrame>
      <p:graphicFrame>
        <p:nvGraphicFramePr>
          <p:cNvPr id="11276" name="Object 12"/>
          <p:cNvGraphicFramePr>
            <a:graphicFrameLocks noChangeAspect="1"/>
          </p:cNvGraphicFramePr>
          <p:nvPr/>
        </p:nvGraphicFramePr>
        <p:xfrm>
          <a:off x="5953125" y="1524000"/>
          <a:ext cx="2058988" cy="717550"/>
        </p:xfrm>
        <a:graphic>
          <a:graphicData uri="http://schemas.openxmlformats.org/presentationml/2006/ole">
            <p:oleObj spid="_x0000_s12297" name="Формула" r:id="rId10" imgW="583920" imgH="203040" progId="Equation.3">
              <p:embed/>
            </p:oleObj>
          </a:graphicData>
        </a:graphic>
      </p:graphicFrame>
      <p:graphicFrame>
        <p:nvGraphicFramePr>
          <p:cNvPr id="11277" name="Object 13"/>
          <p:cNvGraphicFramePr>
            <a:graphicFrameLocks noChangeAspect="1"/>
          </p:cNvGraphicFramePr>
          <p:nvPr/>
        </p:nvGraphicFramePr>
        <p:xfrm>
          <a:off x="6096000" y="3200400"/>
          <a:ext cx="1927225" cy="717550"/>
        </p:xfrm>
        <a:graphic>
          <a:graphicData uri="http://schemas.openxmlformats.org/presentationml/2006/ole">
            <p:oleObj spid="_x0000_s12298" name="Формула" r:id="rId11" imgW="545760" imgH="203040" progId="Equation.3">
              <p:embed/>
            </p:oleObj>
          </a:graphicData>
        </a:graphic>
      </p:graphicFrame>
      <p:pic>
        <p:nvPicPr>
          <p:cNvPr id="11278" name="Picture 14" descr="5_3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0"/>
            <a:ext cx="1539875" cy="1905000"/>
          </a:xfrm>
          <a:prstGeom prst="rect">
            <a:avLst/>
          </a:prstGeom>
          <a:noFill/>
        </p:spPr>
      </p:pic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905000" y="2286000"/>
            <a:ext cx="609600" cy="641350"/>
            <a:chOff x="1152" y="288"/>
            <a:chExt cx="384" cy="404"/>
          </a:xfrm>
        </p:grpSpPr>
        <p:sp>
          <p:nvSpPr>
            <p:cNvPr id="11304" name="AutoShape 4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05" name="Text Box 41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sp>
        <p:nvSpPr>
          <p:cNvPr id="11311" name="AutoShape 47"/>
          <p:cNvSpPr>
            <a:spLocks noChangeArrowheads="1"/>
          </p:cNvSpPr>
          <p:nvPr/>
        </p:nvSpPr>
        <p:spPr bwMode="auto">
          <a:xfrm>
            <a:off x="609600" y="304800"/>
            <a:ext cx="6934200" cy="990600"/>
          </a:xfrm>
          <a:prstGeom prst="wedgeRoundRectCallout">
            <a:avLst>
              <a:gd name="adj1" fmla="val 58125"/>
              <a:gd name="adj2" fmla="val 51444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BFF9EA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312" name="Text Box 48"/>
          <p:cNvSpPr txBox="1">
            <a:spLocks noChangeArrowheads="1"/>
          </p:cNvSpPr>
          <p:nvPr/>
        </p:nvSpPr>
        <p:spPr bwMode="auto">
          <a:xfrm>
            <a:off x="914400" y="228600"/>
            <a:ext cx="65468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Выясните, какие из  высказываний</a:t>
            </a:r>
          </a:p>
          <a:p>
            <a:pPr algn="l"/>
            <a:r>
              <a:rPr lang="ru-RU" sz="3200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истинные:</a:t>
            </a:r>
          </a:p>
        </p:txBody>
      </p: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4572000" y="2286000"/>
            <a:ext cx="609600" cy="641350"/>
            <a:chOff x="1152" y="288"/>
            <a:chExt cx="384" cy="404"/>
          </a:xfrm>
        </p:grpSpPr>
        <p:sp>
          <p:nvSpPr>
            <p:cNvPr id="11323" name="AutoShape 5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324" name="Text Box 60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4" name="Group 152"/>
          <p:cNvGrpSpPr>
            <a:grpSpLocks/>
          </p:cNvGrpSpPr>
          <p:nvPr/>
        </p:nvGrpSpPr>
        <p:grpSpPr bwMode="auto">
          <a:xfrm>
            <a:off x="3505200" y="4038600"/>
            <a:ext cx="609600" cy="641350"/>
            <a:chOff x="2496" y="192"/>
            <a:chExt cx="384" cy="404"/>
          </a:xfrm>
        </p:grpSpPr>
        <p:sp>
          <p:nvSpPr>
            <p:cNvPr id="11417" name="AutoShape 15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18" name="Text Box 154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5" name="Group 155"/>
          <p:cNvGrpSpPr>
            <a:grpSpLocks/>
          </p:cNvGrpSpPr>
          <p:nvPr/>
        </p:nvGrpSpPr>
        <p:grpSpPr bwMode="auto">
          <a:xfrm>
            <a:off x="3962400" y="3549650"/>
            <a:ext cx="1676400" cy="412750"/>
            <a:chOff x="1728" y="1900"/>
            <a:chExt cx="1056" cy="260"/>
          </a:xfrm>
        </p:grpSpPr>
        <p:sp>
          <p:nvSpPr>
            <p:cNvPr id="11420" name="AutoShape 156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Text Box 157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6" name="Group 158"/>
          <p:cNvGrpSpPr>
            <a:grpSpLocks/>
          </p:cNvGrpSpPr>
          <p:nvPr/>
        </p:nvGrpSpPr>
        <p:grpSpPr bwMode="auto">
          <a:xfrm>
            <a:off x="3505200" y="5715000"/>
            <a:ext cx="609600" cy="641350"/>
            <a:chOff x="2496" y="192"/>
            <a:chExt cx="384" cy="404"/>
          </a:xfrm>
        </p:grpSpPr>
        <p:sp>
          <p:nvSpPr>
            <p:cNvPr id="11423" name="AutoShape 159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24" name="Text Box 160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7" name="Group 161"/>
          <p:cNvGrpSpPr>
            <a:grpSpLocks/>
          </p:cNvGrpSpPr>
          <p:nvPr/>
        </p:nvGrpSpPr>
        <p:grpSpPr bwMode="auto">
          <a:xfrm>
            <a:off x="3962400" y="5149850"/>
            <a:ext cx="1676400" cy="412750"/>
            <a:chOff x="1728" y="1900"/>
            <a:chExt cx="1056" cy="260"/>
          </a:xfrm>
        </p:grpSpPr>
        <p:sp>
          <p:nvSpPr>
            <p:cNvPr id="11426" name="AutoShape 162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7" name="Text Box 163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8" name="Group 170"/>
          <p:cNvGrpSpPr>
            <a:grpSpLocks/>
          </p:cNvGrpSpPr>
          <p:nvPr/>
        </p:nvGrpSpPr>
        <p:grpSpPr bwMode="auto">
          <a:xfrm>
            <a:off x="838200" y="5715000"/>
            <a:ext cx="609600" cy="641350"/>
            <a:chOff x="2496" y="192"/>
            <a:chExt cx="384" cy="404"/>
          </a:xfrm>
        </p:grpSpPr>
        <p:sp>
          <p:nvSpPr>
            <p:cNvPr id="11435" name="AutoShape 171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36" name="Text Box 172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9" name="Group 173"/>
          <p:cNvGrpSpPr>
            <a:grpSpLocks/>
          </p:cNvGrpSpPr>
          <p:nvPr/>
        </p:nvGrpSpPr>
        <p:grpSpPr bwMode="auto">
          <a:xfrm>
            <a:off x="1295400" y="5149850"/>
            <a:ext cx="1676400" cy="412750"/>
            <a:chOff x="1728" y="1900"/>
            <a:chExt cx="1056" cy="260"/>
          </a:xfrm>
        </p:grpSpPr>
        <p:sp>
          <p:nvSpPr>
            <p:cNvPr id="11438" name="AutoShape 174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9" name="Text Box 175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0" name="Group 176"/>
          <p:cNvGrpSpPr>
            <a:grpSpLocks/>
          </p:cNvGrpSpPr>
          <p:nvPr/>
        </p:nvGrpSpPr>
        <p:grpSpPr bwMode="auto">
          <a:xfrm>
            <a:off x="6400800" y="3962400"/>
            <a:ext cx="609600" cy="641350"/>
            <a:chOff x="2496" y="192"/>
            <a:chExt cx="384" cy="404"/>
          </a:xfrm>
        </p:grpSpPr>
        <p:sp>
          <p:nvSpPr>
            <p:cNvPr id="11441" name="AutoShape 177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2" name="Text Box 178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11" name="Group 179"/>
          <p:cNvGrpSpPr>
            <a:grpSpLocks/>
          </p:cNvGrpSpPr>
          <p:nvPr/>
        </p:nvGrpSpPr>
        <p:grpSpPr bwMode="auto">
          <a:xfrm>
            <a:off x="6858000" y="3473450"/>
            <a:ext cx="1676400" cy="412750"/>
            <a:chOff x="1728" y="1900"/>
            <a:chExt cx="1056" cy="260"/>
          </a:xfrm>
        </p:grpSpPr>
        <p:sp>
          <p:nvSpPr>
            <p:cNvPr id="11444" name="AutoShape 180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5" name="Text Box 181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2" name="Group 182"/>
          <p:cNvGrpSpPr>
            <a:grpSpLocks/>
          </p:cNvGrpSpPr>
          <p:nvPr/>
        </p:nvGrpSpPr>
        <p:grpSpPr bwMode="auto">
          <a:xfrm>
            <a:off x="6400800" y="5715000"/>
            <a:ext cx="609600" cy="641350"/>
            <a:chOff x="2496" y="192"/>
            <a:chExt cx="384" cy="404"/>
          </a:xfrm>
        </p:grpSpPr>
        <p:sp>
          <p:nvSpPr>
            <p:cNvPr id="11447" name="AutoShape 183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48" name="Text Box 184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13" name="Group 185"/>
          <p:cNvGrpSpPr>
            <a:grpSpLocks/>
          </p:cNvGrpSpPr>
          <p:nvPr/>
        </p:nvGrpSpPr>
        <p:grpSpPr bwMode="auto">
          <a:xfrm>
            <a:off x="6858000" y="5226050"/>
            <a:ext cx="1676400" cy="412750"/>
            <a:chOff x="1728" y="1900"/>
            <a:chExt cx="1056" cy="260"/>
          </a:xfrm>
        </p:grpSpPr>
        <p:sp>
          <p:nvSpPr>
            <p:cNvPr id="11450" name="AutoShape 186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1" name="Text Box 187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4" name="Group 188"/>
          <p:cNvGrpSpPr>
            <a:grpSpLocks/>
          </p:cNvGrpSpPr>
          <p:nvPr/>
        </p:nvGrpSpPr>
        <p:grpSpPr bwMode="auto">
          <a:xfrm>
            <a:off x="2438400" y="1873250"/>
            <a:ext cx="1676400" cy="412750"/>
            <a:chOff x="1728" y="1900"/>
            <a:chExt cx="1056" cy="260"/>
          </a:xfrm>
        </p:grpSpPr>
        <p:sp>
          <p:nvSpPr>
            <p:cNvPr id="11453" name="AutoShape 18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4" name="Text Box 190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5" name="Group 191"/>
          <p:cNvGrpSpPr>
            <a:grpSpLocks/>
          </p:cNvGrpSpPr>
          <p:nvPr/>
        </p:nvGrpSpPr>
        <p:grpSpPr bwMode="auto">
          <a:xfrm>
            <a:off x="1905000" y="4038600"/>
            <a:ext cx="609600" cy="641350"/>
            <a:chOff x="1152" y="288"/>
            <a:chExt cx="384" cy="404"/>
          </a:xfrm>
        </p:grpSpPr>
        <p:sp>
          <p:nvSpPr>
            <p:cNvPr id="11456" name="AutoShape 19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57" name="Text Box 193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16" name="Group 194"/>
          <p:cNvGrpSpPr>
            <a:grpSpLocks/>
          </p:cNvGrpSpPr>
          <p:nvPr/>
        </p:nvGrpSpPr>
        <p:grpSpPr bwMode="auto">
          <a:xfrm>
            <a:off x="2438400" y="3397250"/>
            <a:ext cx="1676400" cy="412750"/>
            <a:chOff x="1728" y="1900"/>
            <a:chExt cx="1056" cy="260"/>
          </a:xfrm>
        </p:grpSpPr>
        <p:sp>
          <p:nvSpPr>
            <p:cNvPr id="11459" name="AutoShape 19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0" name="Text Box 196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7" name="Group 197"/>
          <p:cNvGrpSpPr>
            <a:grpSpLocks/>
          </p:cNvGrpSpPr>
          <p:nvPr/>
        </p:nvGrpSpPr>
        <p:grpSpPr bwMode="auto">
          <a:xfrm>
            <a:off x="7315200" y="2286000"/>
            <a:ext cx="609600" cy="641350"/>
            <a:chOff x="1152" y="288"/>
            <a:chExt cx="384" cy="404"/>
          </a:xfrm>
        </p:grpSpPr>
        <p:sp>
          <p:nvSpPr>
            <p:cNvPr id="11462" name="AutoShape 19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63" name="Text Box 199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7696200" y="1797050"/>
            <a:ext cx="1676400" cy="412750"/>
            <a:chOff x="1728" y="1900"/>
            <a:chExt cx="1056" cy="260"/>
          </a:xfrm>
        </p:grpSpPr>
        <p:sp>
          <p:nvSpPr>
            <p:cNvPr id="11465" name="AutoShape 201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6" name="Text Box 202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19" name="Group 203"/>
          <p:cNvGrpSpPr>
            <a:grpSpLocks/>
          </p:cNvGrpSpPr>
          <p:nvPr/>
        </p:nvGrpSpPr>
        <p:grpSpPr bwMode="auto">
          <a:xfrm>
            <a:off x="990600" y="2286000"/>
            <a:ext cx="609600" cy="641350"/>
            <a:chOff x="2496" y="192"/>
            <a:chExt cx="384" cy="404"/>
          </a:xfrm>
        </p:grpSpPr>
        <p:sp>
          <p:nvSpPr>
            <p:cNvPr id="11468" name="AutoShape 20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69" name="Text Box 205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20" name="Group 206"/>
          <p:cNvGrpSpPr>
            <a:grpSpLocks/>
          </p:cNvGrpSpPr>
          <p:nvPr/>
        </p:nvGrpSpPr>
        <p:grpSpPr bwMode="auto">
          <a:xfrm>
            <a:off x="1295400" y="1873250"/>
            <a:ext cx="1676400" cy="412750"/>
            <a:chOff x="1728" y="1900"/>
            <a:chExt cx="1056" cy="260"/>
          </a:xfrm>
        </p:grpSpPr>
        <p:sp>
          <p:nvSpPr>
            <p:cNvPr id="11471" name="AutoShape 207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2" name="Text Box 208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21" name="Group 209"/>
          <p:cNvGrpSpPr>
            <a:grpSpLocks/>
          </p:cNvGrpSpPr>
          <p:nvPr/>
        </p:nvGrpSpPr>
        <p:grpSpPr bwMode="auto">
          <a:xfrm>
            <a:off x="3581400" y="2286000"/>
            <a:ext cx="609600" cy="641350"/>
            <a:chOff x="2496" y="192"/>
            <a:chExt cx="384" cy="404"/>
          </a:xfrm>
        </p:grpSpPr>
        <p:sp>
          <p:nvSpPr>
            <p:cNvPr id="11474" name="AutoShape 21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75" name="Text Box 211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22" name="Group 212"/>
          <p:cNvGrpSpPr>
            <a:grpSpLocks/>
          </p:cNvGrpSpPr>
          <p:nvPr/>
        </p:nvGrpSpPr>
        <p:grpSpPr bwMode="auto">
          <a:xfrm>
            <a:off x="4038600" y="1797050"/>
            <a:ext cx="1676400" cy="412750"/>
            <a:chOff x="1728" y="1900"/>
            <a:chExt cx="1056" cy="260"/>
          </a:xfrm>
        </p:grpSpPr>
        <p:sp>
          <p:nvSpPr>
            <p:cNvPr id="11477" name="AutoShape 213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B27D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B27DFF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8" name="Text Box 214"/>
            <p:cNvSpPr txBox="1">
              <a:spLocks noChangeArrowheads="1"/>
            </p:cNvSpPr>
            <p:nvPr/>
          </p:nvSpPr>
          <p:spPr bwMode="auto">
            <a:xfrm>
              <a:off x="1920" y="1900"/>
              <a:ext cx="7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молодец</a:t>
              </a:r>
            </a:p>
          </p:txBody>
        </p:sp>
      </p:grpSp>
      <p:grpSp>
        <p:nvGrpSpPr>
          <p:cNvPr id="23" name="Group 215"/>
          <p:cNvGrpSpPr>
            <a:grpSpLocks/>
          </p:cNvGrpSpPr>
          <p:nvPr/>
        </p:nvGrpSpPr>
        <p:grpSpPr bwMode="auto">
          <a:xfrm>
            <a:off x="838200" y="4038600"/>
            <a:ext cx="609600" cy="641350"/>
            <a:chOff x="2496" y="192"/>
            <a:chExt cx="384" cy="404"/>
          </a:xfrm>
        </p:grpSpPr>
        <p:sp>
          <p:nvSpPr>
            <p:cNvPr id="11480" name="AutoShape 21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81" name="Text Box 217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24" name="Group 218"/>
          <p:cNvGrpSpPr>
            <a:grpSpLocks/>
          </p:cNvGrpSpPr>
          <p:nvPr/>
        </p:nvGrpSpPr>
        <p:grpSpPr bwMode="auto">
          <a:xfrm>
            <a:off x="1143000" y="3549650"/>
            <a:ext cx="1676400" cy="412750"/>
            <a:chOff x="1728" y="1900"/>
            <a:chExt cx="1056" cy="260"/>
          </a:xfrm>
        </p:grpSpPr>
        <p:sp>
          <p:nvSpPr>
            <p:cNvPr id="11483" name="AutoShape 21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4" name="Text Box 220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25" name="Group 221"/>
          <p:cNvGrpSpPr>
            <a:grpSpLocks/>
          </p:cNvGrpSpPr>
          <p:nvPr/>
        </p:nvGrpSpPr>
        <p:grpSpPr bwMode="auto">
          <a:xfrm>
            <a:off x="6324600" y="2286000"/>
            <a:ext cx="609600" cy="641350"/>
            <a:chOff x="2496" y="192"/>
            <a:chExt cx="384" cy="404"/>
          </a:xfrm>
        </p:grpSpPr>
        <p:sp>
          <p:nvSpPr>
            <p:cNvPr id="11486" name="AutoShape 22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2496" y="192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87" name="Text Box 223"/>
            <p:cNvSpPr txBox="1">
              <a:spLocks noChangeArrowheads="1"/>
            </p:cNvSpPr>
            <p:nvPr/>
          </p:nvSpPr>
          <p:spPr bwMode="auto">
            <a:xfrm>
              <a:off x="2544" y="192"/>
              <a:ext cx="27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3600"/>
                <a:t>и</a:t>
              </a:r>
            </a:p>
          </p:txBody>
        </p:sp>
      </p:grpSp>
      <p:grpSp>
        <p:nvGrpSpPr>
          <p:cNvPr id="26" name="Group 224"/>
          <p:cNvGrpSpPr>
            <a:grpSpLocks/>
          </p:cNvGrpSpPr>
          <p:nvPr/>
        </p:nvGrpSpPr>
        <p:grpSpPr bwMode="auto">
          <a:xfrm>
            <a:off x="6629400" y="1797050"/>
            <a:ext cx="1676400" cy="412750"/>
            <a:chOff x="1728" y="1900"/>
            <a:chExt cx="1056" cy="260"/>
          </a:xfrm>
        </p:grpSpPr>
        <p:sp>
          <p:nvSpPr>
            <p:cNvPr id="11489" name="AutoShape 22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0" name="Text Box 226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27" name="Group 228"/>
          <p:cNvGrpSpPr>
            <a:grpSpLocks/>
          </p:cNvGrpSpPr>
          <p:nvPr/>
        </p:nvGrpSpPr>
        <p:grpSpPr bwMode="auto">
          <a:xfrm>
            <a:off x="5181600" y="1797050"/>
            <a:ext cx="1676400" cy="412750"/>
            <a:chOff x="1728" y="1900"/>
            <a:chExt cx="1056" cy="260"/>
          </a:xfrm>
        </p:grpSpPr>
        <p:sp>
          <p:nvSpPr>
            <p:cNvPr id="11493" name="AutoShape 22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4" name="Text Box 230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28" name="Group 231"/>
          <p:cNvGrpSpPr>
            <a:grpSpLocks/>
          </p:cNvGrpSpPr>
          <p:nvPr/>
        </p:nvGrpSpPr>
        <p:grpSpPr bwMode="auto">
          <a:xfrm>
            <a:off x="4572000" y="5715000"/>
            <a:ext cx="609600" cy="641350"/>
            <a:chOff x="1152" y="288"/>
            <a:chExt cx="384" cy="404"/>
          </a:xfrm>
        </p:grpSpPr>
        <p:sp>
          <p:nvSpPr>
            <p:cNvPr id="11496" name="AutoShape 232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497" name="Text Box 233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29" name="Group 234"/>
          <p:cNvGrpSpPr>
            <a:grpSpLocks/>
          </p:cNvGrpSpPr>
          <p:nvPr/>
        </p:nvGrpSpPr>
        <p:grpSpPr bwMode="auto">
          <a:xfrm>
            <a:off x="5181600" y="5149850"/>
            <a:ext cx="1676400" cy="412750"/>
            <a:chOff x="1728" y="1900"/>
            <a:chExt cx="1056" cy="260"/>
          </a:xfrm>
        </p:grpSpPr>
        <p:sp>
          <p:nvSpPr>
            <p:cNvPr id="11499" name="AutoShape 235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0" name="Text Box 236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30" name="Group 237"/>
          <p:cNvGrpSpPr>
            <a:grpSpLocks/>
          </p:cNvGrpSpPr>
          <p:nvPr/>
        </p:nvGrpSpPr>
        <p:grpSpPr bwMode="auto">
          <a:xfrm>
            <a:off x="1981200" y="5715000"/>
            <a:ext cx="609600" cy="641350"/>
            <a:chOff x="1152" y="288"/>
            <a:chExt cx="384" cy="404"/>
          </a:xfrm>
        </p:grpSpPr>
        <p:sp>
          <p:nvSpPr>
            <p:cNvPr id="11502" name="AutoShape 238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03" name="Text Box 239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31" name="Group 240"/>
          <p:cNvGrpSpPr>
            <a:grpSpLocks/>
          </p:cNvGrpSpPr>
          <p:nvPr/>
        </p:nvGrpSpPr>
        <p:grpSpPr bwMode="auto">
          <a:xfrm>
            <a:off x="2590800" y="5149850"/>
            <a:ext cx="1676400" cy="412750"/>
            <a:chOff x="1728" y="1900"/>
            <a:chExt cx="1056" cy="260"/>
          </a:xfrm>
        </p:grpSpPr>
        <p:sp>
          <p:nvSpPr>
            <p:cNvPr id="11505" name="AutoShape 241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6" name="Text Box 242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128" name="Group 243"/>
          <p:cNvGrpSpPr>
            <a:grpSpLocks/>
          </p:cNvGrpSpPr>
          <p:nvPr/>
        </p:nvGrpSpPr>
        <p:grpSpPr bwMode="auto">
          <a:xfrm>
            <a:off x="4648200" y="4038600"/>
            <a:ext cx="609600" cy="641350"/>
            <a:chOff x="1152" y="288"/>
            <a:chExt cx="384" cy="404"/>
          </a:xfrm>
        </p:grpSpPr>
        <p:sp>
          <p:nvSpPr>
            <p:cNvPr id="11508" name="AutoShape 244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09" name="Text Box 245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129" name="Group 246"/>
          <p:cNvGrpSpPr>
            <a:grpSpLocks/>
          </p:cNvGrpSpPr>
          <p:nvPr/>
        </p:nvGrpSpPr>
        <p:grpSpPr bwMode="auto">
          <a:xfrm>
            <a:off x="5257800" y="3473450"/>
            <a:ext cx="1676400" cy="412750"/>
            <a:chOff x="1728" y="1900"/>
            <a:chExt cx="1056" cy="260"/>
          </a:xfrm>
        </p:grpSpPr>
        <p:sp>
          <p:nvSpPr>
            <p:cNvPr id="11511" name="AutoShape 247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2" name="Text Box 248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130" name="Group 249"/>
          <p:cNvGrpSpPr>
            <a:grpSpLocks/>
          </p:cNvGrpSpPr>
          <p:nvPr/>
        </p:nvGrpSpPr>
        <p:grpSpPr bwMode="auto">
          <a:xfrm>
            <a:off x="7391400" y="3962400"/>
            <a:ext cx="609600" cy="641350"/>
            <a:chOff x="1152" y="288"/>
            <a:chExt cx="384" cy="404"/>
          </a:xfrm>
        </p:grpSpPr>
        <p:sp>
          <p:nvSpPr>
            <p:cNvPr id="11514" name="AutoShape 250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15" name="Text Box 251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131" name="Group 252"/>
          <p:cNvGrpSpPr>
            <a:grpSpLocks/>
          </p:cNvGrpSpPr>
          <p:nvPr/>
        </p:nvGrpSpPr>
        <p:grpSpPr bwMode="auto">
          <a:xfrm>
            <a:off x="8001000" y="3473450"/>
            <a:ext cx="1676400" cy="412750"/>
            <a:chOff x="1728" y="1900"/>
            <a:chExt cx="1056" cy="260"/>
          </a:xfrm>
        </p:grpSpPr>
        <p:sp>
          <p:nvSpPr>
            <p:cNvPr id="11517" name="AutoShape 253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8" name="Text Box 254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  <p:grpSp>
        <p:nvGrpSpPr>
          <p:cNvPr id="132" name="Group 255"/>
          <p:cNvGrpSpPr>
            <a:grpSpLocks/>
          </p:cNvGrpSpPr>
          <p:nvPr/>
        </p:nvGrpSpPr>
        <p:grpSpPr bwMode="auto">
          <a:xfrm>
            <a:off x="7467600" y="5715000"/>
            <a:ext cx="609600" cy="641350"/>
            <a:chOff x="1152" y="288"/>
            <a:chExt cx="384" cy="404"/>
          </a:xfrm>
        </p:grpSpPr>
        <p:sp>
          <p:nvSpPr>
            <p:cNvPr id="11520" name="AutoShape 256">
              <a:hlinkClick r:id="" action="ppaction://noaction" highlightClick="1"/>
            </p:cNvPr>
            <p:cNvSpPr>
              <a:spLocks noChangeArrowheads="1"/>
            </p:cNvSpPr>
            <p:nvPr/>
          </p:nvSpPr>
          <p:spPr bwMode="auto">
            <a:xfrm>
              <a:off x="1152" y="288"/>
              <a:ext cx="384" cy="384"/>
            </a:xfrm>
            <a:prstGeom prst="actionButtonBlank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hlink"/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521" name="Text Box 257"/>
            <p:cNvSpPr txBox="1">
              <a:spLocks noChangeArrowheads="1"/>
            </p:cNvSpPr>
            <p:nvPr/>
          </p:nvSpPr>
          <p:spPr bwMode="auto">
            <a:xfrm>
              <a:off x="1200" y="288"/>
              <a:ext cx="2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3600"/>
                <a:t>л</a:t>
              </a:r>
            </a:p>
          </p:txBody>
        </p:sp>
      </p:grpSp>
      <p:grpSp>
        <p:nvGrpSpPr>
          <p:cNvPr id="133" name="Group 258"/>
          <p:cNvGrpSpPr>
            <a:grpSpLocks/>
          </p:cNvGrpSpPr>
          <p:nvPr/>
        </p:nvGrpSpPr>
        <p:grpSpPr bwMode="auto">
          <a:xfrm>
            <a:off x="8077200" y="5226050"/>
            <a:ext cx="1676400" cy="412750"/>
            <a:chOff x="1728" y="1900"/>
            <a:chExt cx="1056" cy="260"/>
          </a:xfrm>
        </p:grpSpPr>
        <p:sp>
          <p:nvSpPr>
            <p:cNvPr id="11523" name="AutoShape 259"/>
            <p:cNvSpPr>
              <a:spLocks noChangeArrowheads="1"/>
            </p:cNvSpPr>
            <p:nvPr/>
          </p:nvSpPr>
          <p:spPr bwMode="auto">
            <a:xfrm>
              <a:off x="1728" y="1920"/>
              <a:ext cx="1056" cy="240"/>
            </a:xfrm>
            <a:prstGeom prst="wedgeEllipseCallout">
              <a:avLst>
                <a:gd name="adj1" fmla="val -57861"/>
                <a:gd name="adj2" fmla="val 87500"/>
              </a:avLst>
            </a:prstGeom>
            <a:solidFill>
              <a:srgbClr val="F0F884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CC0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4" name="Text Box 260"/>
            <p:cNvSpPr txBox="1">
              <a:spLocks noChangeArrowheads="1"/>
            </p:cNvSpPr>
            <p:nvPr/>
          </p:nvSpPr>
          <p:spPr bwMode="auto">
            <a:xfrm>
              <a:off x="1920" y="1900"/>
              <a:ext cx="6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000">
                  <a:latin typeface="Times New Roman" pitchFamily="18" charset="0"/>
                </a:rPr>
                <a:t>ошибся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396" name="Group 108"/>
          <p:cNvGraphicFramePr>
            <a:graphicFrameLocks noGrp="1"/>
          </p:cNvGraphicFramePr>
          <p:nvPr/>
        </p:nvGraphicFramePr>
        <p:xfrm>
          <a:off x="381000" y="1828800"/>
          <a:ext cx="8382000" cy="4641914"/>
        </p:xfrm>
        <a:graphic>
          <a:graphicData uri="http://schemas.openxmlformats.org/drawingml/2006/table">
            <a:tbl>
              <a:tblPr/>
              <a:tblGrid>
                <a:gridCol w="2070100"/>
                <a:gridCol w="2068513"/>
                <a:gridCol w="2070100"/>
                <a:gridCol w="2173287"/>
              </a:tblGrid>
              <a:tr h="1219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5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413" name="Rectangle 125"/>
          <p:cNvSpPr>
            <a:spLocks noChangeArrowheads="1"/>
          </p:cNvSpPr>
          <p:nvPr/>
        </p:nvSpPr>
        <p:spPr bwMode="auto">
          <a:xfrm>
            <a:off x="53340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4" name="Rectangle 126"/>
          <p:cNvSpPr>
            <a:spLocks noChangeArrowheads="1"/>
          </p:cNvSpPr>
          <p:nvPr/>
        </p:nvSpPr>
        <p:spPr bwMode="auto">
          <a:xfrm>
            <a:off x="73914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5" name="Rectangle 127"/>
          <p:cNvSpPr>
            <a:spLocks noChangeArrowheads="1"/>
          </p:cNvSpPr>
          <p:nvPr/>
        </p:nvSpPr>
        <p:spPr bwMode="auto">
          <a:xfrm>
            <a:off x="12192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6" name="Rectangle 128"/>
          <p:cNvSpPr>
            <a:spLocks noChangeArrowheads="1"/>
          </p:cNvSpPr>
          <p:nvPr/>
        </p:nvSpPr>
        <p:spPr bwMode="auto">
          <a:xfrm>
            <a:off x="32766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7" name="Rectangle 129"/>
          <p:cNvSpPr>
            <a:spLocks noChangeArrowheads="1"/>
          </p:cNvSpPr>
          <p:nvPr/>
        </p:nvSpPr>
        <p:spPr bwMode="auto">
          <a:xfrm>
            <a:off x="53340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7391400" y="5257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2" name="Rectangle 124"/>
          <p:cNvSpPr>
            <a:spLocks noChangeArrowheads="1"/>
          </p:cNvSpPr>
          <p:nvPr/>
        </p:nvSpPr>
        <p:spPr bwMode="auto">
          <a:xfrm>
            <a:off x="32004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1" name="Rectangle 123"/>
          <p:cNvSpPr>
            <a:spLocks noChangeArrowheads="1"/>
          </p:cNvSpPr>
          <p:nvPr/>
        </p:nvSpPr>
        <p:spPr bwMode="auto">
          <a:xfrm>
            <a:off x="1143000" y="3733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10" name="Rectangle 122"/>
          <p:cNvSpPr>
            <a:spLocks noChangeArrowheads="1"/>
          </p:cNvSpPr>
          <p:nvPr/>
        </p:nvSpPr>
        <p:spPr bwMode="auto">
          <a:xfrm>
            <a:off x="73152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09" name="Rectangle 121"/>
          <p:cNvSpPr>
            <a:spLocks noChangeArrowheads="1"/>
          </p:cNvSpPr>
          <p:nvPr/>
        </p:nvSpPr>
        <p:spPr bwMode="auto">
          <a:xfrm>
            <a:off x="53340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408" name="Rectangle 120"/>
          <p:cNvSpPr>
            <a:spLocks noChangeArrowheads="1"/>
          </p:cNvSpPr>
          <p:nvPr/>
        </p:nvSpPr>
        <p:spPr bwMode="auto">
          <a:xfrm>
            <a:off x="32004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394" name="Rectangle 106"/>
          <p:cNvSpPr>
            <a:spLocks noChangeArrowheads="1"/>
          </p:cNvSpPr>
          <p:nvPr/>
        </p:nvSpPr>
        <p:spPr bwMode="auto">
          <a:xfrm>
            <a:off x="1143000" y="2209800"/>
            <a:ext cx="1219200" cy="838200"/>
          </a:xfrm>
          <a:prstGeom prst="rect">
            <a:avLst/>
          </a:prstGeom>
          <a:gradFill rotWithShape="1">
            <a:gsLst>
              <a:gs pos="0">
                <a:srgbClr val="F0F884"/>
              </a:gs>
              <a:gs pos="50000">
                <a:schemeClr val="bg1"/>
              </a:gs>
              <a:gs pos="100000">
                <a:srgbClr val="F0F884"/>
              </a:gs>
            </a:gsLst>
            <a:lin ang="5400000" scaled="1"/>
          </a:gradFill>
          <a:ln w="9525">
            <a:solidFill>
              <a:srgbClr val="F0F88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1524000" y="228600"/>
            <a:ext cx="7239000" cy="1371600"/>
          </a:xfrm>
          <a:prstGeom prst="wedgeRoundRectCallout">
            <a:avLst>
              <a:gd name="adj1" fmla="val -64495"/>
              <a:gd name="adj2" fmla="val 32176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BFF9EA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2293" name="Picture 5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2400"/>
            <a:ext cx="1524000" cy="1905000"/>
          </a:xfrm>
          <a:prstGeom prst="rect">
            <a:avLst/>
          </a:prstGeom>
          <a:noFill/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057400" y="334963"/>
            <a:ext cx="66976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 i="1">
                <a:latin typeface="Times New Roman" pitchFamily="18" charset="0"/>
              </a:rPr>
              <a:t>Замените   данные  рациональные  числа</a:t>
            </a:r>
          </a:p>
          <a:p>
            <a:pPr algn="l"/>
            <a:r>
              <a:rPr lang="ru-RU" sz="2800" i="1">
                <a:latin typeface="Times New Roman" pitchFamily="18" charset="0"/>
              </a:rPr>
              <a:t>десятичными  дробями.</a:t>
            </a:r>
          </a:p>
        </p:txBody>
      </p:sp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457200" y="2057400"/>
          <a:ext cx="700088" cy="1066800"/>
        </p:xfrm>
        <a:graphic>
          <a:graphicData uri="http://schemas.openxmlformats.org/presentationml/2006/ole">
            <p:oleObj spid="_x0000_s13314" name="Формула" r:id="rId4" imgW="266400" imgH="406080" progId="Equation.3">
              <p:embed/>
            </p:oleObj>
          </a:graphicData>
        </a:graphic>
      </p:graphicFrame>
      <p:graphicFrame>
        <p:nvGraphicFramePr>
          <p:cNvPr id="12336" name="Object 48"/>
          <p:cNvGraphicFramePr>
            <a:graphicFrameLocks noChangeAspect="1"/>
          </p:cNvGraphicFramePr>
          <p:nvPr/>
        </p:nvGraphicFramePr>
        <p:xfrm>
          <a:off x="457200" y="3581400"/>
          <a:ext cx="700088" cy="1066800"/>
        </p:xfrm>
        <a:graphic>
          <a:graphicData uri="http://schemas.openxmlformats.org/presentationml/2006/ole">
            <p:oleObj spid="_x0000_s13315" name="Формула" r:id="rId5" imgW="266400" imgH="406080" progId="Equation.3">
              <p:embed/>
            </p:oleObj>
          </a:graphicData>
        </a:graphic>
      </p:graphicFrame>
      <p:graphicFrame>
        <p:nvGraphicFramePr>
          <p:cNvPr id="12372" name="Object 84"/>
          <p:cNvGraphicFramePr>
            <a:graphicFrameLocks noChangeAspect="1"/>
          </p:cNvGraphicFramePr>
          <p:nvPr/>
        </p:nvGraphicFramePr>
        <p:xfrm>
          <a:off x="533400" y="5105400"/>
          <a:ext cx="700088" cy="1066800"/>
        </p:xfrm>
        <a:graphic>
          <a:graphicData uri="http://schemas.openxmlformats.org/presentationml/2006/ole">
            <p:oleObj spid="_x0000_s13316" name="Формула" r:id="rId6" imgW="266400" imgH="406080" progId="Equation.3">
              <p:embed/>
            </p:oleObj>
          </a:graphicData>
        </a:graphic>
      </p:graphicFrame>
      <p:graphicFrame>
        <p:nvGraphicFramePr>
          <p:cNvPr id="12373" name="Object 85"/>
          <p:cNvGraphicFramePr>
            <a:graphicFrameLocks noChangeAspect="1"/>
          </p:cNvGraphicFramePr>
          <p:nvPr/>
        </p:nvGraphicFramePr>
        <p:xfrm>
          <a:off x="2590800" y="2057400"/>
          <a:ext cx="700088" cy="1066800"/>
        </p:xfrm>
        <a:graphic>
          <a:graphicData uri="http://schemas.openxmlformats.org/presentationml/2006/ole">
            <p:oleObj spid="_x0000_s13317" name="Формула" r:id="rId7" imgW="266400" imgH="406080" progId="Equation.3">
              <p:embed/>
            </p:oleObj>
          </a:graphicData>
        </a:graphic>
      </p:graphicFrame>
      <p:graphicFrame>
        <p:nvGraphicFramePr>
          <p:cNvPr id="12374" name="Object 86"/>
          <p:cNvGraphicFramePr>
            <a:graphicFrameLocks noChangeAspect="1"/>
          </p:cNvGraphicFramePr>
          <p:nvPr/>
        </p:nvGraphicFramePr>
        <p:xfrm>
          <a:off x="2590800" y="3581400"/>
          <a:ext cx="700088" cy="1066800"/>
        </p:xfrm>
        <a:graphic>
          <a:graphicData uri="http://schemas.openxmlformats.org/presentationml/2006/ole">
            <p:oleObj spid="_x0000_s13318" name="Формула" r:id="rId8" imgW="266400" imgH="406080" progId="Equation.3">
              <p:embed/>
            </p:oleObj>
          </a:graphicData>
        </a:graphic>
      </p:graphicFrame>
      <p:graphicFrame>
        <p:nvGraphicFramePr>
          <p:cNvPr id="12375" name="Object 87"/>
          <p:cNvGraphicFramePr>
            <a:graphicFrameLocks noChangeAspect="1"/>
          </p:cNvGraphicFramePr>
          <p:nvPr/>
        </p:nvGraphicFramePr>
        <p:xfrm>
          <a:off x="2590800" y="5105400"/>
          <a:ext cx="700088" cy="1066800"/>
        </p:xfrm>
        <a:graphic>
          <a:graphicData uri="http://schemas.openxmlformats.org/presentationml/2006/ole">
            <p:oleObj spid="_x0000_s13319" name="Формула" r:id="rId9" imgW="266400" imgH="406080" progId="Equation.3">
              <p:embed/>
            </p:oleObj>
          </a:graphicData>
        </a:graphic>
      </p:graphicFrame>
      <p:graphicFrame>
        <p:nvGraphicFramePr>
          <p:cNvPr id="12376" name="Object 88"/>
          <p:cNvGraphicFramePr>
            <a:graphicFrameLocks noChangeAspect="1"/>
          </p:cNvGraphicFramePr>
          <p:nvPr/>
        </p:nvGraphicFramePr>
        <p:xfrm>
          <a:off x="4648200" y="2057400"/>
          <a:ext cx="700088" cy="1066800"/>
        </p:xfrm>
        <a:graphic>
          <a:graphicData uri="http://schemas.openxmlformats.org/presentationml/2006/ole">
            <p:oleObj spid="_x0000_s13320" name="Формула" r:id="rId10" imgW="266400" imgH="406080" progId="Equation.3">
              <p:embed/>
            </p:oleObj>
          </a:graphicData>
        </a:graphic>
      </p:graphicFrame>
      <p:graphicFrame>
        <p:nvGraphicFramePr>
          <p:cNvPr id="12377" name="Object 89"/>
          <p:cNvGraphicFramePr>
            <a:graphicFrameLocks noChangeAspect="1"/>
          </p:cNvGraphicFramePr>
          <p:nvPr/>
        </p:nvGraphicFramePr>
        <p:xfrm>
          <a:off x="4648200" y="3657600"/>
          <a:ext cx="700088" cy="1066800"/>
        </p:xfrm>
        <a:graphic>
          <a:graphicData uri="http://schemas.openxmlformats.org/presentationml/2006/ole">
            <p:oleObj spid="_x0000_s13321" name="Формула" r:id="rId11" imgW="266400" imgH="406080" progId="Equation.3">
              <p:embed/>
            </p:oleObj>
          </a:graphicData>
        </a:graphic>
      </p:graphicFrame>
      <p:graphicFrame>
        <p:nvGraphicFramePr>
          <p:cNvPr id="12378" name="Object 90"/>
          <p:cNvGraphicFramePr>
            <a:graphicFrameLocks noChangeAspect="1"/>
          </p:cNvGraphicFramePr>
          <p:nvPr/>
        </p:nvGraphicFramePr>
        <p:xfrm>
          <a:off x="4648200" y="5105400"/>
          <a:ext cx="700088" cy="1066800"/>
        </p:xfrm>
        <a:graphic>
          <a:graphicData uri="http://schemas.openxmlformats.org/presentationml/2006/ole">
            <p:oleObj spid="_x0000_s13322" name="Формула" r:id="rId12" imgW="266400" imgH="406080" progId="Equation.3">
              <p:embed/>
            </p:oleObj>
          </a:graphicData>
        </a:graphic>
      </p:graphicFrame>
      <p:graphicFrame>
        <p:nvGraphicFramePr>
          <p:cNvPr id="12379" name="Object 91"/>
          <p:cNvGraphicFramePr>
            <a:graphicFrameLocks noChangeAspect="1"/>
          </p:cNvGraphicFramePr>
          <p:nvPr/>
        </p:nvGraphicFramePr>
        <p:xfrm>
          <a:off x="6629400" y="2057400"/>
          <a:ext cx="700088" cy="1066800"/>
        </p:xfrm>
        <a:graphic>
          <a:graphicData uri="http://schemas.openxmlformats.org/presentationml/2006/ole">
            <p:oleObj spid="_x0000_s13323" name="Формула" r:id="rId13" imgW="266400" imgH="406080" progId="Equation.3">
              <p:embed/>
            </p:oleObj>
          </a:graphicData>
        </a:graphic>
      </p:graphicFrame>
      <p:graphicFrame>
        <p:nvGraphicFramePr>
          <p:cNvPr id="12380" name="Object 92"/>
          <p:cNvGraphicFramePr>
            <a:graphicFrameLocks noChangeAspect="1"/>
          </p:cNvGraphicFramePr>
          <p:nvPr/>
        </p:nvGraphicFramePr>
        <p:xfrm>
          <a:off x="6705600" y="3657600"/>
          <a:ext cx="700088" cy="1066800"/>
        </p:xfrm>
        <a:graphic>
          <a:graphicData uri="http://schemas.openxmlformats.org/presentationml/2006/ole">
            <p:oleObj spid="_x0000_s13324" name="Формула" r:id="rId14" imgW="266400" imgH="406080" progId="Equation.3">
              <p:embed/>
            </p:oleObj>
          </a:graphicData>
        </a:graphic>
      </p:graphicFrame>
      <p:graphicFrame>
        <p:nvGraphicFramePr>
          <p:cNvPr id="12381" name="Object 93"/>
          <p:cNvGraphicFramePr>
            <a:graphicFrameLocks noChangeAspect="1"/>
          </p:cNvGraphicFramePr>
          <p:nvPr/>
        </p:nvGraphicFramePr>
        <p:xfrm>
          <a:off x="6705600" y="5105400"/>
          <a:ext cx="700088" cy="1066800"/>
        </p:xfrm>
        <a:graphic>
          <a:graphicData uri="http://schemas.openxmlformats.org/presentationml/2006/ole">
            <p:oleObj spid="_x0000_s13325" name="Формула" r:id="rId15" imgW="266400" imgH="406080" progId="Equation.3">
              <p:embed/>
            </p:oleObj>
          </a:graphicData>
        </a:graphic>
      </p:graphicFrame>
      <p:graphicFrame>
        <p:nvGraphicFramePr>
          <p:cNvPr id="12382" name="Object 94"/>
          <p:cNvGraphicFramePr>
            <a:graphicFrameLocks noChangeAspect="1"/>
          </p:cNvGraphicFramePr>
          <p:nvPr/>
        </p:nvGraphicFramePr>
        <p:xfrm>
          <a:off x="1447800" y="2362200"/>
          <a:ext cx="685800" cy="541338"/>
        </p:xfrm>
        <a:graphic>
          <a:graphicData uri="http://schemas.openxmlformats.org/presentationml/2006/ole">
            <p:oleObj spid="_x0000_s13326" name="Формула" r:id="rId16" imgW="241200" imgH="190440" progId="Equation.3">
              <p:embed/>
            </p:oleObj>
          </a:graphicData>
        </a:graphic>
      </p:graphicFrame>
      <p:graphicFrame>
        <p:nvGraphicFramePr>
          <p:cNvPr id="12383" name="Object 95"/>
          <p:cNvGraphicFramePr>
            <a:graphicFrameLocks noChangeAspect="1"/>
          </p:cNvGraphicFramePr>
          <p:nvPr/>
        </p:nvGraphicFramePr>
        <p:xfrm>
          <a:off x="1219200" y="3886200"/>
          <a:ext cx="914400" cy="549275"/>
        </p:xfrm>
        <a:graphic>
          <a:graphicData uri="http://schemas.openxmlformats.org/presentationml/2006/ole">
            <p:oleObj spid="_x0000_s13327" name="Формула" r:id="rId17" imgW="317160" imgH="190440" progId="Equation.3">
              <p:embed/>
            </p:oleObj>
          </a:graphicData>
        </a:graphic>
      </p:graphicFrame>
      <p:graphicFrame>
        <p:nvGraphicFramePr>
          <p:cNvPr id="12384" name="Object 96"/>
          <p:cNvGraphicFramePr>
            <a:graphicFrameLocks noChangeAspect="1"/>
          </p:cNvGraphicFramePr>
          <p:nvPr/>
        </p:nvGraphicFramePr>
        <p:xfrm>
          <a:off x="1371600" y="5410200"/>
          <a:ext cx="804863" cy="484188"/>
        </p:xfrm>
        <a:graphic>
          <a:graphicData uri="http://schemas.openxmlformats.org/presentationml/2006/ole">
            <p:oleObj spid="_x0000_s13328" name="Формула" r:id="rId18" imgW="317160" imgH="190440" progId="Equation.3">
              <p:embed/>
            </p:oleObj>
          </a:graphicData>
        </a:graphic>
      </p:graphicFrame>
      <p:graphicFrame>
        <p:nvGraphicFramePr>
          <p:cNvPr id="12385" name="Object 97"/>
          <p:cNvGraphicFramePr>
            <a:graphicFrameLocks noChangeAspect="1"/>
          </p:cNvGraphicFramePr>
          <p:nvPr/>
        </p:nvGraphicFramePr>
        <p:xfrm>
          <a:off x="3429000" y="2362200"/>
          <a:ext cx="685800" cy="541338"/>
        </p:xfrm>
        <a:graphic>
          <a:graphicData uri="http://schemas.openxmlformats.org/presentationml/2006/ole">
            <p:oleObj spid="_x0000_s13329" name="Формула" r:id="rId19" imgW="241200" imgH="190440" progId="Equation.3">
              <p:embed/>
            </p:oleObj>
          </a:graphicData>
        </a:graphic>
      </p:graphicFrame>
      <p:graphicFrame>
        <p:nvGraphicFramePr>
          <p:cNvPr id="12386" name="Object 98"/>
          <p:cNvGraphicFramePr>
            <a:graphicFrameLocks noChangeAspect="1"/>
          </p:cNvGraphicFramePr>
          <p:nvPr/>
        </p:nvGraphicFramePr>
        <p:xfrm>
          <a:off x="3352800" y="3886200"/>
          <a:ext cx="685800" cy="541338"/>
        </p:xfrm>
        <a:graphic>
          <a:graphicData uri="http://schemas.openxmlformats.org/presentationml/2006/ole">
            <p:oleObj spid="_x0000_s13330" name="Формула" r:id="rId20" imgW="241200" imgH="190440" progId="Equation.3">
              <p:embed/>
            </p:oleObj>
          </a:graphicData>
        </a:graphic>
      </p:graphicFrame>
      <p:graphicFrame>
        <p:nvGraphicFramePr>
          <p:cNvPr id="12387" name="Object 99"/>
          <p:cNvGraphicFramePr>
            <a:graphicFrameLocks noChangeAspect="1"/>
          </p:cNvGraphicFramePr>
          <p:nvPr/>
        </p:nvGraphicFramePr>
        <p:xfrm>
          <a:off x="3505200" y="5410200"/>
          <a:ext cx="685800" cy="541338"/>
        </p:xfrm>
        <a:graphic>
          <a:graphicData uri="http://schemas.openxmlformats.org/presentationml/2006/ole">
            <p:oleObj spid="_x0000_s13331" name="Формула" r:id="rId21" imgW="241200" imgH="190440" progId="Equation.3">
              <p:embed/>
            </p:oleObj>
          </a:graphicData>
        </a:graphic>
      </p:graphicFrame>
      <p:graphicFrame>
        <p:nvGraphicFramePr>
          <p:cNvPr id="12388" name="Object 100"/>
          <p:cNvGraphicFramePr>
            <a:graphicFrameLocks noChangeAspect="1"/>
          </p:cNvGraphicFramePr>
          <p:nvPr/>
        </p:nvGraphicFramePr>
        <p:xfrm>
          <a:off x="5410200" y="2362200"/>
          <a:ext cx="1066800" cy="533400"/>
        </p:xfrm>
        <a:graphic>
          <a:graphicData uri="http://schemas.openxmlformats.org/presentationml/2006/ole">
            <p:oleObj spid="_x0000_s13332" name="Формула" r:id="rId22" imgW="380880" imgH="190440" progId="Equation.3">
              <p:embed/>
            </p:oleObj>
          </a:graphicData>
        </a:graphic>
      </p:graphicFrame>
      <p:graphicFrame>
        <p:nvGraphicFramePr>
          <p:cNvPr id="12389" name="Object 101"/>
          <p:cNvGraphicFramePr>
            <a:graphicFrameLocks noChangeAspect="1"/>
          </p:cNvGraphicFramePr>
          <p:nvPr/>
        </p:nvGraphicFramePr>
        <p:xfrm>
          <a:off x="5334000" y="3962400"/>
          <a:ext cx="1085850" cy="525463"/>
        </p:xfrm>
        <a:graphic>
          <a:graphicData uri="http://schemas.openxmlformats.org/presentationml/2006/ole">
            <p:oleObj spid="_x0000_s13333" name="Формула" r:id="rId23" imgW="393480" imgH="190440" progId="Equation.3">
              <p:embed/>
            </p:oleObj>
          </a:graphicData>
        </a:graphic>
      </p:graphicFrame>
      <p:graphicFrame>
        <p:nvGraphicFramePr>
          <p:cNvPr id="12390" name="Object 102"/>
          <p:cNvGraphicFramePr>
            <a:graphicFrameLocks noChangeAspect="1"/>
          </p:cNvGraphicFramePr>
          <p:nvPr/>
        </p:nvGraphicFramePr>
        <p:xfrm>
          <a:off x="5334000" y="5410200"/>
          <a:ext cx="1066800" cy="515938"/>
        </p:xfrm>
        <a:graphic>
          <a:graphicData uri="http://schemas.openxmlformats.org/presentationml/2006/ole">
            <p:oleObj spid="_x0000_s13334" name="Формула" r:id="rId24" imgW="393480" imgH="190440" progId="Equation.3">
              <p:embed/>
            </p:oleObj>
          </a:graphicData>
        </a:graphic>
      </p:graphicFrame>
      <p:graphicFrame>
        <p:nvGraphicFramePr>
          <p:cNvPr id="12391" name="Object 103"/>
          <p:cNvGraphicFramePr>
            <a:graphicFrameLocks noChangeAspect="1"/>
          </p:cNvGraphicFramePr>
          <p:nvPr/>
        </p:nvGraphicFramePr>
        <p:xfrm>
          <a:off x="7239000" y="2286000"/>
          <a:ext cx="1379538" cy="531813"/>
        </p:xfrm>
        <a:graphic>
          <a:graphicData uri="http://schemas.openxmlformats.org/presentationml/2006/ole">
            <p:oleObj spid="_x0000_s13335" name="Формула" r:id="rId25" imgW="495000" imgH="190440" progId="Equation.3">
              <p:embed/>
            </p:oleObj>
          </a:graphicData>
        </a:graphic>
      </p:graphicFrame>
      <p:graphicFrame>
        <p:nvGraphicFramePr>
          <p:cNvPr id="12392" name="Object 104"/>
          <p:cNvGraphicFramePr>
            <a:graphicFrameLocks noChangeAspect="1"/>
          </p:cNvGraphicFramePr>
          <p:nvPr/>
        </p:nvGraphicFramePr>
        <p:xfrm>
          <a:off x="7315200" y="5410200"/>
          <a:ext cx="1366838" cy="500063"/>
        </p:xfrm>
        <a:graphic>
          <a:graphicData uri="http://schemas.openxmlformats.org/presentationml/2006/ole">
            <p:oleObj spid="_x0000_s13336" name="Формула" r:id="rId26" imgW="520560" imgH="190440" progId="Equation.3">
              <p:embed/>
            </p:oleObj>
          </a:graphicData>
        </a:graphic>
      </p:graphicFrame>
      <p:graphicFrame>
        <p:nvGraphicFramePr>
          <p:cNvPr id="12393" name="Object 105"/>
          <p:cNvGraphicFramePr>
            <a:graphicFrameLocks noChangeAspect="1"/>
          </p:cNvGraphicFramePr>
          <p:nvPr/>
        </p:nvGraphicFramePr>
        <p:xfrm>
          <a:off x="7391400" y="3962400"/>
          <a:ext cx="1379538" cy="531813"/>
        </p:xfrm>
        <a:graphic>
          <a:graphicData uri="http://schemas.openxmlformats.org/presentationml/2006/ole">
            <p:oleObj spid="_x0000_s13337" name="Формула" r:id="rId27" imgW="495000" imgH="19044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3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4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0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4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24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4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4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4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2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2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4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4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24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4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24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2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19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533400" y="2447925"/>
            <a:ext cx="8001000" cy="1666875"/>
            <a:chOff x="336" y="1542"/>
            <a:chExt cx="5040" cy="1050"/>
          </a:xfrm>
        </p:grpSpPr>
        <p:sp>
          <p:nvSpPr>
            <p:cNvPr id="24599" name="AutoShape 23"/>
            <p:cNvSpPr>
              <a:spLocks noChangeArrowheads="1"/>
            </p:cNvSpPr>
            <p:nvPr/>
          </p:nvSpPr>
          <p:spPr bwMode="auto">
            <a:xfrm>
              <a:off x="336" y="1584"/>
              <a:ext cx="5040" cy="1008"/>
            </a:xfrm>
            <a:prstGeom prst="wedgeRoundRectCallout">
              <a:avLst>
                <a:gd name="adj1" fmla="val -42241"/>
                <a:gd name="adj2" fmla="val 46824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ABFBE8"/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Text Box 25"/>
            <p:cNvSpPr txBox="1">
              <a:spLocks noChangeArrowheads="1"/>
            </p:cNvSpPr>
            <p:nvPr/>
          </p:nvSpPr>
          <p:spPr bwMode="auto">
            <a:xfrm>
              <a:off x="937" y="1542"/>
              <a:ext cx="3489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i="1" u="sng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чисто периодические</a:t>
              </a:r>
            </a:p>
          </p:txBody>
        </p:sp>
      </p:grp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533400" y="4429125"/>
            <a:ext cx="8077200" cy="1666875"/>
            <a:chOff x="336" y="2790"/>
            <a:chExt cx="5088" cy="1050"/>
          </a:xfrm>
        </p:grpSpPr>
        <p:sp>
          <p:nvSpPr>
            <p:cNvPr id="24600" name="AutoShape 24"/>
            <p:cNvSpPr>
              <a:spLocks noChangeArrowheads="1"/>
            </p:cNvSpPr>
            <p:nvPr/>
          </p:nvSpPr>
          <p:spPr bwMode="auto">
            <a:xfrm>
              <a:off x="336" y="2832"/>
              <a:ext cx="5088" cy="1008"/>
            </a:xfrm>
            <a:prstGeom prst="wedgeRoundRectCallout">
              <a:avLst>
                <a:gd name="adj1" fmla="val -45870"/>
                <a:gd name="adj2" fmla="val 2282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ABFBE8"/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Text Box 26"/>
            <p:cNvSpPr txBox="1">
              <a:spLocks noChangeArrowheads="1"/>
            </p:cNvSpPr>
            <p:nvPr/>
          </p:nvSpPr>
          <p:spPr bwMode="auto">
            <a:xfrm>
              <a:off x="637" y="2790"/>
              <a:ext cx="4402" cy="4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4400" i="1" u="sng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смешанные  периодические</a:t>
              </a:r>
            </a:p>
          </p:txBody>
        </p:sp>
      </p:grpSp>
      <p:sp>
        <p:nvSpPr>
          <p:cNvPr id="24584" name="AutoShape 8"/>
          <p:cNvSpPr>
            <a:spLocks noChangeArrowheads="1"/>
          </p:cNvSpPr>
          <p:nvPr/>
        </p:nvSpPr>
        <p:spPr bwMode="auto">
          <a:xfrm>
            <a:off x="457200" y="304800"/>
            <a:ext cx="8077200" cy="2209800"/>
          </a:xfrm>
          <a:prstGeom prst="wedgeRoundRectCallout">
            <a:avLst>
              <a:gd name="adj1" fmla="val 46069"/>
              <a:gd name="adj2" fmla="val 41954"/>
              <a:gd name="adj3" fmla="val 16667"/>
            </a:avLst>
          </a:prstGeom>
          <a:gradFill rotWithShape="1">
            <a:gsLst>
              <a:gs pos="0">
                <a:srgbClr val="BFF9EA"/>
              </a:gs>
              <a:gs pos="50000">
                <a:schemeClr val="bg1"/>
              </a:gs>
              <a:gs pos="100000">
                <a:srgbClr val="BFF9EA"/>
              </a:gs>
            </a:gsLst>
            <a:lin ang="5400000" scaled="1"/>
          </a:gradFill>
          <a:ln w="9525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4338" name="Формула" r:id="rId3" imgW="114120" imgH="215640" progId="Equation.3">
              <p:embed/>
            </p:oleObj>
          </a:graphicData>
        </a:graphic>
      </p:graphicFrame>
      <p:pic>
        <p:nvPicPr>
          <p:cNvPr id="24583" name="Picture 7" descr="5_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81000" y="4724400"/>
            <a:ext cx="1539875" cy="1905000"/>
          </a:xfrm>
          <a:prstGeom prst="rect">
            <a:avLst/>
          </a:prstGeom>
          <a:noFill/>
        </p:spPr>
      </p:pic>
      <p:pic>
        <p:nvPicPr>
          <p:cNvPr id="24591" name="Picture 15" descr="i_06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533400"/>
            <a:ext cx="2514600" cy="168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609600" y="990600"/>
            <a:ext cx="76200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/>
              <a:t> </a:t>
            </a:r>
            <a:r>
              <a:rPr lang="ru-RU">
                <a:latin typeface="Times New Roman" pitchFamily="18" charset="0"/>
              </a:rPr>
              <a:t>0,(2)         2) 2,(21)       3) 1,(1)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1589088" y="322263"/>
            <a:ext cx="47831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Прочитайте дроби:</a:t>
            </a:r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838200" y="1676400"/>
            <a:ext cx="77374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ru-RU" b="0"/>
              <a:t> </a:t>
            </a:r>
            <a:r>
              <a:rPr lang="ru-RU">
                <a:latin typeface="Times New Roman" pitchFamily="18" charset="0"/>
              </a:rPr>
              <a:t>4) -3,0(3)     5) -0,1(6)     6) 12,45(7)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6 0.00093 C 0.02761 -0.00116 0.0724 -0.00509 0.1165 -0.01318 C 0.36094 -0.01272 0.60556 -0.01388 0.85 -0.01156 C 0.87535 -0.01133 0.9125 0.03932 0.92674 0.06499 C 0.92882 0.07678 0.93455 0.08765 0.93802 0.09875 C 0.94132 0.10962 0.94236 0.12304 0.94427 0.13437 C 0.94653 0.16489 0.95226 0.20305 0.94045 0.23034 C 0.93698 0.25139 0.94184 0.22572 0.93664 0.24283 C 0.93594 0.24514 0.93611 0.24792 0.93542 0.25023 C 0.92639 0.27613 0.91216 0.2907 0.89532 0.30689 C 0.8882 0.3136 0.88177 0.321 0.87396 0.32632 C 0.86615 0.33187 0.85677 0.33372 0.84879 0.33904 C 0.8323 0.34991 0.84184 0.34621 0.83125 0.34968 C 0.81997 0.35777 0.80712 0.36124 0.7948 0.36402 C 0.78282 0.37049 0.7698 0.37142 0.75712 0.3728 C 0.74445 0.37627 0.73212 0.37928 0.71927 0.38182 C 0.54879 0.37928 0.38941 0.37974 0.22309 0.36563 C 0.20608 0.36101 0.18907 0.35453 0.1717 0.35153 C 0.16111 0.34644 0.15261 0.34436 0.1415 0.34251 C 0.12882 0.33649 0.11476 0.33303 0.10139 0.33025 C 0.09045 0.32447 0.07761 0.32447 0.06615 0.32123 C 0.03733 0.32239 0.03143 0.32077 0.01094 0.32632 C 0.00764 0.33118 0.00886 0.32863 0.00712 0.33372 " pathEditMode="relative" rAng="0" ptsTypes="ffffffffffffffffffffffA">
                                      <p:cBhvr>
                                        <p:cTn id="14" dur="2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" y="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8.33333E-7 1.60037E-6 C 0.01615 -0.00185 0.03212 -0.00578 0.04809 -0.00995 C 0.07604 -0.00879 0.10417 -0.00833 0.13212 -0.00671 C 0.15191 -0.00555 0.17292 0.00115 0.19253 0.00486 C 0.23403 0.0037 0.27569 0.00324 0.31719 0.00162 C 0.33698 0.00092 0.35729 -0.00833 0.37656 -0.01318 C 0.38507 -0.01527 0.39375 -0.01619 0.40243 -0.01804 C 0.40451 -0.0185 0.4066 -0.0192 0.40868 -0.01966 C 0.41719 -0.037 0.42101 -0.03192 0.43941 -0.03631 C 0.44184 -0.037 0.44687 -0.03793 0.44687 -0.0377 C 0.61163 -0.03562 0.625 -0.03862 0.72812 -0.02637 C 0.74358 -0.01966 0.76215 -0.01295 0.77656 -0.00324 C 0.78594 0.00324 0.7941 0.01295 0.80226 0.02127 C 0.80451 0.02336 0.80903 0.02544 0.81094 0.02798 C 0.81805 0.037 0.8224 0.04903 0.8283 0.0592 C 0.82969 0.06175 0.83177 0.06313 0.83316 0.06568 C 0.83819 0.074 0.83576 0.07285 0.83924 0.08048 C 0.84115 0.08441 0.84566 0.09204 0.84566 0.09227 C 0.84896 0.10523 0.85399 0.11702 0.85799 0.12997 C 0.86267 0.17553 0.85781 0.12303 0.8566 0.24005 C 0.85642 0.27405 0.85799 0.3129 0.86146 0.3469 C 0.86128 0.36332 0.86111 0.37997 0.86042 0.39639 C 0.86007 0.40634 0.85469 0.4142 0.85174 0.42252 C 0.84514 0.43941 0.83698 0.45606 0.82448 0.46693 C 0.81424 0.49005 0.82847 0.46022 0.81476 0.48173 C 0.81371 0.48312 0.81424 0.4852 0.81354 0.48682 C 0.81024 0.49422 0.81024 0.49306 0.80486 0.49653 C 0.80139 0.5037 0.79687 0.50393 0.79132 0.50647 C 0.75712 0.52151 0.71944 0.50763 0.68368 0.50809 C 0.66875 0.52151 0.6474 0.53191 0.62934 0.53446 C 0.59201 0.53399 0.55451 0.53376 0.51719 0.53284 C 0.51024 0.53261 0.50087 0.52729 0.49479 0.52451 C 0.47969 0.51757 0.46267 0.51665 0.44687 0.51318 C 0.43125 0.50532 0.41163 0.50277 0.39496 0.5 C 0.34271 0.50046 0.29045 0.50069 0.23819 0.50162 C 0.22674 0.50185 0.21493 0.50601 0.20365 0.50809 C 0.17795 0.51295 0.00382 0.50879 -0.02188 0.50879 " pathEditMode="relative" rAng="0" ptsTypes="fffffffffffffffffffffffffffffffffffff">
                                      <p:cBhvr>
                                        <p:cTn id="26" dur="2000" fill="hold"/>
                                        <p:tgtEl>
                                          <p:spTgt spid="245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" y="2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6" grpId="0"/>
      <p:bldP spid="24597" grpId="0"/>
      <p:bldP spid="24598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88" name="Picture 24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04125" y="0"/>
            <a:ext cx="1539875" cy="1905000"/>
          </a:xfrm>
          <a:prstGeom prst="rect">
            <a:avLst/>
          </a:prstGeom>
          <a:noFill/>
        </p:spPr>
      </p:pic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438150" y="454025"/>
            <a:ext cx="433228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/>
              <a:t> </a:t>
            </a:r>
            <a:r>
              <a:rPr lang="ru-RU" i="1">
                <a:latin typeface="Times New Roman" pitchFamily="18" charset="0"/>
              </a:rPr>
              <a:t>Пусть х </a:t>
            </a:r>
            <a:r>
              <a:rPr lang="ru-RU">
                <a:latin typeface="Times New Roman" pitchFamily="18" charset="0"/>
              </a:rPr>
              <a:t>= 0,222…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1570038" y="1004888"/>
            <a:ext cx="3140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10х</a:t>
            </a:r>
            <a:r>
              <a:rPr lang="ru-RU" b="0" i="1">
                <a:latin typeface="Times New Roman" pitchFamily="18" charset="0"/>
              </a:rPr>
              <a:t> </a:t>
            </a:r>
            <a:r>
              <a:rPr lang="ru-RU">
                <a:latin typeface="Times New Roman" pitchFamily="18" charset="0"/>
              </a:rPr>
              <a:t>= 2,222…</a:t>
            </a:r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6934200" y="609600"/>
            <a:ext cx="571500" cy="647700"/>
            <a:chOff x="3984" y="576"/>
            <a:chExt cx="360" cy="408"/>
          </a:xfrm>
        </p:grpSpPr>
        <p:pic>
          <p:nvPicPr>
            <p:cNvPr id="36891" name="Picture 27" descr="1_clr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</p:spPr>
        </p:pic>
        <p:pic>
          <p:nvPicPr>
            <p:cNvPr id="36892" name="Picture 28" descr="0_clr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</p:spPr>
        </p:pic>
      </p:grp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2116138" y="2300288"/>
            <a:ext cx="2505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х </a:t>
            </a:r>
            <a:r>
              <a:rPr lang="ru-RU">
                <a:latin typeface="Times New Roman" pitchFamily="18" charset="0"/>
              </a:rPr>
              <a:t>=0,222…</a:t>
            </a:r>
          </a:p>
        </p:txBody>
      </p:sp>
      <p:sp>
        <p:nvSpPr>
          <p:cNvPr id="36894" name="Text Box 30"/>
          <p:cNvSpPr txBox="1">
            <a:spLocks noChangeArrowheads="1"/>
          </p:cNvSpPr>
          <p:nvPr/>
        </p:nvSpPr>
        <p:spPr bwMode="auto">
          <a:xfrm>
            <a:off x="1570038" y="1614488"/>
            <a:ext cx="3140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10х </a:t>
            </a:r>
            <a:r>
              <a:rPr lang="ru-RU">
                <a:latin typeface="Times New Roman" pitchFamily="18" charset="0"/>
              </a:rPr>
              <a:t>= 2,222…</a:t>
            </a:r>
          </a:p>
        </p:txBody>
      </p:sp>
      <p:sp>
        <p:nvSpPr>
          <p:cNvPr id="36895" name="Line 31"/>
          <p:cNvSpPr>
            <a:spLocks noChangeShapeType="1"/>
          </p:cNvSpPr>
          <p:nvPr/>
        </p:nvSpPr>
        <p:spPr bwMode="auto">
          <a:xfrm>
            <a:off x="1752600" y="32004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896" name="Text Box 32"/>
          <p:cNvSpPr txBox="1">
            <a:spLocks noChangeArrowheads="1"/>
          </p:cNvSpPr>
          <p:nvPr/>
        </p:nvSpPr>
        <p:spPr bwMode="auto">
          <a:xfrm>
            <a:off x="754063" y="3214688"/>
            <a:ext cx="53419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10х – х </a:t>
            </a:r>
            <a:r>
              <a:rPr lang="ru-RU">
                <a:latin typeface="Times New Roman" pitchFamily="18" charset="0"/>
              </a:rPr>
              <a:t>= 2,222…- 0,222</a:t>
            </a:r>
          </a:p>
        </p:txBody>
      </p:sp>
      <p:sp>
        <p:nvSpPr>
          <p:cNvPr id="36897" name="Text Box 33"/>
          <p:cNvSpPr txBox="1">
            <a:spLocks noChangeArrowheads="1"/>
          </p:cNvSpPr>
          <p:nvPr/>
        </p:nvSpPr>
        <p:spPr bwMode="auto">
          <a:xfrm>
            <a:off x="2038350" y="3900488"/>
            <a:ext cx="1362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9х</a:t>
            </a:r>
            <a:r>
              <a:rPr lang="ru-RU">
                <a:latin typeface="Times New Roman" pitchFamily="18" charset="0"/>
              </a:rPr>
              <a:t>= 2</a:t>
            </a:r>
          </a:p>
        </p:txBody>
      </p:sp>
      <p:graphicFrame>
        <p:nvGraphicFramePr>
          <p:cNvPr id="36898" name="Object 34"/>
          <p:cNvGraphicFramePr>
            <a:graphicFrameLocks noChangeAspect="1"/>
          </p:cNvGraphicFramePr>
          <p:nvPr/>
        </p:nvGraphicFramePr>
        <p:xfrm>
          <a:off x="2133600" y="4724400"/>
          <a:ext cx="1143000" cy="1109663"/>
        </p:xfrm>
        <a:graphic>
          <a:graphicData uri="http://schemas.openxmlformats.org/presentationml/2006/ole">
            <p:oleObj spid="_x0000_s15362" name="Формула" r:id="rId6" imgW="406080" imgH="393480" progId="Equation.3">
              <p:embed/>
            </p:oleObj>
          </a:graphicData>
        </a:graphic>
      </p:graphicFrame>
      <p:sp>
        <p:nvSpPr>
          <p:cNvPr id="36899" name="AutoShape 35"/>
          <p:cNvSpPr>
            <a:spLocks noChangeArrowheads="1"/>
          </p:cNvSpPr>
          <p:nvPr/>
        </p:nvSpPr>
        <p:spPr bwMode="auto">
          <a:xfrm>
            <a:off x="6629400" y="1524000"/>
            <a:ext cx="18288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114800" y="4114800"/>
            <a:ext cx="4038600" cy="1905000"/>
            <a:chOff x="2592" y="2592"/>
            <a:chExt cx="2544" cy="1200"/>
          </a:xfrm>
        </p:grpSpPr>
        <p:sp>
          <p:nvSpPr>
            <p:cNvPr id="36905" name="AutoShape 41"/>
            <p:cNvSpPr>
              <a:spLocks noChangeArrowheads="1"/>
            </p:cNvSpPr>
            <p:nvPr/>
          </p:nvSpPr>
          <p:spPr bwMode="auto">
            <a:xfrm>
              <a:off x="2592" y="2592"/>
              <a:ext cx="2544" cy="1200"/>
            </a:xfrm>
            <a:prstGeom prst="cloudCallout">
              <a:avLst>
                <a:gd name="adj1" fmla="val 60968"/>
                <a:gd name="adj2" fmla="val -217083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A86C8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6901" name="Text Box 37"/>
            <p:cNvSpPr txBox="1">
              <a:spLocks noChangeArrowheads="1"/>
            </p:cNvSpPr>
            <p:nvPr/>
          </p:nvSpPr>
          <p:spPr bwMode="auto">
            <a:xfrm>
              <a:off x="2881" y="2889"/>
              <a:ext cx="1156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latin typeface="Times New Roman" pitchFamily="18" charset="0"/>
                </a:rPr>
                <a:t>0,222…</a:t>
              </a:r>
            </a:p>
          </p:txBody>
        </p:sp>
        <p:graphicFrame>
          <p:nvGraphicFramePr>
            <p:cNvPr id="36903" name="Object 39"/>
            <p:cNvGraphicFramePr>
              <a:graphicFrameLocks noChangeAspect="1"/>
            </p:cNvGraphicFramePr>
            <p:nvPr/>
          </p:nvGraphicFramePr>
          <p:xfrm>
            <a:off x="3984" y="2832"/>
            <a:ext cx="473" cy="698"/>
          </p:xfrm>
          <a:graphic>
            <a:graphicData uri="http://schemas.openxmlformats.org/presentationml/2006/ole">
              <p:oleObj spid="_x0000_s15363" name="Формула" r:id="rId7" imgW="266400" imgH="393480" progId="Equation.3">
                <p:embed/>
              </p:oleObj>
            </a:graphicData>
          </a:graphic>
        </p:graphicFrame>
      </p:grpSp>
      <p:sp>
        <p:nvSpPr>
          <p:cNvPr id="36908" name="Line 44"/>
          <p:cNvSpPr>
            <a:spLocks noChangeShapeType="1"/>
          </p:cNvSpPr>
          <p:nvPr/>
        </p:nvSpPr>
        <p:spPr bwMode="auto">
          <a:xfrm>
            <a:off x="1143000" y="2362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68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4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368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0" grpId="0"/>
      <p:bldP spid="36893" grpId="0"/>
      <p:bldP spid="36894" grpId="0"/>
      <p:bldP spid="36895" grpId="0" animBg="1"/>
      <p:bldP spid="36896" grpId="0"/>
      <p:bldP spid="36897" grpId="0"/>
      <p:bldP spid="369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5_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04125" y="0"/>
            <a:ext cx="1539875" cy="1905000"/>
          </a:xfrm>
          <a:prstGeom prst="rect">
            <a:avLst/>
          </a:prstGeom>
          <a:noFill/>
        </p:spPr>
      </p:pic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11150" y="454025"/>
            <a:ext cx="458628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/>
              <a:t> </a:t>
            </a:r>
            <a:r>
              <a:rPr lang="ru-RU" i="1">
                <a:latin typeface="Times New Roman" pitchFamily="18" charset="0"/>
              </a:rPr>
              <a:t>Пусть х </a:t>
            </a:r>
            <a:r>
              <a:rPr lang="ru-RU">
                <a:latin typeface="Times New Roman" pitchFamily="18" charset="0"/>
              </a:rPr>
              <a:t>= 0,4666…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570038" y="1004888"/>
            <a:ext cx="3140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10х </a:t>
            </a:r>
            <a:r>
              <a:rPr lang="ru-RU">
                <a:latin typeface="Times New Roman" pitchFamily="18" charset="0"/>
              </a:rPr>
              <a:t>= 4,666…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34200" y="609600"/>
            <a:ext cx="571500" cy="647700"/>
            <a:chOff x="3984" y="576"/>
            <a:chExt cx="360" cy="408"/>
          </a:xfrm>
        </p:grpSpPr>
        <p:pic>
          <p:nvPicPr>
            <p:cNvPr id="38918" name="Picture 6" descr="1_clr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</p:spPr>
        </p:pic>
        <p:pic>
          <p:nvPicPr>
            <p:cNvPr id="38919" name="Picture 7" descr="0_clr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</p:spPr>
        </p:pic>
      </p:grp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1584325" y="2300288"/>
            <a:ext cx="3013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10х </a:t>
            </a:r>
            <a:r>
              <a:rPr lang="ru-RU">
                <a:latin typeface="Times New Roman" pitchFamily="18" charset="0"/>
              </a:rPr>
              <a:t>=4,666…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1317625" y="1614488"/>
            <a:ext cx="3648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100х </a:t>
            </a:r>
            <a:r>
              <a:rPr lang="ru-RU">
                <a:latin typeface="Times New Roman" pitchFamily="18" charset="0"/>
              </a:rPr>
              <a:t>= 46,666…</a:t>
            </a:r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1752600" y="3200400"/>
            <a:ext cx="297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228600" y="3200400"/>
            <a:ext cx="63579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100х – 10х </a:t>
            </a:r>
            <a:r>
              <a:rPr lang="ru-RU">
                <a:latin typeface="Times New Roman" pitchFamily="18" charset="0"/>
              </a:rPr>
              <a:t>= 46,666…- 4,666</a:t>
            </a: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1785938" y="3900488"/>
            <a:ext cx="18700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>
                <a:latin typeface="Times New Roman" pitchFamily="18" charset="0"/>
              </a:rPr>
              <a:t>90х</a:t>
            </a:r>
            <a:r>
              <a:rPr lang="ru-RU">
                <a:latin typeface="Times New Roman" pitchFamily="18" charset="0"/>
              </a:rPr>
              <a:t>= 42</a:t>
            </a:r>
          </a:p>
        </p:txBody>
      </p:sp>
      <p:graphicFrame>
        <p:nvGraphicFramePr>
          <p:cNvPr id="38925" name="Object 13"/>
          <p:cNvGraphicFramePr>
            <a:graphicFrameLocks noChangeAspect="1"/>
          </p:cNvGraphicFramePr>
          <p:nvPr/>
        </p:nvGraphicFramePr>
        <p:xfrm>
          <a:off x="2044700" y="4724400"/>
          <a:ext cx="1322388" cy="1108075"/>
        </p:xfrm>
        <a:graphic>
          <a:graphicData uri="http://schemas.openxmlformats.org/presentationml/2006/ole">
            <p:oleObj spid="_x0000_s16386" name="Формула" r:id="rId7" imgW="469800" imgH="393480" progId="Equation.3">
              <p:embed/>
            </p:oleObj>
          </a:graphicData>
        </a:graphic>
      </p:graphicFrame>
      <p:sp>
        <p:nvSpPr>
          <p:cNvPr id="38926" name="AutoShape 14"/>
          <p:cNvSpPr>
            <a:spLocks noChangeArrowheads="1"/>
          </p:cNvSpPr>
          <p:nvPr/>
        </p:nvSpPr>
        <p:spPr bwMode="auto">
          <a:xfrm>
            <a:off x="6629400" y="1524000"/>
            <a:ext cx="1828800" cy="15240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114800" y="4114800"/>
            <a:ext cx="4038600" cy="1905000"/>
            <a:chOff x="2592" y="2592"/>
            <a:chExt cx="2544" cy="1200"/>
          </a:xfrm>
        </p:grpSpPr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2592" y="2592"/>
              <a:ext cx="2544" cy="1200"/>
            </a:xfrm>
            <a:prstGeom prst="cloudCallout">
              <a:avLst>
                <a:gd name="adj1" fmla="val 60968"/>
                <a:gd name="adj2" fmla="val -217083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FA86C8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8929" name="Text Box 17"/>
            <p:cNvSpPr txBox="1">
              <a:spLocks noChangeArrowheads="1"/>
            </p:cNvSpPr>
            <p:nvPr/>
          </p:nvSpPr>
          <p:spPr bwMode="auto">
            <a:xfrm>
              <a:off x="2882" y="2889"/>
              <a:ext cx="1156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>
                  <a:latin typeface="Times New Roman" pitchFamily="18" charset="0"/>
                </a:rPr>
                <a:t>0,4666..</a:t>
              </a:r>
            </a:p>
          </p:txBody>
        </p:sp>
        <p:graphicFrame>
          <p:nvGraphicFramePr>
            <p:cNvPr id="38930" name="Object 18"/>
            <p:cNvGraphicFramePr>
              <a:graphicFrameLocks noChangeAspect="1"/>
            </p:cNvGraphicFramePr>
            <p:nvPr/>
          </p:nvGraphicFramePr>
          <p:xfrm>
            <a:off x="3928" y="2832"/>
            <a:ext cx="585" cy="698"/>
          </p:xfrm>
          <a:graphic>
            <a:graphicData uri="http://schemas.openxmlformats.org/presentationml/2006/ole">
              <p:oleObj spid="_x0000_s16387" name="Формула" r:id="rId8" imgW="330120" imgH="393480" progId="Equation.3">
                <p:embed/>
              </p:oleObj>
            </a:graphicData>
          </a:graphic>
        </p:graphicFrame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400800" y="1600200"/>
            <a:ext cx="571500" cy="647700"/>
            <a:chOff x="3984" y="576"/>
            <a:chExt cx="360" cy="408"/>
          </a:xfrm>
        </p:grpSpPr>
        <p:pic>
          <p:nvPicPr>
            <p:cNvPr id="38932" name="Picture 20" descr="1_clr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984" y="576"/>
              <a:ext cx="120" cy="408"/>
            </a:xfrm>
            <a:prstGeom prst="rect">
              <a:avLst/>
            </a:prstGeom>
            <a:noFill/>
          </p:spPr>
        </p:pic>
        <p:pic>
          <p:nvPicPr>
            <p:cNvPr id="38933" name="Picture 21" descr="0_clr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128" y="576"/>
              <a:ext cx="216" cy="40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4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20" grpId="0"/>
      <p:bldP spid="38921" grpId="0"/>
      <p:bldP spid="38922" grpId="0" animBg="1"/>
      <p:bldP spid="38923" grpId="0"/>
      <p:bldP spid="389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52400" y="228600"/>
            <a:ext cx="8839200" cy="3352800"/>
            <a:chOff x="96" y="144"/>
            <a:chExt cx="5568" cy="2112"/>
          </a:xfrm>
        </p:grpSpPr>
        <p:sp>
          <p:nvSpPr>
            <p:cNvPr id="37899" name="AutoShape 11"/>
            <p:cNvSpPr>
              <a:spLocks noChangeArrowheads="1"/>
            </p:cNvSpPr>
            <p:nvPr/>
          </p:nvSpPr>
          <p:spPr bwMode="auto">
            <a:xfrm>
              <a:off x="96" y="144"/>
              <a:ext cx="5568" cy="2112"/>
            </a:xfrm>
            <a:prstGeom prst="wedgeRoundRectCallout">
              <a:avLst>
                <a:gd name="adj1" fmla="val 43838"/>
                <a:gd name="adj2" fmla="val 60181"/>
                <a:gd name="adj3" fmla="val 16667"/>
              </a:avLst>
            </a:prstGeom>
            <a:gradFill rotWithShape="1">
              <a:gsLst>
                <a:gs pos="0">
                  <a:schemeClr val="bg1">
                    <a:alpha val="60001"/>
                  </a:schemeClr>
                </a:gs>
                <a:gs pos="100000">
                  <a:srgbClr val="ABFBE8">
                    <a:alpha val="60001"/>
                  </a:srgbClr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7897" name="Rectangle 9"/>
            <p:cNvSpPr>
              <a:spLocks noChangeArrowheads="1"/>
            </p:cNvSpPr>
            <p:nvPr/>
          </p:nvSpPr>
          <p:spPr bwMode="auto">
            <a:xfrm>
              <a:off x="195" y="336"/>
              <a:ext cx="5373" cy="167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l"/>
              <a:r>
                <a:rPr lang="ru-RU" sz="2800" i="1">
                  <a:latin typeface="Times New Roman" pitchFamily="18" charset="0"/>
                </a:rPr>
                <a:t>Чтобы обратить чисто периодическую дробь </a:t>
              </a:r>
            </a:p>
            <a:p>
              <a:pPr algn="l"/>
              <a:r>
                <a:rPr lang="ru-RU" sz="2800" i="1">
                  <a:latin typeface="Times New Roman" pitchFamily="18" charset="0"/>
                </a:rPr>
                <a:t>в обыкновенную, нужно в </a:t>
              </a:r>
              <a:r>
                <a:rPr lang="ru-RU" sz="2800" i="1" u="sng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числителе</a:t>
              </a:r>
              <a:r>
                <a:rPr lang="ru-RU" sz="2800" i="1" u="sng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2800" i="1">
                  <a:latin typeface="Times New Roman" pitchFamily="18" charset="0"/>
                </a:rPr>
                <a:t>обыкновенной дроби поставить </a:t>
              </a:r>
              <a:r>
                <a:rPr lang="ru-RU" sz="2800" i="1" u="sng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число,</a:t>
              </a:r>
              <a:r>
                <a:rPr lang="ru-RU" sz="28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2800" i="1">
                  <a:latin typeface="Times New Roman" pitchFamily="18" charset="0"/>
                </a:rPr>
                <a:t>    </a:t>
              </a:r>
            </a:p>
            <a:p>
              <a:pPr algn="l"/>
              <a:r>
                <a:rPr lang="ru-RU" sz="2800" i="1">
                  <a:latin typeface="Times New Roman" pitchFamily="18" charset="0"/>
                </a:rPr>
                <a:t>образованное  из цифр, </a:t>
              </a:r>
              <a:r>
                <a:rPr lang="ru-RU" sz="2800" i="1" u="sng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стоящих в периоде</a:t>
              </a:r>
              <a:r>
                <a:rPr lang="ru-RU" sz="2800" i="1">
                  <a:latin typeface="Times New Roman" pitchFamily="18" charset="0"/>
                </a:rPr>
                <a:t>,</a:t>
              </a:r>
            </a:p>
            <a:p>
              <a:pPr algn="l"/>
              <a:r>
                <a:rPr lang="ru-RU" sz="2800" i="1">
                  <a:latin typeface="Times New Roman" pitchFamily="18" charset="0"/>
                </a:rPr>
                <a:t>а в </a:t>
              </a:r>
              <a:r>
                <a:rPr lang="ru-RU" sz="2800" i="1" u="sng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знаменателе</a:t>
              </a:r>
              <a:r>
                <a:rPr lang="ru-RU" sz="2800" i="1">
                  <a:solidFill>
                    <a:srgbClr val="0000FF"/>
                  </a:solidFill>
                  <a:latin typeface="Times New Roman" pitchFamily="18" charset="0"/>
                </a:rPr>
                <a:t> </a:t>
              </a:r>
              <a:r>
                <a:rPr lang="ru-RU" sz="2800" i="1">
                  <a:latin typeface="Times New Roman" pitchFamily="18" charset="0"/>
                </a:rPr>
                <a:t>– написать цифру </a:t>
              </a:r>
              <a:r>
                <a:rPr lang="ru-RU" sz="2800" i="1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9</a:t>
              </a:r>
              <a:r>
                <a:rPr lang="ru-RU" sz="2800" i="1">
                  <a:latin typeface="Times New Roman" pitchFamily="18" charset="0"/>
                </a:rPr>
                <a:t> столько раз, </a:t>
              </a:r>
            </a:p>
            <a:p>
              <a:pPr algn="l"/>
              <a:r>
                <a:rPr lang="ru-RU" sz="2800" i="1" u="sng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сколько цифр в периоде</a:t>
              </a:r>
              <a:r>
                <a:rPr lang="ru-RU" sz="2800" i="1">
                  <a:latin typeface="Times New Roman" pitchFamily="18" charset="0"/>
                </a:rPr>
                <a:t>.</a:t>
              </a:r>
            </a:p>
          </p:txBody>
        </p:sp>
      </p:grpSp>
      <p:pic>
        <p:nvPicPr>
          <p:cNvPr id="37898" name="Picture 10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04125" y="2971800"/>
            <a:ext cx="1539875" cy="1905000"/>
          </a:xfrm>
          <a:prstGeom prst="rect">
            <a:avLst/>
          </a:prstGeom>
          <a:noFill/>
        </p:spPr>
      </p:pic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457200" y="4572000"/>
            <a:ext cx="1752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0,(2)=</a:t>
            </a:r>
          </a:p>
        </p:txBody>
      </p:sp>
      <p:sp>
        <p:nvSpPr>
          <p:cNvPr id="37905" name="Line 17"/>
          <p:cNvSpPr>
            <a:spLocks noChangeShapeType="1"/>
          </p:cNvSpPr>
          <p:nvPr/>
        </p:nvSpPr>
        <p:spPr bwMode="auto">
          <a:xfrm>
            <a:off x="2209800" y="49530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1143000" y="4572000"/>
            <a:ext cx="4397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2</a:t>
            </a:r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2209800" y="4953000"/>
            <a:ext cx="4397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37910" name="AutoShape 22"/>
          <p:cNvSpPr>
            <a:spLocks/>
          </p:cNvSpPr>
          <p:nvPr/>
        </p:nvSpPr>
        <p:spPr bwMode="auto">
          <a:xfrm rot="16200000">
            <a:off x="1181100" y="5067300"/>
            <a:ext cx="381000" cy="609600"/>
          </a:xfrm>
          <a:prstGeom prst="leftBrace">
            <a:avLst>
              <a:gd name="adj1" fmla="val 133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715963" y="5526088"/>
            <a:ext cx="12747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0000FF"/>
                </a:solidFill>
                <a:latin typeface="Times New Roman" pitchFamily="18" charset="0"/>
              </a:rPr>
              <a:t>1 цифра</a:t>
            </a:r>
          </a:p>
        </p:txBody>
      </p:sp>
      <p:sp>
        <p:nvSpPr>
          <p:cNvPr id="37912" name="Text Box 24"/>
          <p:cNvSpPr txBox="1">
            <a:spLocks noChangeArrowheads="1"/>
          </p:cNvSpPr>
          <p:nvPr/>
        </p:nvSpPr>
        <p:spPr bwMode="auto">
          <a:xfrm>
            <a:off x="3810000" y="4572000"/>
            <a:ext cx="17843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0,(81)=</a:t>
            </a:r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4394200" y="4572000"/>
            <a:ext cx="6953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81</a:t>
            </a:r>
          </a:p>
        </p:txBody>
      </p:sp>
      <p:sp>
        <p:nvSpPr>
          <p:cNvPr id="37914" name="Line 26"/>
          <p:cNvSpPr>
            <a:spLocks noChangeShapeType="1"/>
          </p:cNvSpPr>
          <p:nvPr/>
        </p:nvSpPr>
        <p:spPr bwMode="auto">
          <a:xfrm>
            <a:off x="5689600" y="49530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915" name="AutoShape 27"/>
          <p:cNvSpPr>
            <a:spLocks/>
          </p:cNvSpPr>
          <p:nvPr/>
        </p:nvSpPr>
        <p:spPr bwMode="auto">
          <a:xfrm rot="16200000">
            <a:off x="4546600" y="5029200"/>
            <a:ext cx="381000" cy="685800"/>
          </a:xfrm>
          <a:prstGeom prst="leftBrace">
            <a:avLst>
              <a:gd name="adj1" fmla="val 15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16" name="Text Box 28"/>
          <p:cNvSpPr txBox="1">
            <a:spLocks noChangeArrowheads="1"/>
          </p:cNvSpPr>
          <p:nvPr/>
        </p:nvSpPr>
        <p:spPr bwMode="auto">
          <a:xfrm>
            <a:off x="4090988" y="5602288"/>
            <a:ext cx="13335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0000FF"/>
                </a:solidFill>
                <a:latin typeface="Times New Roman" pitchFamily="18" charset="0"/>
              </a:rPr>
              <a:t>2 цифры</a:t>
            </a:r>
          </a:p>
        </p:txBody>
      </p:sp>
      <p:sp>
        <p:nvSpPr>
          <p:cNvPr id="37917" name="Rectangle 29"/>
          <p:cNvSpPr>
            <a:spLocks noChangeArrowheads="1"/>
          </p:cNvSpPr>
          <p:nvPr/>
        </p:nvSpPr>
        <p:spPr bwMode="auto">
          <a:xfrm>
            <a:off x="5867400" y="4953000"/>
            <a:ext cx="69532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00FF"/>
                </a:solidFill>
              </a:rPr>
              <a:t>99</a:t>
            </a:r>
          </a:p>
        </p:txBody>
      </p:sp>
      <p:graphicFrame>
        <p:nvGraphicFramePr>
          <p:cNvPr id="37919" name="Object 31"/>
          <p:cNvGraphicFramePr>
            <a:graphicFrameLocks noChangeAspect="1"/>
          </p:cNvGraphicFramePr>
          <p:nvPr/>
        </p:nvGraphicFramePr>
        <p:xfrm>
          <a:off x="6756400" y="4572000"/>
          <a:ext cx="704850" cy="838200"/>
        </p:xfrm>
        <a:graphic>
          <a:graphicData uri="http://schemas.openxmlformats.org/presentationml/2006/ole">
            <p:oleObj spid="_x0000_s17410" name="Формула" r:id="rId4" imgW="330120" imgH="393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765E-6 L 5E-6 -0.05111 L 0.11667 -0.05111 L 0.11702 -0.01827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79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79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7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37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7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4394E-6 L -0.00121 -0.04602 L 0.15799 -0.04602 L 0.16042 -0.02682 " pathEditMode="relative" rAng="0" ptsTypes="AAAA">
                                      <p:cBhvr>
                                        <p:cTn id="60" dur="2000" fill="hold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7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7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7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37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04" grpId="0"/>
      <p:bldP spid="37905" grpId="0" animBg="1"/>
      <p:bldP spid="37906" grpId="0"/>
      <p:bldP spid="37906" grpId="1"/>
      <p:bldP spid="37906" grpId="2"/>
      <p:bldP spid="37907" grpId="0"/>
      <p:bldP spid="37910" grpId="0" animBg="1"/>
      <p:bldP spid="37911" grpId="0"/>
      <p:bldP spid="37912" grpId="0"/>
      <p:bldP spid="37913" grpId="0"/>
      <p:bldP spid="37913" grpId="1"/>
      <p:bldP spid="37913" grpId="2"/>
      <p:bldP spid="37914" grpId="0" animBg="1"/>
      <p:bldP spid="37915" grpId="0" animBg="1"/>
      <p:bldP spid="37916" grpId="0"/>
      <p:bldP spid="379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152400" y="381000"/>
            <a:ext cx="8686800" cy="4191000"/>
          </a:xfrm>
          <a:prstGeom prst="wedgeRoundRectCallout">
            <a:avLst>
              <a:gd name="adj1" fmla="val 40023"/>
              <a:gd name="adj2" fmla="val 58713"/>
              <a:gd name="adj3" fmla="val 16667"/>
            </a:avLst>
          </a:prstGeom>
          <a:gradFill rotWithShape="1">
            <a:gsLst>
              <a:gs pos="0">
                <a:schemeClr val="bg1">
                  <a:alpha val="60001"/>
                </a:schemeClr>
              </a:gs>
              <a:gs pos="100000">
                <a:srgbClr val="ABFBE8">
                  <a:alpha val="60001"/>
                </a:srgbClr>
              </a:gs>
            </a:gsLst>
            <a:lin ang="5400000" scaled="1"/>
          </a:gradFill>
          <a:ln w="952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0" y="715963"/>
            <a:ext cx="8534400" cy="337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l"/>
            <a:r>
              <a:rPr lang="ru-RU" sz="2400" i="1">
                <a:latin typeface="Times New Roman" pitchFamily="18" charset="0"/>
              </a:rPr>
              <a:t>Чтобы обратить смешанную периодическую дробь </a:t>
            </a:r>
          </a:p>
          <a:p>
            <a:pPr algn="l"/>
            <a:r>
              <a:rPr lang="ru-RU" sz="2400" i="1">
                <a:latin typeface="Times New Roman" pitchFamily="18" charset="0"/>
              </a:rPr>
              <a:t>в обыкновенную, нужно в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числителе</a:t>
            </a:r>
            <a:r>
              <a:rPr lang="ru-RU" sz="2400" i="1">
                <a:solidFill>
                  <a:srgbClr val="FF0582"/>
                </a:solidFill>
                <a:latin typeface="Times New Roman" pitchFamily="18" charset="0"/>
              </a:rPr>
              <a:t> </a:t>
            </a:r>
            <a:r>
              <a:rPr lang="ru-RU" sz="2400" i="1">
                <a:latin typeface="Times New Roman" pitchFamily="18" charset="0"/>
              </a:rPr>
              <a:t>обыкновенной дроби </a:t>
            </a:r>
          </a:p>
          <a:p>
            <a:pPr algn="l"/>
            <a:r>
              <a:rPr lang="ru-RU" sz="2400" i="1">
                <a:latin typeface="Times New Roman" pitchFamily="18" charset="0"/>
              </a:rPr>
              <a:t>поставить  </a:t>
            </a:r>
            <a:r>
              <a:rPr lang="ru-RU" sz="2400" i="1">
                <a:solidFill>
                  <a:srgbClr val="FF0582"/>
                </a:solidFill>
                <a:latin typeface="Times New Roman" pitchFamily="18" charset="0"/>
              </a:rPr>
              <a:t>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число</a:t>
            </a:r>
            <a:r>
              <a:rPr lang="ru-RU" sz="2400" i="1">
                <a:latin typeface="Times New Roman" pitchFamily="18" charset="0"/>
              </a:rPr>
              <a:t>, равное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разности</a:t>
            </a:r>
            <a:r>
              <a:rPr lang="ru-RU" sz="2400" i="1">
                <a:latin typeface="Times New Roman" pitchFamily="18" charset="0"/>
              </a:rPr>
              <a:t>  числа, образованного цифрами, стоящими после запятой до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начала второго  периода</a:t>
            </a:r>
            <a:r>
              <a:rPr lang="ru-RU" sz="2400" i="1">
                <a:latin typeface="Times New Roman" pitchFamily="18" charset="0"/>
              </a:rPr>
              <a:t>, и  числа, образованного из цифр, стоящих после запятой до </a:t>
            </a:r>
            <a:r>
              <a:rPr lang="ru-RU" sz="24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начала первого периода</a:t>
            </a:r>
            <a:r>
              <a:rPr lang="ru-RU" sz="2400" i="1">
                <a:latin typeface="Times New Roman" pitchFamily="18" charset="0"/>
              </a:rPr>
              <a:t>; </a:t>
            </a:r>
          </a:p>
          <a:p>
            <a:pPr algn="l"/>
            <a:r>
              <a:rPr lang="ru-RU" sz="2400" i="1">
                <a:latin typeface="Times New Roman" pitchFamily="18" charset="0"/>
              </a:rPr>
              <a:t>а в знаменателе написать  цифру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9</a:t>
            </a:r>
            <a:r>
              <a:rPr lang="ru-RU" sz="2400" i="1">
                <a:latin typeface="Times New Roman" pitchFamily="18" charset="0"/>
              </a:rPr>
              <a:t> столько раз, сколько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цифр</a:t>
            </a:r>
            <a:r>
              <a:rPr lang="ru-RU" sz="2400" i="1">
                <a:latin typeface="Times New Roman" pitchFamily="18" charset="0"/>
              </a:rPr>
              <a:t>  в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периоде</a:t>
            </a:r>
            <a:r>
              <a:rPr lang="ru-RU" sz="2400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,</a:t>
            </a:r>
            <a:r>
              <a:rPr lang="ru-RU" sz="2400" i="1">
                <a:latin typeface="Times New Roman" pitchFamily="18" charset="0"/>
              </a:rPr>
              <a:t> и со столькими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нулями</a:t>
            </a:r>
            <a:r>
              <a:rPr lang="ru-RU" sz="2400" i="1">
                <a:latin typeface="Times New Roman" pitchFamily="18" charset="0"/>
              </a:rPr>
              <a:t>, сколько цифр между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запятой</a:t>
            </a:r>
            <a:r>
              <a:rPr lang="ru-RU" sz="2400" i="1">
                <a:latin typeface="Times New Roman" pitchFamily="18" charset="0"/>
              </a:rPr>
              <a:t> и </a:t>
            </a:r>
            <a:r>
              <a:rPr lang="ru-RU" sz="2400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началом периода</a:t>
            </a:r>
            <a:r>
              <a:rPr lang="ru-RU" sz="2400" i="1">
                <a:latin typeface="Times New Roman" pitchFamily="18" charset="0"/>
              </a:rPr>
              <a:t>.</a:t>
            </a:r>
          </a:p>
        </p:txBody>
      </p:sp>
      <p:pic>
        <p:nvPicPr>
          <p:cNvPr id="39940" name="Picture 4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4648200"/>
            <a:ext cx="1539875" cy="1905000"/>
          </a:xfrm>
          <a:prstGeom prst="rect">
            <a:avLst/>
          </a:prstGeom>
          <a:noFill/>
        </p:spPr>
      </p:pic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304800" y="4953000"/>
            <a:ext cx="22098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latin typeface="Times New Roman" pitchFamily="18" charset="0"/>
              </a:rPr>
              <a:t>0,4(6)=</a:t>
            </a:r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2362200" y="5410200"/>
            <a:ext cx="16764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685800" y="4953000"/>
            <a:ext cx="8382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latin typeface="Times New Roman" pitchFamily="18" charset="0"/>
              </a:rPr>
              <a:t>4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1143000" y="4953000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latin typeface="Times New Roman" pitchFamily="18" charset="0"/>
              </a:rPr>
              <a:t>6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685800" y="4953000"/>
            <a:ext cx="8382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latin typeface="Times New Roman" pitchFamily="18" charset="0"/>
              </a:rPr>
              <a:t>4</a:t>
            </a:r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>
            <a:off x="3276600" y="5105400"/>
            <a:ext cx="304800" cy="0"/>
          </a:xfrm>
          <a:prstGeom prst="line">
            <a:avLst/>
          </a:prstGeom>
          <a:noFill/>
          <a:ln w="28575">
            <a:solidFill>
              <a:srgbClr val="FF058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979" name="AutoShape 43"/>
          <p:cNvSpPr>
            <a:spLocks/>
          </p:cNvSpPr>
          <p:nvPr/>
        </p:nvSpPr>
        <p:spPr bwMode="auto">
          <a:xfrm rot="16200000">
            <a:off x="1409700" y="5676900"/>
            <a:ext cx="381000" cy="457200"/>
          </a:xfrm>
          <a:prstGeom prst="leftBrace">
            <a:avLst>
              <a:gd name="adj1" fmla="val 1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80" name="Text Box 44"/>
          <p:cNvSpPr txBox="1">
            <a:spLocks noChangeArrowheads="1"/>
          </p:cNvSpPr>
          <p:nvPr/>
        </p:nvSpPr>
        <p:spPr bwMode="auto">
          <a:xfrm>
            <a:off x="1249363" y="6059488"/>
            <a:ext cx="12747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0000FF"/>
                </a:solidFill>
                <a:latin typeface="Times New Roman" pitchFamily="18" charset="0"/>
              </a:rPr>
              <a:t>1 цифра</a:t>
            </a:r>
          </a:p>
        </p:txBody>
      </p:sp>
      <p:sp>
        <p:nvSpPr>
          <p:cNvPr id="39981" name="Text Box 45"/>
          <p:cNvSpPr txBox="1">
            <a:spLocks noChangeArrowheads="1"/>
          </p:cNvSpPr>
          <p:nvPr/>
        </p:nvSpPr>
        <p:spPr bwMode="auto">
          <a:xfrm>
            <a:off x="2514600" y="5410200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9982" name="AutoShape 46"/>
          <p:cNvSpPr>
            <a:spLocks/>
          </p:cNvSpPr>
          <p:nvPr/>
        </p:nvSpPr>
        <p:spPr bwMode="auto">
          <a:xfrm rot="16200000">
            <a:off x="952500" y="5524500"/>
            <a:ext cx="381000" cy="457200"/>
          </a:xfrm>
          <a:prstGeom prst="leftBrace">
            <a:avLst>
              <a:gd name="adj1" fmla="val 10000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83" name="Text Box 47"/>
          <p:cNvSpPr txBox="1">
            <a:spLocks noChangeArrowheads="1"/>
          </p:cNvSpPr>
          <p:nvPr/>
        </p:nvSpPr>
        <p:spPr bwMode="auto">
          <a:xfrm>
            <a:off x="792163" y="5907088"/>
            <a:ext cx="127476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i="1">
                <a:solidFill>
                  <a:srgbClr val="0000FF"/>
                </a:solidFill>
                <a:latin typeface="Times New Roman" pitchFamily="18" charset="0"/>
              </a:rPr>
              <a:t>1 цифра</a:t>
            </a:r>
          </a:p>
        </p:txBody>
      </p:sp>
      <p:sp>
        <p:nvSpPr>
          <p:cNvPr id="39984" name="Text Box 48"/>
          <p:cNvSpPr txBox="1">
            <a:spLocks noChangeArrowheads="1"/>
          </p:cNvSpPr>
          <p:nvPr/>
        </p:nvSpPr>
        <p:spPr bwMode="auto">
          <a:xfrm>
            <a:off x="2895600" y="5410200"/>
            <a:ext cx="990600" cy="8239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graphicFrame>
        <p:nvGraphicFramePr>
          <p:cNvPr id="39986" name="Object 50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8434" name="Формула" r:id="rId4" imgW="114120" imgH="215640" progId="Equation.3">
              <p:embed/>
            </p:oleObj>
          </a:graphicData>
        </a:graphic>
      </p:graphicFrame>
      <p:graphicFrame>
        <p:nvGraphicFramePr>
          <p:cNvPr id="39987" name="Object 51"/>
          <p:cNvGraphicFramePr>
            <a:graphicFrameLocks noChangeAspect="1"/>
          </p:cNvGraphicFramePr>
          <p:nvPr/>
        </p:nvGraphicFramePr>
        <p:xfrm>
          <a:off x="4114800" y="4876800"/>
          <a:ext cx="1827213" cy="1100138"/>
        </p:xfrm>
        <a:graphic>
          <a:graphicData uri="http://schemas.openxmlformats.org/presentationml/2006/ole">
            <p:oleObj spid="_x0000_s18435" name="Формула" r:id="rId5" imgW="672840" imgH="4060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4047 L -0.00416 -0.09158 L 0.15643 -0.0932 L 0.15643 -0.0356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399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-2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4533 L -0.00417 -0.0932 L 0.13663 -0.09158 L 0.13663 -0.03723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399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18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3399 L -0.00416 -0.0932 L 0.30382 -0.09574 L 0.30382 -0.03492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399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39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9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39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9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9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9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399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5" grpId="0"/>
      <p:bldP spid="39966" grpId="0" animBg="1"/>
      <p:bldP spid="39971" grpId="0"/>
      <p:bldP spid="39971" grpId="1"/>
      <p:bldP spid="39971" grpId="2"/>
      <p:bldP spid="39972" grpId="0"/>
      <p:bldP spid="39972" grpId="1"/>
      <p:bldP spid="39972" grpId="2"/>
      <p:bldP spid="39973" grpId="0"/>
      <p:bldP spid="39973" grpId="1"/>
      <p:bldP spid="39973" grpId="2"/>
      <p:bldP spid="39974" grpId="0" animBg="1"/>
      <p:bldP spid="39979" grpId="0" animBg="1"/>
      <p:bldP spid="39979" grpId="1" animBg="1"/>
      <p:bldP spid="39980" grpId="0"/>
      <p:bldP spid="39980" grpId="1"/>
      <p:bldP spid="39981" grpId="0"/>
      <p:bldP spid="39982" grpId="0" animBg="1"/>
      <p:bldP spid="39983" grpId="0"/>
      <p:bldP spid="399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898525" y="2424113"/>
            <a:ext cx="184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838200" y="2209800"/>
          <a:ext cx="5715000" cy="1149350"/>
        </p:xfrm>
        <a:graphic>
          <a:graphicData uri="http://schemas.openxmlformats.org/presentationml/2006/ole">
            <p:oleObj spid="_x0000_s19458" name="Формула" r:id="rId3" imgW="2019240" imgH="406080" progId="Equation.3">
              <p:embed/>
            </p:oleObj>
          </a:graphicData>
        </a:graphic>
      </p:graphicFrame>
      <p:graphicFrame>
        <p:nvGraphicFramePr>
          <p:cNvPr id="43019" name="Object 11"/>
          <p:cNvGraphicFramePr>
            <a:graphicFrameLocks noChangeAspect="1"/>
          </p:cNvGraphicFramePr>
          <p:nvPr/>
        </p:nvGraphicFramePr>
        <p:xfrm>
          <a:off x="838200" y="3733800"/>
          <a:ext cx="7086600" cy="1100138"/>
        </p:xfrm>
        <a:graphic>
          <a:graphicData uri="http://schemas.openxmlformats.org/presentationml/2006/ole">
            <p:oleObj spid="_x0000_s19459" name="Формула" r:id="rId4" imgW="2616120" imgH="406080" progId="Equation.3">
              <p:embed/>
            </p:oleObj>
          </a:graphicData>
        </a:graphic>
      </p:graphicFrame>
      <p:graphicFrame>
        <p:nvGraphicFramePr>
          <p:cNvPr id="43020" name="Object 12"/>
          <p:cNvGraphicFramePr>
            <a:graphicFrameLocks noChangeAspect="1"/>
          </p:cNvGraphicFramePr>
          <p:nvPr/>
        </p:nvGraphicFramePr>
        <p:xfrm>
          <a:off x="838200" y="5257800"/>
          <a:ext cx="7121525" cy="1100138"/>
        </p:xfrm>
        <a:graphic>
          <a:graphicData uri="http://schemas.openxmlformats.org/presentationml/2006/ole">
            <p:oleObj spid="_x0000_s19460" name="Формула" r:id="rId5" imgW="2628720" imgH="406080" progId="Equation.3">
              <p:embed/>
            </p:oleObj>
          </a:graphicData>
        </a:graphic>
      </p:graphicFrame>
      <p:pic>
        <p:nvPicPr>
          <p:cNvPr id="43021" name="Picture 13" descr="5_3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1828800"/>
            <a:ext cx="1539875" cy="1905000"/>
          </a:xfrm>
          <a:prstGeom prst="rect">
            <a:avLst/>
          </a:prstGeom>
          <a:noFill/>
        </p:spPr>
      </p:pic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85800" y="452438"/>
            <a:ext cx="7620000" cy="1223962"/>
            <a:chOff x="432" y="285"/>
            <a:chExt cx="4800" cy="771"/>
          </a:xfrm>
        </p:grpSpPr>
        <p:sp>
          <p:nvSpPr>
            <p:cNvPr id="43022" name="AutoShape 14"/>
            <p:cNvSpPr>
              <a:spLocks noChangeArrowheads="1"/>
            </p:cNvSpPr>
            <p:nvPr/>
          </p:nvSpPr>
          <p:spPr bwMode="auto">
            <a:xfrm>
              <a:off x="432" y="288"/>
              <a:ext cx="4800" cy="768"/>
            </a:xfrm>
            <a:prstGeom prst="wedgeRoundRectCallout">
              <a:avLst>
                <a:gd name="adj1" fmla="val 54190"/>
                <a:gd name="adj2" fmla="val 93097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1326" y="285"/>
              <a:ext cx="3012" cy="57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5400" i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Проверь соседа</a:t>
              </a:r>
            </a:p>
          </p:txBody>
        </p:sp>
      </p:grpSp>
      <p:sp>
        <p:nvSpPr>
          <p:cNvPr id="43024" name="Oval 16"/>
          <p:cNvSpPr>
            <a:spLocks noChangeArrowheads="1"/>
          </p:cNvSpPr>
          <p:nvPr/>
        </p:nvSpPr>
        <p:spPr bwMode="auto">
          <a:xfrm>
            <a:off x="304800" y="2743200"/>
            <a:ext cx="304800" cy="152400"/>
          </a:xfrm>
          <a:prstGeom prst="ellipse">
            <a:avLst/>
          </a:prstGeom>
          <a:gradFill rotWithShape="1">
            <a:gsLst>
              <a:gs pos="0">
                <a:srgbClr val="FF0582">
                  <a:gamma/>
                  <a:shade val="46275"/>
                  <a:invGamma/>
                </a:srgbClr>
              </a:gs>
              <a:gs pos="50000">
                <a:srgbClr val="FF0582"/>
              </a:gs>
              <a:gs pos="100000">
                <a:srgbClr val="FF0582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5" name="Oval 17"/>
          <p:cNvSpPr>
            <a:spLocks noChangeArrowheads="1"/>
          </p:cNvSpPr>
          <p:nvPr/>
        </p:nvSpPr>
        <p:spPr bwMode="auto">
          <a:xfrm>
            <a:off x="304800" y="4191000"/>
            <a:ext cx="304800" cy="152400"/>
          </a:xfrm>
          <a:prstGeom prst="ellipse">
            <a:avLst/>
          </a:prstGeom>
          <a:gradFill rotWithShape="1">
            <a:gsLst>
              <a:gs pos="0">
                <a:srgbClr val="FF0582">
                  <a:gamma/>
                  <a:shade val="46275"/>
                  <a:invGamma/>
                </a:srgbClr>
              </a:gs>
              <a:gs pos="50000">
                <a:srgbClr val="FF0582"/>
              </a:gs>
              <a:gs pos="100000">
                <a:srgbClr val="FF0582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26" name="Oval 18"/>
          <p:cNvSpPr>
            <a:spLocks noChangeArrowheads="1"/>
          </p:cNvSpPr>
          <p:nvPr/>
        </p:nvSpPr>
        <p:spPr bwMode="auto">
          <a:xfrm>
            <a:off x="304800" y="5715000"/>
            <a:ext cx="304800" cy="152400"/>
          </a:xfrm>
          <a:prstGeom prst="ellipse">
            <a:avLst/>
          </a:prstGeom>
          <a:gradFill rotWithShape="1">
            <a:gsLst>
              <a:gs pos="0">
                <a:srgbClr val="FF0582">
                  <a:gamma/>
                  <a:shade val="46275"/>
                  <a:invGamma/>
                </a:srgbClr>
              </a:gs>
              <a:gs pos="50000">
                <a:srgbClr val="FF0582"/>
              </a:gs>
              <a:gs pos="100000">
                <a:srgbClr val="FF0582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01" name="Picture 5" descr="thumb_731255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</a:blip>
          <a:srcRect/>
          <a:stretch>
            <a:fillRect/>
          </a:stretch>
        </p:blipFill>
        <p:spPr bwMode="auto">
          <a:xfrm>
            <a:off x="457200" y="304800"/>
            <a:ext cx="8305800" cy="6324600"/>
          </a:xfrm>
          <a:prstGeom prst="rect">
            <a:avLst/>
          </a:prstGeom>
          <a:noFill/>
        </p:spPr>
      </p:pic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204913" y="823913"/>
            <a:ext cx="184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428596" y="2071678"/>
            <a:ext cx="8001000" cy="173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3600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« Числа не управляют миром, но они показывают, как управлять им».</a:t>
            </a:r>
          </a:p>
          <a:p>
            <a:pPr algn="l"/>
            <a:r>
              <a:rPr lang="ru-RU" sz="3600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                                              ( И. Гёте).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6" name="Rectangle 146"/>
          <p:cNvSpPr>
            <a:spLocks noChangeArrowheads="1"/>
          </p:cNvSpPr>
          <p:nvPr/>
        </p:nvSpPr>
        <p:spPr bwMode="auto">
          <a:xfrm>
            <a:off x="457200" y="685800"/>
            <a:ext cx="8305800" cy="13716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45" name="AutoShape 125"/>
          <p:cNvSpPr>
            <a:spLocks noChangeArrowheads="1"/>
          </p:cNvSpPr>
          <p:nvPr/>
        </p:nvSpPr>
        <p:spPr bwMode="auto">
          <a:xfrm flipH="1">
            <a:off x="0" y="1295400"/>
            <a:ext cx="990600" cy="685800"/>
          </a:xfrm>
          <a:prstGeom prst="wedgeRoundRectCallout">
            <a:avLst>
              <a:gd name="adj1" fmla="val 11056"/>
              <a:gd name="adj2" fmla="val 581713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FA86C8">
                  <a:alpha val="56000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844" name="AutoShape 124"/>
          <p:cNvSpPr>
            <a:spLocks noChangeArrowheads="1"/>
          </p:cNvSpPr>
          <p:nvPr/>
        </p:nvSpPr>
        <p:spPr bwMode="auto">
          <a:xfrm flipH="1" flipV="1">
            <a:off x="304800" y="3810000"/>
            <a:ext cx="914400" cy="609600"/>
          </a:xfrm>
          <a:prstGeom prst="wedgeRoundRectCallout">
            <a:avLst>
              <a:gd name="adj1" fmla="val 23611"/>
              <a:gd name="adj2" fmla="val -198699"/>
              <a:gd name="adj3" fmla="val 16667"/>
            </a:avLst>
          </a:prstGeom>
          <a:gradFill rotWithShape="1">
            <a:gsLst>
              <a:gs pos="0">
                <a:srgbClr val="9966FF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/>
          <a:lstStyle/>
          <a:p>
            <a:endParaRPr lang="ru-RU"/>
          </a:p>
        </p:txBody>
      </p:sp>
      <p:graphicFrame>
        <p:nvGraphicFramePr>
          <p:cNvPr id="30867" name="Group 147"/>
          <p:cNvGraphicFramePr>
            <a:graphicFrameLocks noGrp="1"/>
          </p:cNvGraphicFramePr>
          <p:nvPr>
            <p:ph/>
          </p:nvPr>
        </p:nvGraphicFramePr>
        <p:xfrm>
          <a:off x="1098550" y="2667000"/>
          <a:ext cx="7613967" cy="838200"/>
        </p:xfrm>
        <a:graphic>
          <a:graphicData uri="http://schemas.openxmlformats.org/drawingml/2006/table">
            <a:tbl>
              <a:tblPr/>
              <a:tblGrid>
                <a:gridCol w="208280"/>
                <a:gridCol w="822325"/>
                <a:gridCol w="822325"/>
                <a:gridCol w="823912"/>
                <a:gridCol w="822325"/>
                <a:gridCol w="822325"/>
                <a:gridCol w="823913"/>
                <a:gridCol w="822325"/>
                <a:gridCol w="823912"/>
                <a:gridCol w="822325"/>
              </a:tblGrid>
              <a:tr h="838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828" name="AutoShape 108"/>
          <p:cNvSpPr>
            <a:spLocks noChangeArrowheads="1"/>
          </p:cNvSpPr>
          <p:nvPr/>
        </p:nvSpPr>
        <p:spPr bwMode="auto">
          <a:xfrm>
            <a:off x="990600" y="2209800"/>
            <a:ext cx="609600" cy="609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bg1"/>
              </a:gs>
              <a:gs pos="100000">
                <a:srgbClr val="FF058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29" name="AutoShape 109"/>
          <p:cNvSpPr>
            <a:spLocks noChangeArrowheads="1"/>
          </p:cNvSpPr>
          <p:nvPr/>
        </p:nvSpPr>
        <p:spPr bwMode="auto">
          <a:xfrm>
            <a:off x="1828800" y="3352800"/>
            <a:ext cx="609600" cy="609600"/>
          </a:xfrm>
          <a:prstGeom prst="smileyFace">
            <a:avLst>
              <a:gd name="adj" fmla="val -4653"/>
            </a:avLst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39" name="Text Box 119"/>
          <p:cNvSpPr txBox="1">
            <a:spLocks noChangeArrowheads="1"/>
          </p:cNvSpPr>
          <p:nvPr/>
        </p:nvSpPr>
        <p:spPr bwMode="auto">
          <a:xfrm>
            <a:off x="304800" y="38100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imes New Roman" pitchFamily="18" charset="0"/>
              </a:rPr>
              <a:t>нет</a:t>
            </a:r>
          </a:p>
        </p:txBody>
      </p:sp>
      <p:sp>
        <p:nvSpPr>
          <p:cNvPr id="30846" name="Text Box 126"/>
          <p:cNvSpPr txBox="1">
            <a:spLocks noChangeArrowheads="1"/>
          </p:cNvSpPr>
          <p:nvPr/>
        </p:nvSpPr>
        <p:spPr bwMode="auto">
          <a:xfrm>
            <a:off x="0" y="1295400"/>
            <a:ext cx="99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>
                <a:latin typeface="Times New Roman" pitchFamily="18" charset="0"/>
              </a:rPr>
              <a:t>да</a:t>
            </a:r>
          </a:p>
        </p:txBody>
      </p:sp>
      <p:grpSp>
        <p:nvGrpSpPr>
          <p:cNvPr id="2" name="Group 143"/>
          <p:cNvGrpSpPr>
            <a:grpSpLocks/>
          </p:cNvGrpSpPr>
          <p:nvPr/>
        </p:nvGrpSpPr>
        <p:grpSpPr bwMode="auto">
          <a:xfrm>
            <a:off x="2362200" y="4632325"/>
            <a:ext cx="5257800" cy="1158875"/>
            <a:chOff x="1680" y="3302"/>
            <a:chExt cx="3312" cy="730"/>
          </a:xfrm>
        </p:grpSpPr>
        <p:sp>
          <p:nvSpPr>
            <p:cNvPr id="30847" name="AutoShape 127"/>
            <p:cNvSpPr>
              <a:spLocks noChangeArrowheads="1"/>
            </p:cNvSpPr>
            <p:nvPr/>
          </p:nvSpPr>
          <p:spPr bwMode="auto">
            <a:xfrm>
              <a:off x="1680" y="3312"/>
              <a:ext cx="3312" cy="720"/>
            </a:xfrm>
            <a:prstGeom prst="wedgeRoundRectCallout">
              <a:avLst>
                <a:gd name="adj1" fmla="val -80014"/>
                <a:gd name="adj2" fmla="val 9722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ABFBE8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0848" name="Text Box 128"/>
            <p:cNvSpPr txBox="1">
              <a:spLocks noChangeArrowheads="1"/>
            </p:cNvSpPr>
            <p:nvPr/>
          </p:nvSpPr>
          <p:spPr bwMode="auto">
            <a:xfrm>
              <a:off x="2016" y="3302"/>
              <a:ext cx="2721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5400" i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Проверь  себя</a:t>
              </a:r>
            </a:p>
          </p:txBody>
        </p:sp>
      </p:grpSp>
      <p:sp>
        <p:nvSpPr>
          <p:cNvPr id="30849" name="AutoShape 129"/>
          <p:cNvSpPr>
            <a:spLocks noChangeArrowheads="1"/>
          </p:cNvSpPr>
          <p:nvPr/>
        </p:nvSpPr>
        <p:spPr bwMode="auto">
          <a:xfrm>
            <a:off x="8382000" y="2133600"/>
            <a:ext cx="609600" cy="609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bg1"/>
              </a:gs>
              <a:gs pos="100000">
                <a:srgbClr val="FF058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0" name="AutoShape 130"/>
          <p:cNvSpPr>
            <a:spLocks noChangeArrowheads="1"/>
          </p:cNvSpPr>
          <p:nvPr/>
        </p:nvSpPr>
        <p:spPr bwMode="auto">
          <a:xfrm>
            <a:off x="6731000" y="2138363"/>
            <a:ext cx="609600" cy="609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bg1"/>
              </a:gs>
              <a:gs pos="100000">
                <a:srgbClr val="FF058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1" name="AutoShape 131"/>
          <p:cNvSpPr>
            <a:spLocks noChangeArrowheads="1"/>
          </p:cNvSpPr>
          <p:nvPr/>
        </p:nvSpPr>
        <p:spPr bwMode="auto">
          <a:xfrm>
            <a:off x="2667000" y="2133600"/>
            <a:ext cx="609600" cy="609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bg1"/>
              </a:gs>
              <a:gs pos="100000">
                <a:srgbClr val="FF058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2" name="AutoShape 132"/>
          <p:cNvSpPr>
            <a:spLocks noChangeArrowheads="1"/>
          </p:cNvSpPr>
          <p:nvPr/>
        </p:nvSpPr>
        <p:spPr bwMode="auto">
          <a:xfrm>
            <a:off x="5867400" y="2133600"/>
            <a:ext cx="609600" cy="609600"/>
          </a:xfrm>
          <a:prstGeom prst="smileyFace">
            <a:avLst>
              <a:gd name="adj" fmla="val 4653"/>
            </a:avLst>
          </a:prstGeom>
          <a:gradFill rotWithShape="1">
            <a:gsLst>
              <a:gs pos="0">
                <a:schemeClr val="bg1"/>
              </a:gs>
              <a:gs pos="100000">
                <a:srgbClr val="FF0582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3" name="AutoShape 133"/>
          <p:cNvSpPr>
            <a:spLocks noChangeArrowheads="1"/>
          </p:cNvSpPr>
          <p:nvPr/>
        </p:nvSpPr>
        <p:spPr bwMode="auto">
          <a:xfrm>
            <a:off x="3429000" y="3352800"/>
            <a:ext cx="609600" cy="609600"/>
          </a:xfrm>
          <a:prstGeom prst="smileyFace">
            <a:avLst>
              <a:gd name="adj" fmla="val -4653"/>
            </a:avLst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4" name="AutoShape 134"/>
          <p:cNvSpPr>
            <a:spLocks noChangeArrowheads="1"/>
          </p:cNvSpPr>
          <p:nvPr/>
        </p:nvSpPr>
        <p:spPr bwMode="auto">
          <a:xfrm>
            <a:off x="4267200" y="3352800"/>
            <a:ext cx="609600" cy="609600"/>
          </a:xfrm>
          <a:prstGeom prst="smileyFace">
            <a:avLst>
              <a:gd name="adj" fmla="val -4653"/>
            </a:avLst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5" name="AutoShape 135"/>
          <p:cNvSpPr>
            <a:spLocks noChangeArrowheads="1"/>
          </p:cNvSpPr>
          <p:nvPr/>
        </p:nvSpPr>
        <p:spPr bwMode="auto">
          <a:xfrm>
            <a:off x="5105400" y="3352800"/>
            <a:ext cx="609600" cy="609600"/>
          </a:xfrm>
          <a:prstGeom prst="smileyFace">
            <a:avLst>
              <a:gd name="adj" fmla="val -4653"/>
            </a:avLst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6" name="AutoShape 136"/>
          <p:cNvSpPr>
            <a:spLocks noChangeArrowheads="1"/>
          </p:cNvSpPr>
          <p:nvPr/>
        </p:nvSpPr>
        <p:spPr bwMode="auto">
          <a:xfrm>
            <a:off x="7567613" y="3079750"/>
            <a:ext cx="609600" cy="609600"/>
          </a:xfrm>
          <a:prstGeom prst="smileyFace">
            <a:avLst>
              <a:gd name="adj" fmla="val -4653"/>
            </a:avLst>
          </a:prstGeom>
          <a:gradFill rotWithShape="1">
            <a:gsLst>
              <a:gs pos="0">
                <a:schemeClr val="bg1"/>
              </a:gs>
              <a:gs pos="100000">
                <a:srgbClr val="9966F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857" name="Freeform 137"/>
          <p:cNvSpPr>
            <a:spLocks/>
          </p:cNvSpPr>
          <p:nvPr/>
        </p:nvSpPr>
        <p:spPr bwMode="auto">
          <a:xfrm>
            <a:off x="1295400" y="2659063"/>
            <a:ext cx="7391400" cy="922337"/>
          </a:xfrm>
          <a:custGeom>
            <a:avLst/>
            <a:gdLst/>
            <a:ahLst/>
            <a:cxnLst>
              <a:cxn ang="0">
                <a:pos x="0" y="5"/>
              </a:cxn>
              <a:cxn ang="0">
                <a:pos x="480" y="581"/>
              </a:cxn>
              <a:cxn ang="0">
                <a:pos x="1008" y="5"/>
              </a:cxn>
              <a:cxn ang="0">
                <a:pos x="1536" y="533"/>
              </a:cxn>
              <a:cxn ang="0">
                <a:pos x="2592" y="533"/>
              </a:cxn>
              <a:cxn ang="0">
                <a:pos x="3072" y="5"/>
              </a:cxn>
              <a:cxn ang="0">
                <a:pos x="3593" y="0"/>
              </a:cxn>
              <a:cxn ang="0">
                <a:pos x="4143" y="550"/>
              </a:cxn>
              <a:cxn ang="0">
                <a:pos x="4656" y="5"/>
              </a:cxn>
            </a:cxnLst>
            <a:rect l="0" t="0" r="r" b="b"/>
            <a:pathLst>
              <a:path w="4656" h="581">
                <a:moveTo>
                  <a:pt x="0" y="5"/>
                </a:moveTo>
                <a:lnTo>
                  <a:pt x="480" y="581"/>
                </a:lnTo>
                <a:lnTo>
                  <a:pt x="1008" y="5"/>
                </a:lnTo>
                <a:lnTo>
                  <a:pt x="1536" y="533"/>
                </a:lnTo>
                <a:lnTo>
                  <a:pt x="2592" y="533"/>
                </a:lnTo>
                <a:lnTo>
                  <a:pt x="3072" y="5"/>
                </a:lnTo>
                <a:lnTo>
                  <a:pt x="3593" y="0"/>
                </a:lnTo>
                <a:lnTo>
                  <a:pt x="4143" y="550"/>
                </a:lnTo>
                <a:lnTo>
                  <a:pt x="4656" y="5"/>
                </a:lnTo>
              </a:path>
            </a:pathLst>
          </a:custGeom>
          <a:noFill/>
          <a:ln w="571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144"/>
          <p:cNvGrpSpPr>
            <a:grpSpLocks/>
          </p:cNvGrpSpPr>
          <p:nvPr/>
        </p:nvGrpSpPr>
        <p:grpSpPr bwMode="auto">
          <a:xfrm>
            <a:off x="2286000" y="4648200"/>
            <a:ext cx="5334000" cy="1371600"/>
            <a:chOff x="1728" y="2880"/>
            <a:chExt cx="3360" cy="864"/>
          </a:xfrm>
        </p:grpSpPr>
        <p:sp>
          <p:nvSpPr>
            <p:cNvPr id="30860" name="AutoShape 140"/>
            <p:cNvSpPr>
              <a:spLocks noChangeArrowheads="1"/>
            </p:cNvSpPr>
            <p:nvPr/>
          </p:nvSpPr>
          <p:spPr bwMode="auto">
            <a:xfrm>
              <a:off x="1728" y="2880"/>
              <a:ext cx="3360" cy="864"/>
            </a:xfrm>
            <a:prstGeom prst="wedgeRoundRectCallout">
              <a:avLst>
                <a:gd name="adj1" fmla="val -87796"/>
                <a:gd name="adj2" fmla="val 5903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ABFBE8"/>
                </a:gs>
              </a:gsLst>
              <a:lin ang="5400000" scaled="1"/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i="1">
                <a:solidFill>
                  <a:srgbClr val="CC0066"/>
                </a:solidFill>
              </a:endParaRPr>
            </a:p>
          </p:txBody>
        </p:sp>
        <p:sp>
          <p:nvSpPr>
            <p:cNvPr id="30861" name="Text Box 141"/>
            <p:cNvSpPr txBox="1">
              <a:spLocks noChangeArrowheads="1"/>
            </p:cNvSpPr>
            <p:nvPr/>
          </p:nvSpPr>
          <p:spPr bwMode="auto">
            <a:xfrm>
              <a:off x="1920" y="3024"/>
              <a:ext cx="288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4800" i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МОЛОДЦЫ !</a:t>
              </a:r>
            </a:p>
          </p:txBody>
        </p:sp>
      </p:grpSp>
      <p:pic>
        <p:nvPicPr>
          <p:cNvPr id="30838" name="Picture 118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724400"/>
            <a:ext cx="1616075" cy="1905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308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0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1000" fill="hold"/>
                                        <p:tgtEl>
                                          <p:spTgt spid="308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0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0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0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0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0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0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1000" fill="hold"/>
                                        <p:tgtEl>
                                          <p:spTgt spid="308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0"/>
                            </p:stCondLst>
                            <p:childTnLst>
                              <p:par>
                                <p:cTn id="4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0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0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1000" fill="hold"/>
                                        <p:tgtEl>
                                          <p:spTgt spid="308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0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0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8000"/>
                            </p:stCondLst>
                            <p:childTnLst>
                              <p:par>
                                <p:cTn id="58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30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0" fill="hold"/>
                                        <p:tgtEl>
                                          <p:spTgt spid="30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3" dur="1000" fill="hold"/>
                                        <p:tgtEl>
                                          <p:spTgt spid="308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0"/>
                                        <p:tgtEl>
                                          <p:spTgt spid="30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6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4.16281E-6 L -1.38778E-17 -0.23312 " pathEditMode="relative" ptsTypes="AA">
                                      <p:cBhvr>
                                        <p:cTn id="70" dur="2000" fill="hold"/>
                                        <p:tgtEl>
                                          <p:spTgt spid="30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8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8500"/>
                            </p:stCondLst>
                            <p:childTnLst>
                              <p:par>
                                <p:cTn id="7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90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6" grpId="0" animBg="1"/>
      <p:bldP spid="30828" grpId="0" animBg="1"/>
      <p:bldP spid="30828" grpId="1" animBg="1"/>
      <p:bldP spid="30829" grpId="0" animBg="1"/>
      <p:bldP spid="30849" grpId="0" animBg="1"/>
      <p:bldP spid="30849" grpId="1" animBg="1"/>
      <p:bldP spid="30850" grpId="0" animBg="1"/>
      <p:bldP spid="30850" grpId="1" animBg="1"/>
      <p:bldP spid="30851" grpId="0" animBg="1"/>
      <p:bldP spid="30851" grpId="1" animBg="1"/>
      <p:bldP spid="30852" grpId="0" animBg="1"/>
      <p:bldP spid="30852" grpId="1" animBg="1"/>
      <p:bldP spid="30853" grpId="0" animBg="1"/>
      <p:bldP spid="30854" grpId="0" animBg="1"/>
      <p:bldP spid="30855" grpId="0" animBg="1"/>
      <p:bldP spid="30856" grpId="0" animBg="1"/>
      <p:bldP spid="30857" grpId="0" animBg="1"/>
      <p:bldP spid="3085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70" name="AutoShape 90"/>
          <p:cNvSpPr>
            <a:spLocks noChangeArrowheads="1"/>
          </p:cNvSpPr>
          <p:nvPr/>
        </p:nvSpPr>
        <p:spPr bwMode="auto">
          <a:xfrm>
            <a:off x="1600200" y="152400"/>
            <a:ext cx="6705600" cy="1143000"/>
          </a:xfrm>
          <a:prstGeom prst="wedgeRoundRectCallout">
            <a:avLst>
              <a:gd name="adj1" fmla="val 41431"/>
              <a:gd name="adj2" fmla="val 223333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19050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71" name="WordArt 91"/>
          <p:cNvSpPr>
            <a:spLocks noChangeArrowheads="1" noChangeShapeType="1" noTextEdit="1"/>
          </p:cNvSpPr>
          <p:nvPr/>
        </p:nvSpPr>
        <p:spPr bwMode="auto">
          <a:xfrm>
            <a:off x="2362200" y="381000"/>
            <a:ext cx="54102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9050">
                  <a:solidFill>
                    <a:srgbClr val="FA86C8"/>
                  </a:solidFill>
                  <a:round/>
                  <a:headEnd/>
                  <a:tailEnd/>
                </a:ln>
                <a:effectLst>
                  <a:outerShdw dist="53882" dir="18900000" algn="ctr" rotWithShape="0">
                    <a:srgbClr val="FA86C8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ТВОЕ  НАСТРОЕНИЕ</a:t>
            </a:r>
          </a:p>
        </p:txBody>
      </p:sp>
      <p:sp>
        <p:nvSpPr>
          <p:cNvPr id="46182" name="AutoShape 102"/>
          <p:cNvSpPr>
            <a:spLocks noChangeArrowheads="1"/>
          </p:cNvSpPr>
          <p:nvPr/>
        </p:nvSpPr>
        <p:spPr bwMode="auto">
          <a:xfrm>
            <a:off x="3733800" y="4876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13" name="AutoShape 133"/>
          <p:cNvSpPr>
            <a:spLocks noChangeArrowheads="1"/>
          </p:cNvSpPr>
          <p:nvPr/>
        </p:nvSpPr>
        <p:spPr bwMode="auto">
          <a:xfrm>
            <a:off x="4953000" y="42672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38" name="AutoShape 158"/>
          <p:cNvSpPr>
            <a:spLocks noChangeArrowheads="1"/>
          </p:cNvSpPr>
          <p:nvPr/>
        </p:nvSpPr>
        <p:spPr bwMode="auto">
          <a:xfrm>
            <a:off x="3124200" y="24384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39" name="AutoShape 159"/>
          <p:cNvSpPr>
            <a:spLocks noChangeArrowheads="1"/>
          </p:cNvSpPr>
          <p:nvPr/>
        </p:nvSpPr>
        <p:spPr bwMode="auto">
          <a:xfrm>
            <a:off x="3124200" y="1828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0" name="AutoShape 160"/>
          <p:cNvSpPr>
            <a:spLocks noChangeArrowheads="1"/>
          </p:cNvSpPr>
          <p:nvPr/>
        </p:nvSpPr>
        <p:spPr bwMode="auto">
          <a:xfrm>
            <a:off x="3733800" y="1828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1" name="AutoShape 161"/>
          <p:cNvSpPr>
            <a:spLocks noChangeArrowheads="1"/>
          </p:cNvSpPr>
          <p:nvPr/>
        </p:nvSpPr>
        <p:spPr bwMode="auto">
          <a:xfrm>
            <a:off x="4343400" y="1828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2" name="AutoShape 162"/>
          <p:cNvSpPr>
            <a:spLocks noChangeArrowheads="1"/>
          </p:cNvSpPr>
          <p:nvPr/>
        </p:nvSpPr>
        <p:spPr bwMode="auto">
          <a:xfrm>
            <a:off x="4953000" y="36576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3" name="AutoShape 163"/>
          <p:cNvSpPr>
            <a:spLocks noChangeArrowheads="1"/>
          </p:cNvSpPr>
          <p:nvPr/>
        </p:nvSpPr>
        <p:spPr bwMode="auto">
          <a:xfrm>
            <a:off x="4953000" y="4876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4" name="AutoShape 164"/>
          <p:cNvSpPr>
            <a:spLocks noChangeArrowheads="1"/>
          </p:cNvSpPr>
          <p:nvPr/>
        </p:nvSpPr>
        <p:spPr bwMode="auto">
          <a:xfrm>
            <a:off x="3124200" y="30480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5" name="AutoShape 165"/>
          <p:cNvSpPr>
            <a:spLocks noChangeArrowheads="1"/>
          </p:cNvSpPr>
          <p:nvPr/>
        </p:nvSpPr>
        <p:spPr bwMode="auto">
          <a:xfrm>
            <a:off x="3733800" y="30480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6" name="AutoShape 166"/>
          <p:cNvSpPr>
            <a:spLocks noChangeArrowheads="1"/>
          </p:cNvSpPr>
          <p:nvPr/>
        </p:nvSpPr>
        <p:spPr bwMode="auto">
          <a:xfrm>
            <a:off x="4343400" y="30480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47" name="AutoShape 167"/>
          <p:cNvSpPr>
            <a:spLocks noChangeArrowheads="1"/>
          </p:cNvSpPr>
          <p:nvPr/>
        </p:nvSpPr>
        <p:spPr bwMode="auto">
          <a:xfrm>
            <a:off x="4953000" y="30480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53" name="AutoShape 173"/>
          <p:cNvSpPr>
            <a:spLocks noChangeArrowheads="1"/>
          </p:cNvSpPr>
          <p:nvPr/>
        </p:nvSpPr>
        <p:spPr bwMode="auto">
          <a:xfrm>
            <a:off x="4343400" y="4876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59" name="AutoShape 179"/>
          <p:cNvSpPr>
            <a:spLocks noChangeArrowheads="1"/>
          </p:cNvSpPr>
          <p:nvPr/>
        </p:nvSpPr>
        <p:spPr bwMode="auto">
          <a:xfrm>
            <a:off x="4953000" y="1828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60" name="AutoShape 180"/>
          <p:cNvSpPr>
            <a:spLocks noChangeArrowheads="1"/>
          </p:cNvSpPr>
          <p:nvPr/>
        </p:nvSpPr>
        <p:spPr bwMode="auto">
          <a:xfrm>
            <a:off x="3124200" y="4876800"/>
            <a:ext cx="609600" cy="609600"/>
          </a:xfrm>
          <a:prstGeom prst="smileyFace">
            <a:avLst>
              <a:gd name="adj" fmla="val 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62" name="AutoShape 182"/>
          <p:cNvSpPr>
            <a:spLocks noChangeArrowheads="1"/>
          </p:cNvSpPr>
          <p:nvPr/>
        </p:nvSpPr>
        <p:spPr bwMode="auto">
          <a:xfrm>
            <a:off x="3733800" y="24384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69" name="AutoShape 189"/>
          <p:cNvSpPr>
            <a:spLocks noChangeArrowheads="1"/>
          </p:cNvSpPr>
          <p:nvPr/>
        </p:nvSpPr>
        <p:spPr bwMode="auto">
          <a:xfrm>
            <a:off x="4343400" y="42672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0" name="AutoShape 190"/>
          <p:cNvSpPr>
            <a:spLocks noChangeArrowheads="1"/>
          </p:cNvSpPr>
          <p:nvPr/>
        </p:nvSpPr>
        <p:spPr bwMode="auto">
          <a:xfrm>
            <a:off x="4343400" y="36576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1" name="AutoShape 191"/>
          <p:cNvSpPr>
            <a:spLocks noChangeArrowheads="1"/>
          </p:cNvSpPr>
          <p:nvPr/>
        </p:nvSpPr>
        <p:spPr bwMode="auto">
          <a:xfrm>
            <a:off x="4343400" y="24384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2" name="AutoShape 192"/>
          <p:cNvSpPr>
            <a:spLocks noChangeArrowheads="1"/>
          </p:cNvSpPr>
          <p:nvPr/>
        </p:nvSpPr>
        <p:spPr bwMode="auto">
          <a:xfrm>
            <a:off x="4953000" y="24384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3" name="AutoShape 193"/>
          <p:cNvSpPr>
            <a:spLocks noChangeArrowheads="1"/>
          </p:cNvSpPr>
          <p:nvPr/>
        </p:nvSpPr>
        <p:spPr bwMode="auto">
          <a:xfrm>
            <a:off x="3733800" y="42672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4" name="AutoShape 194"/>
          <p:cNvSpPr>
            <a:spLocks noChangeArrowheads="1"/>
          </p:cNvSpPr>
          <p:nvPr/>
        </p:nvSpPr>
        <p:spPr bwMode="auto">
          <a:xfrm>
            <a:off x="3733800" y="36576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5" name="AutoShape 195"/>
          <p:cNvSpPr>
            <a:spLocks noChangeArrowheads="1"/>
          </p:cNvSpPr>
          <p:nvPr/>
        </p:nvSpPr>
        <p:spPr bwMode="auto">
          <a:xfrm>
            <a:off x="3124200" y="36576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276" name="AutoShape 196"/>
          <p:cNvSpPr>
            <a:spLocks noChangeArrowheads="1"/>
          </p:cNvSpPr>
          <p:nvPr/>
        </p:nvSpPr>
        <p:spPr bwMode="auto">
          <a:xfrm>
            <a:off x="3124200" y="4267200"/>
            <a:ext cx="609600" cy="609600"/>
          </a:xfrm>
          <a:prstGeom prst="smileyFace">
            <a:avLst>
              <a:gd name="adj" fmla="val -4653"/>
            </a:avLst>
          </a:pr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6084" name="Picture 4" descr="5_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2133600"/>
            <a:ext cx="1616075" cy="19050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6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46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6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6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18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6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500" fill="hold"/>
                                        <p:tgtEl>
                                          <p:spTgt spid="46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6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46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6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46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46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62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62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462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62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62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39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62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462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462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62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62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6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6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62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6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462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62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62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62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500" fill="hold"/>
                                        <p:tgtEl>
                                          <p:spTgt spid="46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46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62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3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62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46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6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462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6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62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62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46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6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62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462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462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4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62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46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6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462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5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62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462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62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62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59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62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462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58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462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462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6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62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46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46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462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62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46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46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46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462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6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46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46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46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462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62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46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46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462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46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46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46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462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62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46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46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46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462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46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46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46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46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46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46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46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46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46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D80E4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46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62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27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0" y="4953000"/>
            <a:ext cx="8763000" cy="1905000"/>
            <a:chOff x="0" y="3120"/>
            <a:chExt cx="5520" cy="1200"/>
          </a:xfrm>
        </p:grpSpPr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0" y="3120"/>
              <a:ext cx="5491" cy="1200"/>
            </a:xfrm>
            <a:prstGeom prst="wedgeRoundRectCallout">
              <a:avLst>
                <a:gd name="adj1" fmla="val 54755"/>
                <a:gd name="adj2" fmla="val -143750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C4FCEF"/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Rectangle 7"/>
            <p:cNvSpPr>
              <a:spLocks noChangeArrowheads="1"/>
            </p:cNvSpPr>
            <p:nvPr/>
          </p:nvSpPr>
          <p:spPr bwMode="auto">
            <a:xfrm>
              <a:off x="96" y="3216"/>
              <a:ext cx="5424" cy="98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 i="1" dirty="0">
                  <a:latin typeface="Times New Roman" pitchFamily="18" charset="0"/>
                </a:rPr>
                <a:t>Множество чисел, которое можно представить в </a:t>
              </a:r>
              <a:r>
                <a:rPr lang="ru-RU" sz="2400" i="1" dirty="0" smtClean="0">
                  <a:latin typeface="Times New Roman" pitchFamily="18" charset="0"/>
                </a:rPr>
                <a:t>виде,</a:t>
              </a:r>
              <a:endParaRPr lang="ru-RU" sz="2400" i="1" dirty="0">
                <a:latin typeface="Times New Roman" pitchFamily="18" charset="0"/>
              </a:endParaRP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называется множеством </a:t>
              </a:r>
              <a:r>
                <a:rPr lang="ru-RU" sz="2400" i="1" u="sng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рациональных чисел</a:t>
              </a:r>
              <a:r>
                <a:rPr lang="ru-RU" sz="2400" i="1" dirty="0">
                  <a:latin typeface="Times New Roman" pitchFamily="18" charset="0"/>
                </a:rPr>
                <a:t> </a:t>
              </a:r>
              <a:r>
                <a:rPr lang="en-US" sz="2400" i="1" dirty="0">
                  <a:latin typeface="Times New Roman" pitchFamily="18" charset="0"/>
                </a:rPr>
                <a:t> </a:t>
              </a:r>
              <a:r>
                <a:rPr lang="ru-RU" sz="2400" i="1" dirty="0">
                  <a:latin typeface="Times New Roman" pitchFamily="18" charset="0"/>
                </a:rPr>
                <a:t>и </a:t>
              </a:r>
              <a:r>
                <a:rPr lang="ru-RU" sz="2400" i="1" dirty="0" err="1">
                  <a:latin typeface="Times New Roman" pitchFamily="18" charset="0"/>
                </a:rPr>
                <a:t>обозна</a:t>
              </a:r>
              <a:r>
                <a:rPr lang="ru-RU" sz="2400" i="1" dirty="0">
                  <a:latin typeface="Times New Roman" pitchFamily="18" charset="0"/>
                </a:rPr>
                <a:t>-</a:t>
              </a:r>
              <a:endParaRPr lang="en-US" sz="2400" i="1" dirty="0">
                <a:latin typeface="Times New Roman" pitchFamily="18" charset="0"/>
              </a:endParaRP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чается- </a:t>
              </a:r>
              <a:r>
                <a:rPr lang="en-US" sz="2400" i="1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Q</a:t>
              </a:r>
              <a:r>
                <a:rPr lang="ru-RU" sz="2400" i="1" dirty="0">
                  <a:latin typeface="Times New Roman" pitchFamily="18" charset="0"/>
                </a:rPr>
                <a:t> первой  буквой французского </a:t>
              </a:r>
              <a:r>
                <a:rPr lang="en-US" sz="2400" i="1" dirty="0">
                  <a:latin typeface="Times New Roman" pitchFamily="18" charset="0"/>
                </a:rPr>
                <a:t> </a:t>
              </a:r>
              <a:r>
                <a:rPr lang="ru-RU" sz="2400" i="1" dirty="0">
                  <a:latin typeface="Times New Roman" pitchFamily="18" charset="0"/>
                </a:rPr>
                <a:t>слова </a:t>
              </a:r>
              <a:r>
                <a:rPr lang="en-US" sz="2400" i="1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Quotient</a:t>
              </a:r>
              <a:r>
                <a:rPr lang="ru-RU" sz="2400" i="1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2400" i="1" dirty="0">
                  <a:solidFill>
                    <a:srgbClr val="FF0582"/>
                  </a:solidFill>
                  <a:latin typeface="Times New Roman" pitchFamily="18" charset="0"/>
                </a:rPr>
                <a:t> </a:t>
              </a:r>
              <a:endParaRPr lang="en-US" sz="2400" i="1" dirty="0">
                <a:solidFill>
                  <a:srgbClr val="FF0582"/>
                </a:solidFill>
                <a:latin typeface="Times New Roman" pitchFamily="18" charset="0"/>
              </a:endParaRP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- «отношение».</a:t>
              </a:r>
            </a:p>
          </p:txBody>
        </p:sp>
        <p:graphicFrame>
          <p:nvGraphicFramePr>
            <p:cNvPr id="4133" name="Object 37"/>
            <p:cNvGraphicFramePr>
              <a:graphicFrameLocks noChangeAspect="1"/>
            </p:cNvGraphicFramePr>
            <p:nvPr/>
          </p:nvGraphicFramePr>
          <p:xfrm>
            <a:off x="5000" y="3173"/>
            <a:ext cx="338" cy="438"/>
          </p:xfrm>
          <a:graphic>
            <a:graphicData uri="http://schemas.openxmlformats.org/presentationml/2006/ole">
              <p:oleObj spid="_x0000_s2050" name="Формула" r:id="rId3" imgW="304560" imgH="393480" progId="Equation.3">
                <p:embed/>
              </p:oleObj>
            </a:graphicData>
          </a:graphic>
        </p:graphicFrame>
      </p:grpSp>
      <p:sp>
        <p:nvSpPr>
          <p:cNvPr id="4107" name="AutoShape 11"/>
          <p:cNvSpPr>
            <a:spLocks noChangeArrowheads="1"/>
          </p:cNvSpPr>
          <p:nvPr/>
        </p:nvSpPr>
        <p:spPr bwMode="auto">
          <a:xfrm>
            <a:off x="457200" y="228600"/>
            <a:ext cx="7848600" cy="2057400"/>
          </a:xfrm>
          <a:prstGeom prst="wedgeRoundRectCallout">
            <a:avLst>
              <a:gd name="adj1" fmla="val 52125"/>
              <a:gd name="adj2" fmla="val 87884"/>
              <a:gd name="adj3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C4FCEF"/>
              </a:gs>
            </a:gsLst>
            <a:lin ang="5400000" scaled="1"/>
          </a:gradFill>
          <a:ln w="9525" algn="ctr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304800"/>
            <a:ext cx="7467600" cy="1917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ru-RU" sz="2400" i="1" dirty="0">
                <a:latin typeface="Times New Roman" pitchFamily="18" charset="0"/>
              </a:rPr>
              <a:t>Для счета предметов используются  числа , которые называются </a:t>
            </a:r>
            <a:r>
              <a:rPr lang="ru-RU" sz="2400" i="1" u="sng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натуральными</a:t>
            </a:r>
            <a:r>
              <a:rPr lang="ru-RU" sz="2400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.</a:t>
            </a:r>
            <a:r>
              <a:rPr lang="ru-RU" sz="2400" i="1" dirty="0">
                <a:latin typeface="Times New Roman" pitchFamily="18" charset="0"/>
              </a:rPr>
              <a:t> Для обозначения множества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натуральных чисел употребляется  буква </a:t>
            </a:r>
            <a:r>
              <a:rPr lang="ru-RU" sz="2400" i="1" dirty="0">
                <a:solidFill>
                  <a:srgbClr val="CC0066"/>
                </a:solidFill>
                <a:latin typeface="Times New Roman" pitchFamily="18" charset="0"/>
              </a:rPr>
              <a:t> </a:t>
            </a:r>
            <a:r>
              <a:rPr lang="en-US" sz="2400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</a:t>
            </a:r>
            <a:r>
              <a:rPr lang="ru-RU" sz="24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-первая буква латинского слова </a:t>
            </a:r>
            <a:r>
              <a:rPr lang="en-US" sz="2400" i="1" dirty="0" err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Naturalis</a:t>
            </a:r>
            <a:r>
              <a:rPr lang="ru-RU" sz="2400" i="1" dirty="0">
                <a:latin typeface="Times New Roman" pitchFamily="18" charset="0"/>
              </a:rPr>
              <a:t>,</a:t>
            </a:r>
            <a:r>
              <a:rPr lang="ru-RU" sz="2400" i="1" dirty="0">
                <a:solidFill>
                  <a:srgbClr val="FF0582"/>
                </a:solidFill>
                <a:latin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</a:rPr>
              <a:t>«естественный», «натуральный»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04800" y="2743200"/>
            <a:ext cx="7437438" cy="1981200"/>
            <a:chOff x="192" y="1728"/>
            <a:chExt cx="4685" cy="1248"/>
          </a:xfrm>
        </p:grpSpPr>
        <p:sp>
          <p:nvSpPr>
            <p:cNvPr id="4109" name="AutoShape 13"/>
            <p:cNvSpPr>
              <a:spLocks noChangeArrowheads="1"/>
            </p:cNvSpPr>
            <p:nvPr/>
          </p:nvSpPr>
          <p:spPr bwMode="auto">
            <a:xfrm>
              <a:off x="192" y="1728"/>
              <a:ext cx="4656" cy="1248"/>
            </a:xfrm>
            <a:prstGeom prst="wedgeRoundRectCallout">
              <a:avLst>
                <a:gd name="adj1" fmla="val 59171"/>
                <a:gd name="adj2" fmla="val -21472"/>
                <a:gd name="adj3" fmla="val 16667"/>
              </a:avLst>
            </a:prstGeom>
            <a:gradFill rotWithShape="1">
              <a:gsLst>
                <a:gs pos="0">
                  <a:schemeClr val="bg1"/>
                </a:gs>
                <a:gs pos="100000">
                  <a:srgbClr val="C4FCEF"/>
                </a:gs>
              </a:gsLst>
              <a:lin ang="5400000" scaled="1"/>
            </a:gradFill>
            <a:ln w="9525" algn="ctr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Rectangle 6"/>
            <p:cNvSpPr>
              <a:spLocks noChangeArrowheads="1"/>
            </p:cNvSpPr>
            <p:nvPr/>
          </p:nvSpPr>
          <p:spPr bwMode="auto">
            <a:xfrm>
              <a:off x="480" y="1825"/>
              <a:ext cx="4397" cy="97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ru-RU" sz="2400" i="1" dirty="0">
                  <a:latin typeface="Times New Roman" pitchFamily="18" charset="0"/>
                </a:rPr>
                <a:t>Натуральные числа, числа им противоположные</a:t>
              </a: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 и число нуль, образуют множество </a:t>
              </a:r>
              <a:r>
                <a:rPr lang="ru-RU" sz="2400" i="1" u="sng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целых</a:t>
              </a:r>
              <a:r>
                <a:rPr lang="ru-RU" sz="2400" i="1" u="sng" dirty="0">
                  <a:latin typeface="Times New Roman" pitchFamily="18" charset="0"/>
                </a:rPr>
                <a:t> </a:t>
              </a:r>
              <a:r>
                <a:rPr lang="ru-RU" sz="2400" i="1" dirty="0">
                  <a:latin typeface="Times New Roman" pitchFamily="18" charset="0"/>
                </a:rPr>
                <a:t>чисел,</a:t>
              </a: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которое обозначается  </a:t>
              </a:r>
              <a:r>
                <a:rPr lang="en-US" sz="2400" i="1" dirty="0">
                  <a:latin typeface="Times New Roman" pitchFamily="18" charset="0"/>
                </a:rPr>
                <a:t>Z</a:t>
              </a:r>
              <a:r>
                <a:rPr lang="ru-RU" sz="2400" i="1" dirty="0">
                  <a:latin typeface="Times New Roman" pitchFamily="18" charset="0"/>
                </a:rPr>
                <a:t>  - первой буквой </a:t>
              </a:r>
            </a:p>
            <a:p>
              <a:pPr algn="l"/>
              <a:r>
                <a:rPr lang="ru-RU" sz="2400" i="1" dirty="0">
                  <a:latin typeface="Times New Roman" pitchFamily="18" charset="0"/>
                </a:rPr>
                <a:t>немецкого слова  </a:t>
              </a:r>
              <a:r>
                <a:rPr lang="en-US" sz="2400" i="1" dirty="0" err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Zahl</a:t>
              </a:r>
              <a:r>
                <a:rPr lang="ru-RU" sz="2400" i="1" dirty="0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 </a:t>
              </a:r>
              <a:r>
                <a:rPr lang="ru-RU" sz="2400" i="1" dirty="0">
                  <a:solidFill>
                    <a:srgbClr val="CC0066"/>
                  </a:solidFill>
                  <a:latin typeface="Times New Roman" pitchFamily="18" charset="0"/>
                </a:rPr>
                <a:t> </a:t>
              </a:r>
              <a:r>
                <a:rPr lang="ru-RU" sz="2400" i="1" dirty="0">
                  <a:latin typeface="Times New Roman" pitchFamily="18" charset="0"/>
                </a:rPr>
                <a:t> - «число».</a:t>
              </a:r>
            </a:p>
          </p:txBody>
        </p:sp>
      </p:grpSp>
      <p:pic>
        <p:nvPicPr>
          <p:cNvPr id="4104" name="Picture 8" descr="5_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04125" y="2209800"/>
            <a:ext cx="1539875" cy="1905000"/>
          </a:xfrm>
          <a:prstGeom prst="rect">
            <a:avLst/>
          </a:prstGeom>
          <a:noFill/>
        </p:spPr>
      </p:pic>
      <p:sp>
        <p:nvSpPr>
          <p:cNvPr id="4106" name="AutoShape 10"/>
          <p:cNvSpPr>
            <a:spLocks noChangeArrowheads="1"/>
          </p:cNvSpPr>
          <p:nvPr/>
        </p:nvSpPr>
        <p:spPr bwMode="auto">
          <a:xfrm>
            <a:off x="0" y="1905000"/>
            <a:ext cx="8915400" cy="2286000"/>
          </a:xfrm>
          <a:prstGeom prst="wedgeRoundRectCallout">
            <a:avLst>
              <a:gd name="adj1" fmla="val -43750"/>
              <a:gd name="adj2" fmla="val -33333"/>
              <a:gd name="adj3" fmla="val 16667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71" name="Picture 27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1000"/>
            <a:ext cx="1539875" cy="1905000"/>
          </a:xfrm>
          <a:prstGeom prst="rect">
            <a:avLst/>
          </a:prstGeom>
          <a:noFill/>
        </p:spPr>
      </p:pic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725613" y="300038"/>
            <a:ext cx="56403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Натуральные числа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2438400" y="1219200"/>
            <a:ext cx="3486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>
                <a:latin typeface="Times New Roman" pitchFamily="18" charset="0"/>
              </a:rPr>
              <a:t>1, 2, 3, 4, 5, 6... 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6477000" y="2108200"/>
            <a:ext cx="2438400" cy="838200"/>
            <a:chOff x="4080" y="1296"/>
            <a:chExt cx="1536" cy="528"/>
          </a:xfrm>
        </p:grpSpPr>
        <p:sp>
          <p:nvSpPr>
            <p:cNvPr id="6167" name="AutoShape 23"/>
            <p:cNvSpPr>
              <a:spLocks noChangeArrowheads="1"/>
            </p:cNvSpPr>
            <p:nvPr/>
          </p:nvSpPr>
          <p:spPr bwMode="auto">
            <a:xfrm>
              <a:off x="4080" y="1296"/>
              <a:ext cx="1536" cy="528"/>
            </a:xfrm>
            <a:prstGeom prst="flowChartAlternateProcess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BDF9E9"/>
                </a:gs>
              </a:gsLst>
              <a:lin ang="5400000" scaled="1"/>
            </a:gradFill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6162" name="Object 18"/>
            <p:cNvGraphicFramePr>
              <a:graphicFrameLocks noChangeAspect="1"/>
            </p:cNvGraphicFramePr>
            <p:nvPr/>
          </p:nvGraphicFramePr>
          <p:xfrm>
            <a:off x="4206" y="1296"/>
            <a:ext cx="1236" cy="509"/>
          </p:xfrm>
          <a:graphic>
            <a:graphicData uri="http://schemas.openxmlformats.org/presentationml/2006/ole">
              <p:oleObj spid="_x0000_s3074" name="Формула" r:id="rId4" imgW="431640" imgH="177480" progId="Equation.3">
                <p:embed/>
              </p:oleObj>
            </a:graphicData>
          </a:graphic>
        </p:graphicFrame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1066800" y="2133600"/>
            <a:ext cx="3886200" cy="838200"/>
            <a:chOff x="960" y="1488"/>
            <a:chExt cx="2448" cy="528"/>
          </a:xfrm>
        </p:grpSpPr>
        <p:sp>
          <p:nvSpPr>
            <p:cNvPr id="6166" name="AutoShape 22"/>
            <p:cNvSpPr>
              <a:spLocks noChangeArrowheads="1"/>
            </p:cNvSpPr>
            <p:nvPr/>
          </p:nvSpPr>
          <p:spPr bwMode="auto">
            <a:xfrm>
              <a:off x="960" y="1488"/>
              <a:ext cx="2448" cy="528"/>
            </a:xfrm>
            <a:prstGeom prst="flowChartAlternateProcess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BDF9E9"/>
                </a:gs>
              </a:gsLst>
              <a:lin ang="5400000" scaled="1"/>
            </a:gradFill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161" name="Text Box 17"/>
            <p:cNvSpPr txBox="1">
              <a:spLocks noChangeArrowheads="1"/>
            </p:cNvSpPr>
            <p:nvPr/>
          </p:nvSpPr>
          <p:spPr bwMode="auto">
            <a:xfrm>
              <a:off x="1056" y="1528"/>
              <a:ext cx="2172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3600" i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n</a:t>
              </a:r>
              <a:r>
                <a:rPr lang="ru-RU" sz="3600">
                  <a:solidFill>
                    <a:srgbClr val="CC0000"/>
                  </a:solidFill>
                  <a:latin typeface="Times New Roman" pitchFamily="18" charset="0"/>
                </a:rPr>
                <a:t> </a:t>
              </a:r>
              <a:r>
                <a:rPr lang="ru-RU" sz="3600">
                  <a:latin typeface="Times New Roman" pitchFamily="18" charset="0"/>
                </a:rPr>
                <a:t>- </a:t>
              </a:r>
              <a:r>
                <a:rPr lang="ru-RU" sz="3600" i="1">
                  <a:latin typeface="Times New Roman" pitchFamily="18" charset="0"/>
                </a:rPr>
                <a:t>натуральное</a:t>
              </a:r>
            </a:p>
          </p:txBody>
        </p:sp>
      </p:grpSp>
      <p:sp>
        <p:nvSpPr>
          <p:cNvPr id="6169" name="AutoShape 25"/>
          <p:cNvSpPr>
            <a:spLocks noChangeArrowheads="1"/>
          </p:cNvSpPr>
          <p:nvPr/>
        </p:nvSpPr>
        <p:spPr bwMode="auto">
          <a:xfrm>
            <a:off x="5181600" y="2362200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gradFill rotWithShape="1">
            <a:gsLst>
              <a:gs pos="0">
                <a:schemeClr val="bg1"/>
              </a:gs>
              <a:gs pos="100000">
                <a:srgbClr val="BDF9E9"/>
              </a:gs>
            </a:gsLst>
            <a:lin ang="5400000" scaled="1"/>
          </a:gra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/>
      <p:bldP spid="616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1" name="Oval 105"/>
          <p:cNvSpPr>
            <a:spLocks noChangeArrowheads="1"/>
          </p:cNvSpPr>
          <p:nvPr/>
        </p:nvSpPr>
        <p:spPr bwMode="auto">
          <a:xfrm>
            <a:off x="1066800" y="2438400"/>
            <a:ext cx="6477000" cy="4114800"/>
          </a:xfrm>
          <a:prstGeom prst="ellipse">
            <a:avLst/>
          </a:prstGeom>
          <a:gradFill rotWithShape="1">
            <a:gsLst>
              <a:gs pos="0">
                <a:srgbClr val="C0C0C0"/>
              </a:gs>
              <a:gs pos="50000">
                <a:srgbClr val="FF93C9">
                  <a:alpha val="53999"/>
                </a:srgbClr>
              </a:gs>
              <a:gs pos="100000">
                <a:srgbClr val="C0C0C0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4711700" y="266700"/>
            <a:ext cx="4114800" cy="1905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7DBE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rgbClr val="FF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81000" y="228600"/>
            <a:ext cx="4191000" cy="1905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876800" y="533400"/>
            <a:ext cx="3889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3200" u="sng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Натуральные числа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390525" y="331788"/>
            <a:ext cx="39576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000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Числа,</a:t>
            </a:r>
          </a:p>
          <a:p>
            <a:r>
              <a:rPr lang="ru-RU" sz="3000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им противоположные</a:t>
            </a: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4953000" y="1295400"/>
            <a:ext cx="631825" cy="631825"/>
            <a:chOff x="576" y="1584"/>
            <a:chExt cx="336" cy="336"/>
          </a:xfrm>
        </p:grpSpPr>
        <p:sp>
          <p:nvSpPr>
            <p:cNvPr id="19509" name="Oval 53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10" name="Text Box 54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1</a:t>
              </a:r>
            </a:p>
          </p:txBody>
        </p:sp>
      </p:grp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5562600" y="1295400"/>
            <a:ext cx="631825" cy="631825"/>
            <a:chOff x="576" y="1584"/>
            <a:chExt cx="336" cy="336"/>
          </a:xfrm>
        </p:grpSpPr>
        <p:sp>
          <p:nvSpPr>
            <p:cNvPr id="19524" name="Oval 68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25" name="Text Box 69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2</a:t>
              </a:r>
            </a:p>
          </p:txBody>
        </p:sp>
      </p:grp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6172200" y="1295400"/>
            <a:ext cx="631825" cy="631825"/>
            <a:chOff x="576" y="1584"/>
            <a:chExt cx="336" cy="336"/>
          </a:xfrm>
        </p:grpSpPr>
        <p:sp>
          <p:nvSpPr>
            <p:cNvPr id="19527" name="Oval 71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28" name="Text Box 72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3</a:t>
              </a:r>
            </a:p>
          </p:txBody>
        </p:sp>
      </p:grpSp>
      <p:grpSp>
        <p:nvGrpSpPr>
          <p:cNvPr id="5" name="Group 73"/>
          <p:cNvGrpSpPr>
            <a:grpSpLocks/>
          </p:cNvGrpSpPr>
          <p:nvPr/>
        </p:nvGrpSpPr>
        <p:grpSpPr bwMode="auto">
          <a:xfrm>
            <a:off x="6781800" y="1295400"/>
            <a:ext cx="631825" cy="631825"/>
            <a:chOff x="576" y="1584"/>
            <a:chExt cx="336" cy="336"/>
          </a:xfrm>
        </p:grpSpPr>
        <p:sp>
          <p:nvSpPr>
            <p:cNvPr id="19530" name="Oval 74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31" name="Text Box 75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4</a:t>
              </a:r>
            </a:p>
          </p:txBody>
        </p:sp>
      </p:grpSp>
      <p:grpSp>
        <p:nvGrpSpPr>
          <p:cNvPr id="6" name="Group 76"/>
          <p:cNvGrpSpPr>
            <a:grpSpLocks/>
          </p:cNvGrpSpPr>
          <p:nvPr/>
        </p:nvGrpSpPr>
        <p:grpSpPr bwMode="auto">
          <a:xfrm>
            <a:off x="8001000" y="1295400"/>
            <a:ext cx="631825" cy="631825"/>
            <a:chOff x="576" y="1584"/>
            <a:chExt cx="336" cy="336"/>
          </a:xfrm>
        </p:grpSpPr>
        <p:sp>
          <p:nvSpPr>
            <p:cNvPr id="19533" name="Oval 77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34" name="Text Box 78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6</a:t>
              </a:r>
            </a:p>
          </p:txBody>
        </p:sp>
      </p:grp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7391400" y="1295400"/>
            <a:ext cx="631825" cy="631825"/>
            <a:chOff x="576" y="1584"/>
            <a:chExt cx="336" cy="336"/>
          </a:xfrm>
        </p:grpSpPr>
        <p:sp>
          <p:nvSpPr>
            <p:cNvPr id="19536" name="Oval 80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7DBE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37" name="Text Box 81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3200"/>
                <a:t>5</a:t>
              </a:r>
            </a:p>
          </p:txBody>
        </p:sp>
      </p:grp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1295400" y="1371600"/>
            <a:ext cx="631825" cy="631825"/>
            <a:chOff x="2064" y="1920"/>
            <a:chExt cx="398" cy="398"/>
          </a:xfrm>
        </p:grpSpPr>
        <p:sp>
          <p:nvSpPr>
            <p:cNvPr id="19539" name="Oval 83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40" name="Text Box 84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-5</a:t>
              </a:r>
            </a:p>
          </p:txBody>
        </p:sp>
      </p:grpSp>
      <p:grpSp>
        <p:nvGrpSpPr>
          <p:cNvPr id="9" name="Group 86"/>
          <p:cNvGrpSpPr>
            <a:grpSpLocks/>
          </p:cNvGrpSpPr>
          <p:nvPr/>
        </p:nvGrpSpPr>
        <p:grpSpPr bwMode="auto">
          <a:xfrm>
            <a:off x="1905000" y="1371600"/>
            <a:ext cx="631825" cy="631825"/>
            <a:chOff x="2064" y="1920"/>
            <a:chExt cx="398" cy="398"/>
          </a:xfrm>
        </p:grpSpPr>
        <p:sp>
          <p:nvSpPr>
            <p:cNvPr id="19543" name="Oval 87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44" name="Text Box 88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-4</a:t>
              </a:r>
            </a:p>
          </p:txBody>
        </p:sp>
      </p:grpSp>
      <p:grpSp>
        <p:nvGrpSpPr>
          <p:cNvPr id="10" name="Group 89"/>
          <p:cNvGrpSpPr>
            <a:grpSpLocks/>
          </p:cNvGrpSpPr>
          <p:nvPr/>
        </p:nvGrpSpPr>
        <p:grpSpPr bwMode="auto">
          <a:xfrm>
            <a:off x="2514600" y="1371600"/>
            <a:ext cx="631825" cy="631825"/>
            <a:chOff x="2064" y="1920"/>
            <a:chExt cx="398" cy="398"/>
          </a:xfrm>
        </p:grpSpPr>
        <p:sp>
          <p:nvSpPr>
            <p:cNvPr id="19546" name="Oval 90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47" name="Text Box 91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-3</a:t>
              </a:r>
            </a:p>
          </p:txBody>
        </p:sp>
      </p:grpSp>
      <p:grpSp>
        <p:nvGrpSpPr>
          <p:cNvPr id="11" name="Group 92"/>
          <p:cNvGrpSpPr>
            <a:grpSpLocks/>
          </p:cNvGrpSpPr>
          <p:nvPr/>
        </p:nvGrpSpPr>
        <p:grpSpPr bwMode="auto">
          <a:xfrm>
            <a:off x="3124200" y="1371600"/>
            <a:ext cx="631825" cy="631825"/>
            <a:chOff x="2064" y="1920"/>
            <a:chExt cx="398" cy="398"/>
          </a:xfrm>
        </p:grpSpPr>
        <p:sp>
          <p:nvSpPr>
            <p:cNvPr id="19549" name="Oval 93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50" name="Text Box 94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-2</a:t>
              </a:r>
            </a:p>
          </p:txBody>
        </p:sp>
      </p:grpSp>
      <p:grpSp>
        <p:nvGrpSpPr>
          <p:cNvPr id="12" name="Group 95"/>
          <p:cNvGrpSpPr>
            <a:grpSpLocks/>
          </p:cNvGrpSpPr>
          <p:nvPr/>
        </p:nvGrpSpPr>
        <p:grpSpPr bwMode="auto">
          <a:xfrm>
            <a:off x="3733800" y="1371600"/>
            <a:ext cx="631825" cy="631825"/>
            <a:chOff x="2064" y="1920"/>
            <a:chExt cx="398" cy="398"/>
          </a:xfrm>
        </p:grpSpPr>
        <p:sp>
          <p:nvSpPr>
            <p:cNvPr id="19552" name="Oval 96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53" name="Text Box 97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-1</a:t>
              </a:r>
            </a:p>
          </p:txBody>
        </p:sp>
      </p:grpSp>
      <p:grpSp>
        <p:nvGrpSpPr>
          <p:cNvPr id="13" name="Group 98"/>
          <p:cNvGrpSpPr>
            <a:grpSpLocks/>
          </p:cNvGrpSpPr>
          <p:nvPr/>
        </p:nvGrpSpPr>
        <p:grpSpPr bwMode="auto">
          <a:xfrm>
            <a:off x="685800" y="1371600"/>
            <a:ext cx="631825" cy="631825"/>
            <a:chOff x="2064" y="1920"/>
            <a:chExt cx="398" cy="398"/>
          </a:xfrm>
        </p:grpSpPr>
        <p:sp>
          <p:nvSpPr>
            <p:cNvPr id="19555" name="Oval 99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56" name="Text Box 100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2400"/>
                <a:t>-6</a:t>
              </a:r>
            </a:p>
          </p:txBody>
        </p:sp>
      </p:grpSp>
      <p:pic>
        <p:nvPicPr>
          <p:cNvPr id="19495" name="Picture 39" descr="0_clr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34400" y="2286000"/>
            <a:ext cx="444500" cy="838200"/>
          </a:xfrm>
          <a:prstGeom prst="rect">
            <a:avLst/>
          </a:prstGeom>
          <a:noFill/>
        </p:spPr>
      </p:pic>
      <p:sp>
        <p:nvSpPr>
          <p:cNvPr id="19562" name="Text Box 106"/>
          <p:cNvSpPr txBox="1">
            <a:spLocks noChangeArrowheads="1"/>
          </p:cNvSpPr>
          <p:nvPr/>
        </p:nvSpPr>
        <p:spPr bwMode="auto">
          <a:xfrm>
            <a:off x="5791200" y="5486400"/>
            <a:ext cx="270351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6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Целые</a:t>
            </a:r>
          </a:p>
        </p:txBody>
      </p:sp>
      <p:pic>
        <p:nvPicPr>
          <p:cNvPr id="19563" name="Picture 107" descr="5_3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0600"/>
            <a:ext cx="1539875" cy="1905000"/>
          </a:xfrm>
          <a:prstGeom prst="rect">
            <a:avLst/>
          </a:prstGeom>
          <a:noFill/>
        </p:spPr>
      </p:pic>
      <p:graphicFrame>
        <p:nvGraphicFramePr>
          <p:cNvPr id="19564" name="Object 108"/>
          <p:cNvGraphicFramePr>
            <a:graphicFrameLocks noChangeAspect="1"/>
          </p:cNvGraphicFramePr>
          <p:nvPr/>
        </p:nvGraphicFramePr>
        <p:xfrm>
          <a:off x="7467600" y="2438400"/>
          <a:ext cx="1081088" cy="1055688"/>
        </p:xfrm>
        <a:graphic>
          <a:graphicData uri="http://schemas.openxmlformats.org/presentationml/2006/ole">
            <p:oleObj spid="_x0000_s6146" name="Формула" r:id="rId5" imgW="457200" imgH="4442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64477E-6 C 0.00174 0.00162 0.0033 0.00347 0.00504 0.00485 C 0.00608 0.00578 0.00764 0.00555 0.00868 0.00647 C 0.01684 0.01318 0.02431 0.02335 0.03212 0.03122 C 0.04219 0.04116 0.05052 0.05342 0.06181 0.06082 C 0.06667 0.06753 0.06997 0.07423 0.07656 0.07724 C 0.0809 0.08695 0.08316 0.0858 0.08768 0.09366 C 0.09757 0.11124 0.10434 0.13251 0.11736 0.14639 C 0.12275 0.16073 0.1158 0.14408 0.12726 0.16281 C 0.13247 0.17137 0.12969 0.1716 0.13455 0.18085 C 0.13768 0.18686 0.14219 0.19172 0.14566 0.19727 C 0.14827 0.20791 0.14497 0.19704 0.15313 0.21045 C 0.15781 0.21808 0.16354 0.23427 0.1691 0.24167 C 0.17031 0.24329 0.17188 0.24468 0.17292 0.24676 C 0.18229 0.26526 0.1724 0.25069 0.179 0.25994 C 0.18368 0.27428 0.1875 0.28862 0.19271 0.30249 C 0.19479 0.30781 0.19549 0.31383 0.19757 0.31915 C 0.19896 0.32261 0.20104 0.32539 0.20243 0.32886 C 0.20677 0.34019 0.20729 0.35291 0.21233 0.36355 C 0.21459 0.37511 0.21736 0.38043 0.21858 0.39315 C 0.21806 0.42183 0.21875 0.48173 0.2099 0.5148 C 0.20781 0.52289 0.20469 0.52983 0.20243 0.53769 C 0.19584 0.56036 0.19028 0.58418 0.17413 0.59852 C 0.16788 0.61147 0.15382 0.61702 0.14323 0.62164 C 0.1316 0.63321 0.11215 0.63066 0.09879 0.63159 C 0.08351 0.63459 0.0684 0.63991 0.05313 0.64292 C 0.04618 0.64431 0.03212 0.64639 0.03212 0.64662 C 0.01528 0.64593 -0.00156 0.64616 -0.0184 0.64477 C -0.02725 0.64408 -0.03785 0.63945 -0.04687 0.63806 C -0.0533 0.63598 -0.06076 0.63506 -0.06666 0.63159 C -0.07986 0.62396 -0.06128 0.63251 -0.07899 0.62488 C -0.09184 0.61355 -0.07205 0.6302 -0.08767 0.62002 C -0.08941 0.61887 -0.0908 0.61656 -0.09253 0.61517 C -0.09861 0.61054 -0.1059 0.60939 -0.11232 0.60522 C -0.11389 0.60245 -0.11597 0.5999 -0.11719 0.5969 C -0.11927 0.59181 -0.11857 0.58533 -0.121 0.58048 C -0.12309 0.57608 -0.13003 0.57493 -0.13333 0.574 C -0.13906 0.56891 -0.146 0.56776 -0.15173 0.56244 C -0.1566 0.55804 -0.16041 0.55203 -0.16545 0.54764 C -0.16962 0.5333 -0.17969 0.52659 -0.18889 0.51804 C -0.19566 0.51179 -0.19965 0.50508 -0.20729 0.5 C -0.21302 0.48196 -0.22257 0.46831 -0.23212 0.45397 C -0.23663 0.44704 -0.23958 0.43894 -0.24444 0.43247 C -0.24653 0.42391 -0.25555 0.40957 -0.25555 0.4098 C -0.25868 0.39685 -0.26128 0.38621 -0.26285 0.37326 C -0.26232 0.35453 -0.2651 0.33487 -0.26041 0.3173 C -0.25972 0.31475 -0.25781 0.31313 -0.25677 0.31082 C -0.25121 0.29833 -0.24653 0.28746 -0.23941 0.27636 C -0.23646 0.2641 -0.22916 0.25763 -0.22344 0.24838 C -0.21805 0.23959 -0.21927 0.23797 -0.21354 0.23034 C -0.20833 0.2234 -0.20295 0.21716 -0.19757 0.21045 C -0.19271 0.20444 -0.19062 0.19842 -0.18385 0.19565 C -0.1743 0.18709 -0.16389 0.17113 -0.15312 0.16767 C -0.14791 0.16327 -0.14427 0.16119 -0.13819 0.15957 C -0.13611 0.15841 -0.13403 0.15772 -0.13212 0.15633 C -0.13107 0.15541 -0.13055 0.15356 -0.12951 0.15286 C -0.1217 0.14754 -0.11232 0.14361 -0.10364 0.14153 C -0.09826 0.14038 -0.08767 0.13806 -0.08767 0.13829 C -0.06823 0.13853 -0.05225 0.13691 -0.03298 0.13853 C -0.03177 0.13853 -0.02708 0.14315 -0.02708 0.14338 " pathEditMode="relative" rAng="0" ptsTypes="ffffffffffffffffffffffffffffffffffffffffffffffffffffffffffff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3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58 -0.03492 C -0.0158 -0.02359 -0.004 -0.01897 0.00121 -0.00856 C 0.00208 -0.00694 0.00295 -0.00555 0.00364 -0.0037 C 0.00416 -0.00208 0.00416 -0.00023 0.00486 0.00115 C 0.00781 0.00786 0.01302 0.01272 0.01597 0.01942 C 0.01666 0.02081 0.02066 0.03029 0.02222 0.03237 C 0.02447 0.03538 0.02725 0.03769 0.02951 0.0407 C 0.03142 0.0481 0.03611 0.05365 0.03941 0.06036 C 0.04322 0.07608 0.05555 0.08834 0.06284 0.10152 C 0.07031 0.11517 0.07725 0.12951 0.08506 0.14269 C 0.09027 0.15148 0.09652 0.16003 0.10121 0.16905 C 0.10885 0.18409 0.11631 0.19912 0.12465 0.21346 C 0.12916 0.22132 0.13506 0.22826 0.13941 0.23635 C 0.14826 0.253 0.13854 0.23982 0.14687 0.25439 C 0.15347 0.26595 0.16006 0.27752 0.16666 0.28908 C 0.17309 0.30041 0.17465 0.31776 0.1802 0.33025 C 0.18229 0.34042 0.18281 0.34667 0.18767 0.35476 C 0.19097 0.38552 0.18645 0.34089 0.1901 0.40425 C 0.19027 0.40865 0.19218 0.41027 0.19375 0.41397 C 0.19947 0.42761 0.20555 0.43894 0.21475 0.44866 C 0.21684 0.45513 0.22048 0.46114 0.221 0.46831 C 0.22239 0.48496 0.22569 0.4963 0.23333 0.50948 C 0.23888 0.53168 0.23576 0.54926 0.22829 0.56868 C 0.22725 0.57123 0.22708 0.57447 0.22586 0.57678 C 0.22361 0.58094 0.21961 0.58279 0.21718 0.58672 C 0.20937 0.59875 0.19947 0.61054 0.18767 0.61309 C 0.17135 0.62141 0.19062 0.61077 0.17656 0.62118 C 0.16736 0.62789 0.15225 0.63367 0.14184 0.63598 C 0.11441 0.6339 0.09045 0.62974 0.06406 0.62627 C 0.05034 0.62211 0.03541 0.61887 0.02343 0.608 C 0.01545 0.60083 0.00798 0.58765 -0.00122 0.58348 C -0.00539 0.57793 -0.01025 0.57169 -0.01372 0.56521 C -0.01858 0.55643 -0.02553 0.52336 -0.02726 0.51272 C -0.0283 0.49838 -0.02987 0.48427 -0.03091 0.46993 C -0.03073 0.46184 -0.03091 0.40472 -0.02726 0.3876 C -0.02605 0.38159 -0.02275 0.37696 -0.02101 0.37118 C -0.01719 0.35869 -0.01441 0.34574 -0.0099 0.33348 C -0.00834 0.32146 -0.00556 0.32076 -0.00261 0.31036 C 0.00138 0.29671 0.00486 0.28214 0.00989 0.26919 C 0.01215 0.25717 0.01631 0.2463 0.01961 0.23473 C 0.02013 0.2308 0.021 0.2271 0.021 0.22317 C 0.021 0.2086 0.02552 0.15194 0.00486 0.14269 C 0.00364 0.14431 0.00208 0.1457 0.00121 0.14755 C 0.00052 0.14893 0.00086 0.15125 4.72222E-6 0.15263 C -0.00695 0.16489 -0.09896 0.46207 -0.10955 0.46207 " pathEditMode="relative" rAng="0" ptsTypes="fffffffffffffffffffffffffffffffffffffffffffff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33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64477E-6 C 0.00885 0.01179 0.01458 0.02497 0.02222 0.03792 C 0.02396 0.04093 0.02656 0.04301 0.02847 0.04602 C 0.03802 0.06059 0.04566 0.07793 0.05434 0.09366 C 0.05937 0.10268 0.06493 0.11147 0.07031 0.12002 C 0.07673 0.13043 0.08125 0.14269 0.08767 0.15286 C 0.09809 0.16905 0.10972 0.18594 0.11858 0.20397 C 0.125 0.21693 0.13125 0.23057 0.13819 0.24352 C 0.14132 0.2493 0.14427 0.25508 0.14809 0.25994 C 0.14983 0.26202 0.15173 0.2641 0.15312 0.26642 C 0.16545 0.287 0.17483 0.31174 0.18889 0.33048 C 0.1901 0.33372 0.19114 0.33718 0.19253 0.34042 C 0.19323 0.34204 0.19444 0.34343 0.19514 0.34528 C 0.1993 0.35615 0.20087 0.36887 0.20486 0.37997 C 0.20434 0.39361 0.20694 0.40888 0.20243 0.42113 C 0.19809 0.43293 0.18698 0.44264 0.17778 0.44565 C 0.16823 0.44495 0.15851 0.44611 0.1493 0.44241 C 0.14045 0.43894 0.13594 0.42645 0.12708 0.42275 C 0.11875 0.41489 0.11875 0.40795 0.11354 0.39963 C 0.1066 0.38876 0.10156 0.37627 0.09514 0.36517 C 0.08958 0.35522 0.08229 0.34713 0.07656 0.33718 C 0.07378 0.32631 0.0776 0.33927 0.07031 0.32562 C 0.06962 0.32423 0.06979 0.32215 0.0691 0.32076 C 0.06233 0.30781 0.05347 0.29625 0.04444 0.28607 C 0.03489 0.26063 0.02743 0.26272 0.01233 0.24676 C -0.0007 0.23311 0.01042 0.40749 -0.0033 0.39523 C -0.00295 0.39639 -0.13681 0.57608 -0.02691 0.31938 C -0.02222 0.31938 0.08298 0.52659 0.08055 0.52012 " pathEditMode="relative" rAng="0" ptsTypes="ffffffffffffffffffffffffffff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8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0185E-6 C 0.00677 0.00693 0.00625 0.01202 0.01233 0.0215 C 0.01546 0.02613 0.02223 0.03468 0.02223 0.03468 C 0.02743 0.05203 0.03855 0.06452 0.04688 0.07909 C 0.05382 0.09134 0.05712 0.09921 0.06546 0.11031 C 0.07014 0.12303 0.07379 0.1295 0.0816 0.13991 C 0.08889 0.15957 0.08073 0.13991 0.09393 0.16281 C 0.10469 0.18177 0.11546 0.2012 0.12605 0.22039 C 0.14896 0.26179 0.17205 0.30272 0.19514 0.34389 C 0.20695 0.36493 0.21059 0.40009 0.2198 0.42437 C 0.21945 0.43524 0.21962 0.44634 0.21858 0.45721 C 0.21858 0.45813 0.21389 0.46345 0.21355 0.46392 C 0.20747 0.47386 0.19601 0.47664 0.18646 0.47872 C 0.18021 0.47826 0.17396 0.47895 0.16789 0.4771 C 0.16164 0.47525 0.1566 0.46808 0.1507 0.46554 C 0.14202 0.45721 0.13542 0.44773 0.12969 0.43593 C 0.1257 0.42761 0.11927 0.4209 0.11493 0.41281 C 0.11059 0.40448 0.10764 0.39199 0.10122 0.38667 C 0.09862 0.37627 0.09636 0.36678 0.09271 0.35707 C 0.09011 0.34158 0.08455 0.32955 0.079 0.31591 C 0.07657 0.30226 0.07084 0.30041 0.06546 0.28954 C 0.06285 0.28422 0.06441 0.28468 0.06181 0.28468 " pathEditMode="relative" ptsTypes="fffffffffffffffffffffA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69565E-7 C 0.00625 0.00208 0.00833 0.0067 0.01475 0.00994 C 0.03715 0.02173 0.06267 0.02844 0.08646 0.03122 C 0.11111 0.03977 0.13646 0.04463 0.1618 0.04787 C 0.17066 0.05365 0.17916 0.0555 0.18889 0.05758 C 0.21041 0.06868 0.23142 0.07631 0.25434 0.07909 C 0.27361 0.0895 0.2967 0.09135 0.31736 0.09389 C 0.3342 0.09944 0.34687 0.09898 0.36302 0.1036 C 0.38646 0.11031 0.41076 0.11655 0.43455 0.12002 C 0.44878 0.12488 0.46059 0.12997 0.47535 0.13159 C 0.47864 0.13274 0.48194 0.1339 0.48524 0.13482 C 0.49253 0.13667 0.50746 0.13991 0.50746 0.13991 C 0.5243 0.14939 0.54028 0.15957 0.55677 0.16951 C 0.55833 0.17044 0.56024 0.17044 0.5618 0.17113 C 0.56475 0.17252 0.56753 0.17414 0.57031 0.17599 C 0.59045 0.19056 0.61215 0.20444 0.63455 0.2123 C 0.64375 0.22432 0.6526 0.23126 0.66302 0.2419 C 0.66562 0.24445 0.66805 0.24699 0.67031 0.25 C 0.67239 0.25277 0.6743 0.25601 0.67656 0.25832 C 0.68767 0.26988 0.6743 0.25023 0.68767 0.26803 C 0.696 0.27914 0.7 0.29486 0.70868 0.30596 C 0.7118 0.31429 0.71562 0.32169 0.71979 0.32909 C 0.72257 0.33996 0.72344 0.34574 0.72847 0.35522 C 0.72969 0.36008 0.73229 0.36494 0.73212 0.37002 C 0.73177 0.38367 0.7316 0.39754 0.7309 0.41119 C 0.73021 0.42622 0.71857 0.43663 0.71232 0.4475 C 0.68055 0.50185 0.6309 0.52821 0.58021 0.53284 C 0.55347 0.53122 0.53246 0.52983 0.50746 0.52636 C 0.49166 0.52428 0.47639 0.5185 0.46041 0.51642 C 0.44236 0.50948 0.42344 0.50601 0.40486 0.50323 C 0.39114 0.49884 0.37951 0.49676 0.36545 0.49514 C 0.34878 0.48751 0.33107 0.48681 0.31354 0.48358 C 0.29219 0.47224 0.27031 0.46415 0.2493 0.45074 C 0.24757 0.44704 0.24687 0.44241 0.24444 0.43917 C 0.24201 0.43593 0.2375 0.43547 0.23455 0.43432 C 0.22795 0.43154 0.221 0.42761 0.21475 0.42437 C 0.20903 0.4216 0.19757 0.41605 0.19757 0.41605 C 0.18923 0.40795 0.17969 0.4061 0.17031 0.40124 C 0.16857 0.40032 0.16719 0.39847 0.16545 0.39801 C 0.15972 0.39639 0.15382 0.39662 0.14809 0.39477 C 0.13403 0.39014 0.1191 0.38459 0.10486 0.38159 C 0.10069 0.37881 0.0967 0.37627 0.09253 0.37349 C 0.09045 0.3721 0.08958 0.36864 0.08767 0.36679 C 0.08663 0.36586 0.08524 0.36563 0.08403 0.36517 C 0.07517 0.33395 0.04236 0.3462 0.02344 0.34551 C 0.01962 0.34389 0.01736 0.34296 0.01736 0.33718 " pathEditMode="relative" ptsTypes="ff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8 0.02058 C 0.04045 0.02497 0.05746 0.02775 0.0743 0.03214 C 0.10555 0.05041 0.14271 0.0666 0.17691 0.07169 C 0.18472 0.0747 0.19271 0.07608 0.20035 0.07978 C 0.21927 0.0888 0.18906 0.08233 0.21753 0.08649 C 0.25087 0.09898 0.28298 0.1302 0.31753 0.13575 C 0.35035 0.15633 0.38455 0.17322 0.41875 0.18848 C 0.44219 0.19889 0.46337 0.21716 0.48663 0.22779 C 0.48993 0.22918 0.49323 0.22988 0.49653 0.23126 C 0.50243 0.23381 0.50677 0.24005 0.51267 0.2426 C 0.52812 0.24953 0.51719 0.2426 0.52864 0.2493 C 0.54392 0.25832 0.55851 0.27127 0.57309 0.28214 C 0.58489 0.29093 0.59757 0.29856 0.60885 0.30851 C 0.61927 0.31776 0.62899 0.32932 0.63976 0.33811 C 0.6441 0.34158 0.64913 0.34366 0.6533 0.34782 C 0.66753 0.36216 0.68125 0.37927 0.69531 0.39408 C 0.7059 0.40518 0.7217 0.4172 0.73108 0.43177 C 0.74045 0.44657 0.74566 0.46739 0.74844 0.48612 C 0.74809 0.50208 0.74861 0.51804 0.74722 0.53376 C 0.74653 0.54116 0.73246 0.56383 0.72864 0.56822 C 0.7092 0.59042 0.68923 0.60638 0.66319 0.60939 C 0.64271 0.60823 0.62205 0.608 0.60156 0.60615 C 0.58403 0.60476 0.56562 0.59759 0.54844 0.59297 C 0.52587 0.58695 0.50312 0.58279 0.48055 0.57655 C 0.46719 0.57285 0.45295 0.5747 0.43976 0.56984 C 0.42552 0.56452 0.41059 0.56498 0.39653 0.56013 C 0.38403 0.55573 0.37344 0.55342 0.36076 0.5518 C 0.34948 0.54694 0.33802 0.54625 0.32621 0.54371 C 0.30278 0.53862 0.27969 0.53237 0.2559 0.53052 C 0.22899 0.52174 0.20052 0.51295 0.17309 0.50902 C 0.16614 0.50532 0.16076 0.50393 0.1533 0.50254 C 0.14236 0.49768 0.13142 0.4993 0.11996 0.4993 " pathEditMode="relative" rAng="0" ptsTypes="fffffffffffffffffffffffffffffff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29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7734E-6 C -0.00157 0.01087 -0.00539 0.01503 -0.0099 0.02312 C -0.01129 0.02567 -0.01181 0.02914 -0.01355 0.03122 C -0.02344 0.04324 -0.03577 0.04579 -0.04688 0.05434 C -0.05452 0.06036 -0.05087 0.05851 -0.05799 0.06082 C -0.08125 0.0814 -0.10921 0.10615 -0.13577 0.1184 C -0.1415 0.12095 -0.1474 0.12234 -0.15313 0.12488 C -0.16789 0.13852 -0.18594 0.14893 -0.19879 0.16605 C -0.20139 0.16951 -0.2033 0.17414 -0.20608 0.17761 C -0.20834 0.18038 -0.21129 0.18154 -0.21355 0.18408 C -0.21893 0.19056 -0.22049 0.19634 -0.22466 0.20397 C -0.2349 0.22294 -0.23421 0.22132 -0.24445 0.23681 C -0.25035 0.25531 -0.2408 0.22502 -0.24914 0.24167 C -0.25973 0.26272 -0.28889 0.33094 -0.29757 0.3536 C -0.29914 0.36216 -0.30244 0.37095 -0.30608 0.37835 C -0.30869 0.39222 -0.30521 0.37719 -0.31112 0.3913 C -0.3165 0.40402 -0.31129 0.395 -0.31476 0.4061 C -0.31528 0.40795 -0.3165 0.40934 -0.31719 0.41119 C -0.31771 0.41281 -0.31806 0.41443 -0.31841 0.41605 C -0.31928 0.4438 -0.32153 0.49098 -0.31841 0.51803 C -0.31823 0.51988 -0.30903 0.53538 -0.3073 0.53769 C -0.29566 0.55319 -0.27882 0.56383 -0.26285 0.56729 C -0.25365 0.57146 -0.2441 0.57146 -0.23455 0.57238 C -0.21771 0.57099 -0.20035 0.57238 -0.18386 0.56729 C -0.17466 0.56452 -0.17726 0.56336 -0.16789 0.55758 C -0.15348 0.54856 -0.14237 0.53862 -0.12952 0.52636 C -0.1073 0.50508 -0.08594 0.4845 -0.06667 0.45883 C -0.05556 0.44403 -0.04775 0.42298 -0.0382 0.4061 C -0.02066 0.37534 -0.00348 0.34458 0.01232 0.31244 C 0.01475 0.29972 0.0118 0.31198 0.01857 0.29602 C 0.02343 0.28445 0.02881 0.27173 0.03333 0.25994 C 0.03472 0.25254 0.03715 0.24676 0.03958 0.24005 C 0.04131 0.22086 0.0434 0.20536 0.03958 0.18408 C 0.03836 0.17715 0.02638 0.17668 0.02343 0.17275 " pathEditMode="relative" rAng="0" ptsTypes="ffffffffffffffffffffffffffffffffff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8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62 C 0.00156 0.0215 0.00521 0.02266 0.00104 0.05434 C 0.00018 0.06082 -0.00416 0.06128 -0.00642 0.06568 C -0.01024 0.07284 -0.01319 0.07909 -0.01753 0.08556 C -0.025 0.0969 -0.03281 0.10592 -0.04097 0.11679 C -0.04722 0.12511 -0.06076 0.13251 -0.06805 0.13968 C -0.08246 0.15402 -0.09687 0.17252 -0.11371 0.18085 C -0.12187 0.19172 -0.1316 0.19495 -0.14219 0.2005 C -0.15469 0.20698 -0.16649 0.216 -0.17916 0.22201 C -0.19427 0.22918 -0.21163 0.23427 -0.22725 0.23843 C -0.23923 0.24537 -0.2533 0.25023 -0.26441 0.25971 C -0.28021 0.27312 -0.29774 0.28885 -0.3125 0.30411 C -0.31892 0.31082 -0.3243 0.31961 -0.33107 0.32562 C -0.33923 0.33279 -0.34271 0.33533 -0.34948 0.34366 C -0.35295 0.34782 -0.35625 0.35222 -0.35937 0.35684 C -0.36163 0.36008 -0.36319 0.36378 -0.36562 0.36679 C -0.37187 0.37442 -0.37882 0.38089 -0.38541 0.38806 C -0.39062 0.39361 -0.3934 0.40124 -0.39896 0.4061 C -0.40955 0.43015 -0.39462 0.39847 -0.40885 0.4209 C -0.41632 0.43247 -0.42048 0.44472 -0.42864 0.45559 C -0.43021 0.46161 -0.43298 0.466 -0.43472 0.47201 C -0.43767 0.48196 -0.43941 0.49283 -0.44097 0.50323 C -0.4408 0.50971 -0.44288 0.54347 -0.43594 0.55573 C -0.43055 0.56521 -0.42448 0.57076 -0.41753 0.57724 C -0.41163 0.58279 -0.4066 0.59042 -0.40017 0.59528 C -0.39375 0.60013 -0.38576 0.60083 -0.37916 0.60522 C -0.36962 0.61147 -0.36302 0.61494 -0.35208 0.61679 C -0.33732 0.6147 -0.32187 0.61586 -0.30764 0.61008 C -0.28594 0.60129 -0.2658 0.58603 -0.24462 0.57562 C -0.22621 0.5666 -0.20764 0.55689 -0.19028 0.5444 C -0.17934 0.53654 -0.1684 0.5289 -0.15816 0.51965 C -0.14878 0.5111 -0.13837 0.50069 -0.12725 0.49653 C -0.1 0.47571 -0.13507 0.50138 -0.11128 0.48681 C -0.10121 0.48057 -0.09288 0.47016 -0.08281 0.46369 C -0.07725 0.45629 -0.07048 0.45212 -0.06441 0.44565 C -0.04184 0.4216 -0.01875 0.39847 0.00469 0.3765 C 0.01771 0.36401 0.02882 0.3499 0.04306 0.3388 C 0.05556 0.32886 0.06493 0.31267 0.07761 0.30249 C 0.08195 0.29278 0.09011 0.27705 0.09618 0.26965 C 0.09861 0.26318 0.09983 0.25647 0.10226 0.25 C 0.10052 0.24259 0.08854 0.24028 0.08247 0.24005 C 0.06927 0.23959 -0.11736 0.26965 -0.13055 0.26965 " pathEditMode="relative" rAng="0" ptsTypes="ffffffffffffffffffffffffffffffffffffffffff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30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73451E-6 C -0.00277 0.03954 -0.00573 0.07978 -0.02951 0.10684 C -0.03559 0.12187 -0.04462 0.12673 -0.05434 0.13644 C -0.06788 0.15008 -0.08663 0.1665 -0.09878 0.18084 C -0.10243 0.18524 -0.1059 0.19009 -0.10989 0.19403 C -0.11666 0.2005 -0.125 0.2042 -0.1309 0.21206 C -0.14739 0.2345 -0.12691 0.20836 -0.15173 0.23334 C -0.15451 0.23612 -0.15642 0.24028 -0.1592 0.24329 C -0.16909 0.25369 -0.18003 0.26248 -0.1901 0.27289 C -0.20659 0.29 -0.22031 0.31058 -0.23698 0.32724 C -0.24218 0.3388 -0.24843 0.34435 -0.25798 0.34851 C -0.26267 0.35314 -0.26632 0.35961 -0.27152 0.36331 C -0.275 0.36586 -0.27899 0.36632 -0.28264 0.3684 C -0.30069 0.37858 -0.32083 0.38737 -0.33819 0.39962 C -0.3408 0.40147 -0.34305 0.40402 -0.34566 0.4061 C -0.3493 0.4091 -0.35295 0.41188 -0.35677 0.41442 C -0.36927 0.42275 -0.38402 0.4283 -0.39496 0.44056 C -0.40364 0.45027 -0.41614 0.46045 -0.42708 0.4653 C -0.43368 0.47178 -0.44097 0.47548 -0.44687 0.48334 C -0.44878 0.49144 -0.45243 0.4956 -0.45677 0.50161 C -0.4592 0.50994 -0.46232 0.51826 -0.46545 0.52613 C -0.4651 0.53445 -0.46527 0.54278 -0.46423 0.55087 C -0.46406 0.55272 -0.46232 0.55388 -0.46163 0.55573 C -0.45816 0.56498 -0.45451 0.56937 -0.44809 0.57562 C -0.43455 0.57492 -0.42083 0.57515 -0.40729 0.57377 C -0.39965 0.57284 -0.39062 0.56822 -0.38264 0.56729 C -0.37743 0.56567 -0.37309 0.56243 -0.36788 0.56082 C -0.36163 0.55411 -0.35902 0.55295 -0.35173 0.54925 C -0.35017 0.54763 -0.34861 0.54578 -0.34687 0.54416 C -0.34566 0.54301 -0.34323 0.54278 -0.34323 0.54093 C -0.34323 0.53931 -0.34809 0.54278 -0.34687 0.54255 C -0.34271 0.54185 -0.33871 0.54046 -0.33455 0.53931 C -0.31944 0.52936 -0.30399 0.51849 -0.28767 0.51294 C -0.2809 0.50716 -0.2743 0.50161 -0.26666 0.49814 C -0.25521 0.48704 -0.26823 0.50022 -0.25677 0.48681 C -0.25156 0.48057 -0.2533 0.48519 -0.24566 0.47848 C -0.23628 0.47039 -0.24062 0.47178 -0.23333 0.46368 C -0.22899 0.45883 -0.22413 0.45513 -0.21979 0.4505 C -0.21441 0.44495 -0.20989 0.43524 -0.20364 0.43246 C -0.19722 0.42067 -0.18854 0.41072 -0.18021 0.40124 C -0.17517 0.39546 -0.17187 0.38875 -0.16666 0.3832 C -0.16267 0.37465 -0.15573 0.36031 -0.14809 0.35684 C -0.14323 0.34366 -0.13212 0.33718 -0.12708 0.324 " pathEditMode="relative" ptsTypes="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014E-8 C 0.00538 0.00994 0.00781 0.0215 0.01111 0.03284 C 0.01024 0.05689 0.01319 0.07123 0.00121 0.08718 C -0.00278 0.10337 -0.01372 0.11147 -0.02361 0.12002 C -0.03125 0.13413 -0.02222 0.12002 -0.03472 0.12997 C -0.04358 0.13691 -0.05226 0.14824 -0.06059 0.15633 C -0.07413 0.16975 -0.08681 0.18339 -0.1 0.1975 C -0.10781 0.20582 -0.10886 0.20328 -0.11493 0.21045 C -0.12327 0.22016 -0.13125 0.22872 -0.14202 0.23358 C -0.16528 0.25601 -0.13837 0.23265 -0.15816 0.24352 C -0.16476 0.24722 -0.17014 0.25416 -0.17656 0.25832 C -0.18889 0.26665 -0.20261 0.27173 -0.21493 0.2796 C -0.21754 0.28122 -0.21962 0.28445 -0.22222 0.2863 C -0.23386 0.29417 -0.24653 0.29602 -0.25816 0.30434 C -0.26181 0.30689 -0.26441 0.31174 -0.26806 0.31406 C -0.27222 0.31683 -0.27726 0.31706 -0.2816 0.31914 C -0.30122 0.32886 -0.3184 0.3469 -0.33715 0.35846 C -0.34584 0.36378 -0.35556 0.36748 -0.36424 0.37326 C -0.37188 0.37835 -0.37778 0.38598 -0.38525 0.39153 C -0.40764 0.40841 -0.42813 0.43177 -0.44445 0.45883 C -0.44757 0.46993 -0.45452 0.47849 -0.45938 0.48843 C -0.46025 0.49005 -0.46233 0.49861 -0.46302 0.50161 C -0.46268 0.52127 -0.46285 0.54116 -0.46181 0.56082 C -0.46163 0.56452 -0.45486 0.57215 -0.45313 0.574 C -0.43924 0.58857 -0.42622 0.59135 -0.40868 0.59366 C -0.38854 0.59898 -0.36493 0.58834 -0.34445 0.58395 C -0.33264 0.57446 -0.3191 0.56891 -0.30625 0.56244 C -0.28125 0.54995 -0.31858 0.56637 -0.29028 0.55087 C -0.25712 0.53284 -0.28195 0.54902 -0.26545 0.53954 C -0.23976 0.52474 -0.21441 0.51156 -0.18768 0.5 C -0.18455 0.49861 -0.18212 0.4956 -0.17917 0.49352 C -0.16858 0.48589 -0.15764 0.47941 -0.14705 0.47201 C -0.14028 0.46739 -0.11927 0.45767 -0.11372 0.45235 C -0.10868 0.4475 -0.10504 0.44195 -0.09879 0.43917 C -0.09271 0.43085 -0.08629 0.42622 -0.07917 0.41951 C -0.06597 0.40679 -0.05434 0.39037 -0.0408 0.37835 C -0.03959 0.37604 -0.03854 0.37349 -0.03715 0.37164 C -0.03611 0.37025 -0.03438 0.37002 -0.03334 0.3684 C -0.03247 0.36702 -0.03212 0.36355 -0.03212 0.36355 " pathEditMode="relative" ptsTypes="ffffffffffffffffffffffffffffffffffffffA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1619E-6 C -0.00278 0.02613 -0.01406 0.0407 -0.02587 0.06082 C -0.0526 0.10638 -0.02622 0.06591 -0.04306 0.08719 C -0.05417 0.10106 -0.06528 0.12095 -0.07778 0.13321 C -0.08194 0.13737 -0.08993 0.14477 -0.09375 0.14963 C -0.09844 0.15541 -0.10208 0.16281 -0.10729 0.1679 C -0.11806 0.17854 -0.12882 0.1901 -0.13941 0.20074 C -0.1474 0.2086 -0.15677 0.21438 -0.16406 0.22201 C -0.17552 0.23311 -0.15677 0.2204 -0.17639 0.2352 C -0.1816 0.2389 -0.18715 0.2426 -0.19253 0.24514 C -0.19497 0.2463 -0.19757 0.24699 -0.2 0.24838 C -0.21094 0.25509 -0.22118 0.26318 -0.23333 0.26642 C -0.28646 0.29417 -0.33872 0.32562 -0.39253 0.35199 C -0.42222 0.36656 -0.44965 0.3883 -0.48021 0.39963 C -0.48976 0.40957 -0.50156 0.40726 -0.51233 0.41443 C -0.5224 0.42137 -0.53125 0.42784 -0.54184 0.43247 C -0.54861 0.43941 -0.55469 0.44866 -0.56285 0.45236 C -0.57066 0.45999 -0.57743 0.46762 -0.58507 0.47525 C -0.58594 0.47756 -0.58646 0.47988 -0.5875 0.48196 C -0.58819 0.48335 -0.58941 0.48381 -0.5901 0.4852 C -0.59097 0.48705 -0.59219 0.4956 -0.59253 0.49676 C -0.59566 0.51202 -0.59687 0.52752 -0.6 0.54278 C -0.59948 0.55203 -0.59965 0.56151 -0.59861 0.57077 C -0.59844 0.57262 -0.5967 0.57377 -0.59618 0.57562 C -0.59514 0.57886 -0.59427 0.5821 -0.59375 0.58557 C -0.59062 0.60684 -0.58628 0.62257 -0.5691 0.62835 C -0.55347 0.62789 -0.53785 0.62766 -0.52222 0.62673 C -0.51458 0.62627 -0.50868 0.61887 -0.50122 0.61679 C -0.49358 0.61031 -0.48524 0.60592 -0.47778 0.59875 C -0.46979 0.59112 -0.46233 0.58117 -0.45417 0.574 C -0.45191 0.57192 -0.44913 0.57123 -0.44687 0.56915 C -0.43628 0.55966 -0.42847 0.54348 -0.41597 0.53793 C -0.41181 0.53353 -0.40868 0.53029 -0.40365 0.52798 C -0.39531 0.51688 -0.38403 0.50832 -0.37274 0.50324 C -0.36076 0.49052 -0.34601 0.48311 -0.33194 0.47525 C -0.32292 0.47016 -0.31406 0.46253 -0.30486 0.45721 C -0.27934 0.44218 -0.25191 0.43478 -0.22465 0.42761 C -0.1901 0.42923 -0.19896 0.42322 -0.18142 0.43917 C -0.17795 0.44241 -0.17483 0.44588 -0.17153 0.44912 C -0.1691 0.45143 -0.16649 0.45351 -0.16406 0.45559 C -0.16285 0.45675 -0.16042 0.45883 -0.16042 0.45906 C -0.16076 0.46045 -0.27101 0.55226 -0.27101 0.5525 " pathEditMode="relative" rAng="0" ptsTypes="ffffffffffffffffffffffffffffffffffffffffff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31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51064E-7 C 0.00625 0.00277 0.00608 0.00416 0.00747 0.01318 C 0.00712 0.02035 0.00747 0.02752 0.00625 0.03446 C 0.004 0.04695 0.00139 0.04625 -0.00364 0.05435 C -0.01076 0.06591 -0.01753 0.08025 -0.02708 0.08881 C -0.03576 0.09644 -0.04514 0.10314 -0.05312 0.11193 C -0.07066 0.13136 -0.0868 0.14223 -0.10625 0.15634 C -0.125 0.16975 -0.14323 0.18201 -0.16302 0.19241 C -0.17934 0.20097 -0.19496 0.21277 -0.21232 0.21716 C -0.23281 0.22248 -0.25364 0.22572 -0.27413 0.23034 C -0.275 0.23057 -0.29531 0.23427 -0.3 0.2352 C -0.30295 0.23566 -0.30868 0.23682 -0.30868 0.23705 C -0.32691 0.24491 -0.31823 0.24237 -0.33455 0.24514 C -0.34843 0.25116 -0.35989 0.26041 -0.37291 0.26804 C -0.38611 0.2759 -0.40208 0.27868 -0.41475 0.2877 C -0.42205 0.29301 -0.42795 0.30203 -0.43576 0.30597 C -0.45225 0.31452 -0.42587 0.29787 -0.44809 0.31082 C -0.45416 0.31429 -0.45798 0.32192 -0.46302 0.32724 C -0.46736 0.33164 -0.46892 0.33048 -0.47153 0.33557 C -0.47396 0.34042 -0.47656 0.35199 -0.47656 0.35222 C -0.47552 0.36147 -0.47621 0.37165 -0.47291 0.37997 C -0.46076 0.41166 -0.43038 0.42646 -0.40746 0.43756 C -0.40364 0.43941 -0.40017 0.44218 -0.39635 0.44403 C -0.39028 0.44704 -0.38403 0.44958 -0.37778 0.45236 C -0.37673 0.45282 -0.35955 0.4556 -0.3592 0.4556 C -0.34791 0.45768 -0.33732 0.46207 -0.32587 0.46369 C -0.31649 0.46693 -0.30729 0.46762 -0.29757 0.46878 C -0.28489 0.47294 -0.27569 0.4741 -0.2618 0.47525 C -0.25243 0.47919 -0.24462 0.48774 -0.23576 0.49329 C -0.23142 0.49931 -0.2283 0.50116 -0.22222 0.50324 C -0.21771 0.50717 -0.21788 0.50994 -0.21597 0.51642 C -0.21441 0.53076 -0.21475 0.52405 -0.21475 0.53608 " pathEditMode="relative" rAng="0" ptsTypes="fffffffffffffffffffffffffffffff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" y="2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44033E-7 C -0.00035 -0.02914 -0.00052 -0.05805 -0.00122 -0.08719 C -0.00139 -0.0969 -0.00434 -0.10731 -0.00608 -0.11679 C -0.00833 -0.12905 -0.00938 -0.14084 -0.01233 -0.15287 C -0.01458 -0.16212 -0.02101 -0.17206 -0.02465 -0.18085 C -0.03195 -0.1982 -0.03976 -0.21415 -0.05052 -0.22849 C -0.05469 -0.23404 -0.06076 -0.23705 -0.06545 -0.24167 C -0.06945 -0.25023 -0.07431 -0.24815 -0.08021 -0.25648 C -0.08142 -0.25809 -0.08229 -0.26041 -0.08386 -0.26156 C -0.08611 -0.26318 -0.09132 -0.2648 -0.09132 -0.26457 C -0.09844 -0.27197 -0.10677 -0.27428 -0.11476 -0.2796 C -0.12083 -0.28353 -0.12708 -0.28608 -0.13333 -0.28955 C -0.1375 -0.29186 -0.14115 -0.29672 -0.14566 -0.29764 C -0.16667 -0.30157 -0.1875 -0.30782 -0.20851 -0.31244 C -0.25382 -0.31175 -0.28976 -0.31082 -0.33212 -0.30759 C -0.33542 -0.30712 -0.33854 -0.30666 -0.34184 -0.30597 C -0.34358 -0.3055 -0.34514 -0.30458 -0.34688 -0.30435 C -0.35434 -0.30296 -0.3691 -0.30088 -0.3691 -0.30065 C -0.37726 -0.29718 -0.3717 -0.30019 -0.38507 -0.28955 C -0.38785 -0.28747 -0.39479 -0.28446 -0.39879 -0.28284 C -0.40729 -0.27521 -0.41667 -0.2685 -0.42465 -0.25994 C -0.43021 -0.25393 -0.43247 -0.24815 -0.43698 -0.24167 C -0.43889 -0.23404 -0.44236 -0.2278 -0.44445 -0.2204 C -0.44757 -0.20907 -0.44896 -0.19727 -0.45174 -0.18594 C -0.45399 -0.1642 -0.45799 -0.14315 -0.46042 -0.12165 C -0.46233 -0.10546 -0.46337 -0.08742 -0.46788 -0.07239 C -0.48351 0.05458 -0.51198 0.01295 -0.51198 0.24399 " pathEditMode="relative" rAng="0" ptsTypes="fffffffffffffffffffffffffff">
                                      <p:cBhvr>
                                        <p:cTn id="31" dur="20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3000"/>
                                        <p:tgtEl>
                                          <p:spTgt spid="19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9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9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1956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1" grpId="0" animBg="1"/>
      <p:bldP spid="19562" grpId="0"/>
      <p:bldP spid="1956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1000"/>
            <a:ext cx="1539875" cy="1905000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805113" y="300038"/>
            <a:ext cx="363378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Целые числа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438400" y="1219200"/>
            <a:ext cx="4759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>
                <a:latin typeface="Times New Roman" pitchFamily="18" charset="0"/>
              </a:rPr>
              <a:t>…-3;-2;-1;0,1, 2, 3,... 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1643042" y="2071678"/>
            <a:ext cx="2667000" cy="838200"/>
          </a:xfrm>
          <a:prstGeom prst="flowChartAlternateProcess">
            <a:avLst/>
          </a:prstGeom>
          <a:gradFill rotWithShape="1">
            <a:gsLst>
              <a:gs pos="0">
                <a:srgbClr val="BFF9EA"/>
              </a:gs>
              <a:gs pos="50000">
                <a:schemeClr val="bg1"/>
              </a:gs>
              <a:gs pos="100000">
                <a:srgbClr val="BFF9EA"/>
              </a:gs>
            </a:gsLst>
            <a:lin ang="5400000" scaled="1"/>
          </a:gra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676400" y="1981200"/>
            <a:ext cx="2473325" cy="10064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6000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m</a:t>
            </a:r>
            <a:r>
              <a:rPr lang="ru-RU" sz="4800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</a:rPr>
              <a:t>- </a:t>
            </a:r>
            <a:r>
              <a:rPr lang="ru-RU" i="1" dirty="0">
                <a:latin typeface="Times New Roman" pitchFamily="18" charset="0"/>
              </a:rPr>
              <a:t>целое</a:t>
            </a: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664200" y="2082800"/>
            <a:ext cx="2667000" cy="914400"/>
            <a:chOff x="3552" y="1296"/>
            <a:chExt cx="1680" cy="576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3552" y="1344"/>
              <a:ext cx="1680" cy="528"/>
            </a:xfrm>
            <a:prstGeom prst="flowChartAlternateProcess">
              <a:avLst/>
            </a:prstGeom>
            <a:gradFill rotWithShape="1">
              <a:gsLst>
                <a:gs pos="0">
                  <a:srgbClr val="BFF9EA"/>
                </a:gs>
                <a:gs pos="50000">
                  <a:schemeClr val="bg1"/>
                </a:gs>
                <a:gs pos="100000">
                  <a:srgbClr val="BFF9EA"/>
                </a:gs>
              </a:gsLst>
              <a:lin ang="5400000" scaled="1"/>
            </a:gradFill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0490" name="Object 10"/>
            <p:cNvGraphicFramePr>
              <a:graphicFrameLocks noChangeAspect="1"/>
            </p:cNvGraphicFramePr>
            <p:nvPr/>
          </p:nvGraphicFramePr>
          <p:xfrm>
            <a:off x="3719" y="1296"/>
            <a:ext cx="1273" cy="509"/>
          </p:xfrm>
          <a:graphic>
            <a:graphicData uri="http://schemas.openxmlformats.org/presentationml/2006/ole">
              <p:oleObj spid="_x0000_s7170" name="Формула" r:id="rId4" imgW="444240" imgH="177480" progId="Equation.3">
                <p:embed/>
              </p:oleObj>
            </a:graphicData>
          </a:graphic>
        </p:graphicFrame>
      </p:grp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4419600" y="2362200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gradFill rotWithShape="1">
            <a:gsLst>
              <a:gs pos="0">
                <a:srgbClr val="BFF9EA"/>
              </a:gs>
              <a:gs pos="50000">
                <a:schemeClr val="bg1"/>
              </a:gs>
              <a:gs pos="100000">
                <a:srgbClr val="BFF9EA"/>
              </a:gs>
            </a:gsLst>
            <a:lin ang="5400000" scaled="1"/>
          </a:gra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6" grpId="0"/>
      <p:bldP spid="20489" grpId="0"/>
      <p:bldP spid="2049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Oval 2"/>
          <p:cNvSpPr>
            <a:spLocks noChangeArrowheads="1"/>
          </p:cNvSpPr>
          <p:nvPr/>
        </p:nvSpPr>
        <p:spPr bwMode="auto">
          <a:xfrm>
            <a:off x="1066800" y="2438400"/>
            <a:ext cx="6477000" cy="4114800"/>
          </a:xfrm>
          <a:prstGeom prst="ellipse">
            <a:avLst/>
          </a:prstGeom>
          <a:gradFill rotWithShape="1">
            <a:gsLst>
              <a:gs pos="0">
                <a:srgbClr val="FA86C8"/>
              </a:gs>
              <a:gs pos="100000">
                <a:srgbClr val="3399FF">
                  <a:alpha val="39999"/>
                </a:srgbClr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AutoShape 3"/>
          <p:cNvSpPr>
            <a:spLocks noChangeArrowheads="1"/>
          </p:cNvSpPr>
          <p:nvPr/>
        </p:nvSpPr>
        <p:spPr bwMode="auto">
          <a:xfrm>
            <a:off x="4724400" y="228600"/>
            <a:ext cx="4114800" cy="1905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93C9"/>
              </a:gs>
              <a:gs pos="100000">
                <a:srgbClr val="DDDDDD"/>
              </a:gs>
            </a:gsLst>
            <a:lin ang="5400000" scaled="1"/>
          </a:gradFill>
          <a:ln w="28575">
            <a:solidFill>
              <a:srgbClr val="FF33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>
            <a:off x="381000" y="228600"/>
            <a:ext cx="4191000" cy="1905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C0C0C0"/>
              </a:gs>
              <a:gs pos="100000">
                <a:srgbClr val="3399FF"/>
              </a:gs>
            </a:gsLst>
            <a:lin ang="5400000" scaled="1"/>
          </a:gra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5486400" y="366713"/>
            <a:ext cx="30591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i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Целые числа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608013" y="381000"/>
            <a:ext cx="35702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i="1" u="sng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Дробные числа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953000" y="1295400"/>
            <a:ext cx="631825" cy="631825"/>
            <a:chOff x="576" y="1584"/>
            <a:chExt cx="336" cy="336"/>
          </a:xfrm>
        </p:grpSpPr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3" name="Text Box 9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400"/>
                <a:t>1</a:t>
              </a: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562600" y="1295400"/>
            <a:ext cx="631825" cy="631825"/>
            <a:chOff x="576" y="1584"/>
            <a:chExt cx="336" cy="336"/>
          </a:xfrm>
        </p:grpSpPr>
        <p:sp>
          <p:nvSpPr>
            <p:cNvPr id="41995" name="Oval 11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6" name="Text Box 12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800"/>
                <a:t>0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172200" y="1295400"/>
            <a:ext cx="631825" cy="631825"/>
            <a:chOff x="576" y="1584"/>
            <a:chExt cx="336" cy="336"/>
          </a:xfrm>
        </p:grpSpPr>
        <p:sp>
          <p:nvSpPr>
            <p:cNvPr id="41998" name="Oval 14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999" name="Text Box 15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400"/>
                <a:t>-4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781800" y="1295400"/>
            <a:ext cx="631825" cy="631825"/>
            <a:chOff x="576" y="1584"/>
            <a:chExt cx="336" cy="336"/>
          </a:xfrm>
        </p:grpSpPr>
        <p:sp>
          <p:nvSpPr>
            <p:cNvPr id="42001" name="Oval 17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/>
                <a:t>9</a:t>
              </a: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8001000" y="1295400"/>
            <a:ext cx="631825" cy="631825"/>
            <a:chOff x="576" y="1584"/>
            <a:chExt cx="336" cy="336"/>
          </a:xfrm>
        </p:grpSpPr>
        <p:sp>
          <p:nvSpPr>
            <p:cNvPr id="42004" name="Oval 20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5" name="Text Box 21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/>
                <a:t>10</a:t>
              </a:r>
            </a:p>
          </p:txBody>
        </p:sp>
      </p:grpSp>
      <p:grpSp>
        <p:nvGrpSpPr>
          <p:cNvPr id="7" name="Group 22"/>
          <p:cNvGrpSpPr>
            <a:grpSpLocks/>
          </p:cNvGrpSpPr>
          <p:nvPr/>
        </p:nvGrpSpPr>
        <p:grpSpPr bwMode="auto">
          <a:xfrm>
            <a:off x="7391400" y="1295400"/>
            <a:ext cx="631825" cy="631825"/>
            <a:chOff x="576" y="1584"/>
            <a:chExt cx="336" cy="336"/>
          </a:xfrm>
        </p:grpSpPr>
        <p:sp>
          <p:nvSpPr>
            <p:cNvPr id="42007" name="Oval 23"/>
            <p:cNvSpPr>
              <a:spLocks noChangeArrowheads="1"/>
            </p:cNvSpPr>
            <p:nvPr/>
          </p:nvSpPr>
          <p:spPr bwMode="auto">
            <a:xfrm>
              <a:off x="576" y="1584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FF1188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08" name="Text Box 24"/>
            <p:cNvSpPr txBox="1">
              <a:spLocks noChangeArrowheads="1"/>
            </p:cNvSpPr>
            <p:nvPr/>
          </p:nvSpPr>
          <p:spPr bwMode="auto">
            <a:xfrm>
              <a:off x="624" y="1584"/>
              <a:ext cx="240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/>
                <a:t>58</a:t>
              </a:r>
            </a:p>
          </p:txBody>
        </p:sp>
      </p:grpSp>
      <p:grpSp>
        <p:nvGrpSpPr>
          <p:cNvPr id="8" name="Group 28"/>
          <p:cNvGrpSpPr>
            <a:grpSpLocks/>
          </p:cNvGrpSpPr>
          <p:nvPr/>
        </p:nvGrpSpPr>
        <p:grpSpPr bwMode="auto">
          <a:xfrm>
            <a:off x="1905000" y="1371600"/>
            <a:ext cx="631825" cy="631825"/>
            <a:chOff x="2064" y="1920"/>
            <a:chExt cx="398" cy="398"/>
          </a:xfrm>
        </p:grpSpPr>
        <p:sp>
          <p:nvSpPr>
            <p:cNvPr id="42013" name="Oval 29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14" name="Text Box 30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/>
                <a:t>7,1</a:t>
              </a:r>
            </a:p>
          </p:txBody>
        </p:sp>
      </p:grpSp>
      <p:grpSp>
        <p:nvGrpSpPr>
          <p:cNvPr id="9" name="Group 31"/>
          <p:cNvGrpSpPr>
            <a:grpSpLocks/>
          </p:cNvGrpSpPr>
          <p:nvPr/>
        </p:nvGrpSpPr>
        <p:grpSpPr bwMode="auto">
          <a:xfrm>
            <a:off x="2514600" y="1371600"/>
            <a:ext cx="631825" cy="631825"/>
            <a:chOff x="2064" y="1920"/>
            <a:chExt cx="398" cy="398"/>
          </a:xfrm>
        </p:grpSpPr>
        <p:sp>
          <p:nvSpPr>
            <p:cNvPr id="42016" name="Oval 32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17" name="Text Box 33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 b="0"/>
                <a:t>3,2</a:t>
              </a:r>
            </a:p>
          </p:txBody>
        </p:sp>
      </p:grpSp>
      <p:grpSp>
        <p:nvGrpSpPr>
          <p:cNvPr id="10" name="Group 48"/>
          <p:cNvGrpSpPr>
            <a:grpSpLocks/>
          </p:cNvGrpSpPr>
          <p:nvPr/>
        </p:nvGrpSpPr>
        <p:grpSpPr bwMode="auto">
          <a:xfrm>
            <a:off x="3124200" y="1371600"/>
            <a:ext cx="762000" cy="631825"/>
            <a:chOff x="1968" y="864"/>
            <a:chExt cx="480" cy="398"/>
          </a:xfrm>
        </p:grpSpPr>
        <p:sp>
          <p:nvSpPr>
            <p:cNvPr id="42019" name="Oval 35"/>
            <p:cNvSpPr>
              <a:spLocks noChangeArrowheads="1"/>
            </p:cNvSpPr>
            <p:nvPr/>
          </p:nvSpPr>
          <p:spPr bwMode="auto">
            <a:xfrm>
              <a:off x="1968" y="864"/>
              <a:ext cx="432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20" name="Text Box 36"/>
            <p:cNvSpPr txBox="1">
              <a:spLocks noChangeArrowheads="1"/>
            </p:cNvSpPr>
            <p:nvPr/>
          </p:nvSpPr>
          <p:spPr bwMode="auto">
            <a:xfrm>
              <a:off x="2020" y="912"/>
              <a:ext cx="4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/>
                <a:t>0,(2)</a:t>
              </a:r>
            </a:p>
          </p:txBody>
        </p:sp>
      </p:grpSp>
      <p:grpSp>
        <p:nvGrpSpPr>
          <p:cNvPr id="11" name="Group 37"/>
          <p:cNvGrpSpPr>
            <a:grpSpLocks/>
          </p:cNvGrpSpPr>
          <p:nvPr/>
        </p:nvGrpSpPr>
        <p:grpSpPr bwMode="auto">
          <a:xfrm>
            <a:off x="3733800" y="1371600"/>
            <a:ext cx="631825" cy="631825"/>
            <a:chOff x="2064" y="1920"/>
            <a:chExt cx="398" cy="398"/>
          </a:xfrm>
        </p:grpSpPr>
        <p:sp>
          <p:nvSpPr>
            <p:cNvPr id="42022" name="Oval 38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23" name="Text Box 39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600">
                  <a:latin typeface="Times New Roman" pitchFamily="18" charset="0"/>
                </a:rPr>
                <a:t>0,1</a:t>
              </a:r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685800" y="1371600"/>
            <a:ext cx="631825" cy="631825"/>
            <a:chOff x="2064" y="1920"/>
            <a:chExt cx="398" cy="398"/>
          </a:xfrm>
        </p:grpSpPr>
        <p:sp>
          <p:nvSpPr>
            <p:cNvPr id="42025" name="Oval 41"/>
            <p:cNvSpPr>
              <a:spLocks noChangeArrowheads="1"/>
            </p:cNvSpPr>
            <p:nvPr/>
          </p:nvSpPr>
          <p:spPr bwMode="auto">
            <a:xfrm>
              <a:off x="2064" y="1920"/>
              <a:ext cx="398" cy="398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3399FF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26" name="Text Box 42"/>
            <p:cNvSpPr txBox="1">
              <a:spLocks noChangeArrowheads="1"/>
            </p:cNvSpPr>
            <p:nvPr/>
          </p:nvSpPr>
          <p:spPr bwMode="auto">
            <a:xfrm>
              <a:off x="2112" y="1968"/>
              <a:ext cx="2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ru-RU" sz="1400"/>
                <a:t>2/7</a:t>
              </a:r>
            </a:p>
          </p:txBody>
        </p:sp>
      </p:grp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2362200" y="5851525"/>
            <a:ext cx="53149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6000" u="sng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Рациональные</a:t>
            </a:r>
          </a:p>
        </p:txBody>
      </p:sp>
      <p:pic>
        <p:nvPicPr>
          <p:cNvPr id="42029" name="Picture 45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00600"/>
            <a:ext cx="1539875" cy="1905000"/>
          </a:xfrm>
          <a:prstGeom prst="rect">
            <a:avLst/>
          </a:prstGeom>
          <a:noFill/>
        </p:spPr>
      </p:pic>
      <p:graphicFrame>
        <p:nvGraphicFramePr>
          <p:cNvPr id="42030" name="Object 46"/>
          <p:cNvGraphicFramePr>
            <a:graphicFrameLocks noChangeAspect="1"/>
          </p:cNvGraphicFramePr>
          <p:nvPr/>
        </p:nvGraphicFramePr>
        <p:xfrm>
          <a:off x="7467600" y="2362200"/>
          <a:ext cx="993775" cy="1295400"/>
        </p:xfrm>
        <a:graphic>
          <a:graphicData uri="http://schemas.openxmlformats.org/presentationml/2006/ole">
            <p:oleObj spid="_x0000_s8194" name="Формула" r:id="rId4" imgW="419040" imgH="545760" progId="Equation.3">
              <p:embed/>
            </p:oleObj>
          </a:graphicData>
        </a:graphic>
      </p:graphicFrame>
      <p:grpSp>
        <p:nvGrpSpPr>
          <p:cNvPr id="13" name="Group 50"/>
          <p:cNvGrpSpPr>
            <a:grpSpLocks/>
          </p:cNvGrpSpPr>
          <p:nvPr/>
        </p:nvGrpSpPr>
        <p:grpSpPr bwMode="auto">
          <a:xfrm>
            <a:off x="1295400" y="1371600"/>
            <a:ext cx="631825" cy="631825"/>
            <a:chOff x="816" y="864"/>
            <a:chExt cx="398" cy="398"/>
          </a:xfrm>
        </p:grpSpPr>
        <p:grpSp>
          <p:nvGrpSpPr>
            <p:cNvPr id="14" name="Group 25"/>
            <p:cNvGrpSpPr>
              <a:grpSpLocks/>
            </p:cNvGrpSpPr>
            <p:nvPr/>
          </p:nvGrpSpPr>
          <p:grpSpPr bwMode="auto">
            <a:xfrm>
              <a:off x="816" y="864"/>
              <a:ext cx="398" cy="398"/>
              <a:chOff x="2064" y="1920"/>
              <a:chExt cx="398" cy="398"/>
            </a:xfrm>
          </p:grpSpPr>
          <p:sp>
            <p:nvSpPr>
              <p:cNvPr id="42010" name="Oval 26"/>
              <p:cNvSpPr>
                <a:spLocks noChangeArrowheads="1"/>
              </p:cNvSpPr>
              <p:nvPr/>
            </p:nvSpPr>
            <p:spPr bwMode="auto">
              <a:xfrm>
                <a:off x="2064" y="1920"/>
                <a:ext cx="398" cy="39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99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42011" name="Text Box 27"/>
              <p:cNvSpPr txBox="1">
                <a:spLocks noChangeArrowheads="1"/>
              </p:cNvSpPr>
              <p:nvPr/>
            </p:nvSpPr>
            <p:spPr bwMode="auto">
              <a:xfrm>
                <a:off x="2112" y="1968"/>
                <a:ext cx="284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/>
                <a:endParaRPr lang="ru-RU" sz="1600"/>
              </a:p>
            </p:txBody>
          </p:sp>
        </p:grpSp>
        <p:graphicFrame>
          <p:nvGraphicFramePr>
            <p:cNvPr id="42033" name="Object 49"/>
            <p:cNvGraphicFramePr>
              <a:graphicFrameLocks noChangeAspect="1"/>
            </p:cNvGraphicFramePr>
            <p:nvPr/>
          </p:nvGraphicFramePr>
          <p:xfrm>
            <a:off x="960" y="912"/>
            <a:ext cx="96" cy="248"/>
          </p:xfrm>
          <a:graphic>
            <a:graphicData uri="http://schemas.openxmlformats.org/presentationml/2006/ole">
              <p:oleObj spid="_x0000_s8195" name="Equation" r:id="rId5" imgW="152280" imgH="393480" progId="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81221E-6 C 0.00174 0.00162 0.0033 0.00347 0.00504 0.00485 C 0.00608 0.00578 0.00764 0.00555 0.00868 0.00647 C 0.01684 0.01318 0.02431 0.02336 0.03212 0.03122 C 0.04219 0.04116 0.05052 0.05342 0.06181 0.06082 C 0.06667 0.06753 0.06997 0.07423 0.07656 0.07724 C 0.0809 0.08695 0.08316 0.0858 0.08768 0.09366 C 0.09757 0.11124 0.10434 0.13251 0.11736 0.14639 C 0.12275 0.16073 0.1158 0.14408 0.12726 0.16281 C 0.13247 0.17137 0.12969 0.1716 0.13455 0.18085 C 0.13768 0.18686 0.14219 0.19172 0.14566 0.19727 C 0.14827 0.20791 0.14497 0.19704 0.15313 0.21045 C 0.15781 0.21808 0.16354 0.23427 0.1691 0.24167 C 0.17031 0.24329 0.17188 0.24468 0.17292 0.24676 C 0.18229 0.26526 0.1724 0.25069 0.179 0.25994 C 0.18368 0.27428 0.1875 0.28862 0.19271 0.30249 C 0.19479 0.30781 0.19549 0.31383 0.19757 0.31915 C 0.19896 0.32262 0.20104 0.32539 0.20243 0.32886 C 0.20677 0.34019 0.20729 0.35291 0.21233 0.36355 C 0.21459 0.37511 0.21736 0.38043 0.21858 0.39315 C 0.21806 0.42183 0.21875 0.48173 0.2099 0.5148 C 0.20781 0.52289 0.20469 0.52983 0.20243 0.53769 C 0.19584 0.56036 0.19028 0.58418 0.17413 0.59852 C 0.16788 0.61147 0.15382 0.61702 0.14323 0.62164 C 0.1316 0.63321 0.11215 0.63066 0.09879 0.63159 C 0.08351 0.63459 0.0684 0.63991 0.05313 0.64292 C 0.04618 0.64431 0.03212 0.64639 0.03212 0.64662 C 0.01528 0.64593 -0.00156 0.64616 -0.0184 0.64477 C -0.02725 0.64408 -0.03785 0.63945 -0.04687 0.63806 C -0.0533 0.63598 -0.06076 0.63506 -0.06666 0.63159 C -0.07986 0.62396 -0.06128 0.63251 -0.07899 0.62488 C -0.09184 0.61355 -0.07205 0.6302 -0.08767 0.62002 C -0.08941 0.61887 -0.0908 0.61656 -0.09253 0.61517 C -0.09861 0.61054 -0.1059 0.60939 -0.11232 0.60522 C -0.11389 0.60245 -0.11597 0.5999 -0.11719 0.5969 C -0.11927 0.59181 -0.11857 0.58533 -0.121 0.58048 C -0.12309 0.57608 -0.13003 0.57493 -0.13333 0.574 C -0.13906 0.56891 -0.146 0.56776 -0.15173 0.56244 C -0.1566 0.55805 -0.16041 0.55203 -0.16545 0.54764 C -0.16962 0.5333 -0.17969 0.52659 -0.18889 0.51804 C -0.19566 0.51179 -0.19965 0.50509 -0.20729 0.5 C -0.21302 0.48196 -0.22257 0.46831 -0.23212 0.45397 C -0.23663 0.44704 -0.23958 0.43894 -0.24444 0.43247 C -0.24653 0.42391 -0.25555 0.40957 -0.25555 0.4098 C -0.25868 0.39685 -0.26128 0.38621 -0.26285 0.37326 C -0.26232 0.35453 -0.2651 0.33487 -0.26041 0.3173 C -0.25972 0.31475 -0.25781 0.31313 -0.25677 0.31082 C -0.25121 0.29833 -0.24653 0.28746 -0.23941 0.27636 C -0.23646 0.2641 -0.22916 0.25763 -0.22344 0.24838 C -0.21805 0.23959 -0.21927 0.23797 -0.21354 0.23034 C -0.20833 0.2234 -0.20295 0.21716 -0.19757 0.21045 C -0.19271 0.20444 -0.19062 0.19842 -0.18385 0.19565 C -0.1743 0.18709 -0.16389 0.17114 -0.15312 0.16767 C -0.14791 0.16327 -0.14427 0.16119 -0.13819 0.15957 C -0.13611 0.15842 -0.13403 0.15772 -0.13212 0.15633 C -0.13107 0.15541 -0.13055 0.15356 -0.12951 0.15286 C -0.1217 0.14755 -0.11232 0.14361 -0.10364 0.14153 C -0.09826 0.14038 -0.08767 0.13806 -0.08767 0.1383 C -0.06823 0.13853 -0.05225 0.13691 -0.03298 0.13853 C -0.02309 0.13899 0.01285 0.20583 0.01389 0.20652 C 0.01493 0.20721 -0.01857 0.15657 -0.02708 0.14338 " pathEditMode="relative" rAng="0" ptsTypes="fffffffffffffffffffffffffffffffffffffffffffffffffffffffffffaf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32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64477E-6 C 0.00885 0.01179 0.01458 0.02497 0.02222 0.03792 C 0.02396 0.04093 0.02656 0.04301 0.02847 0.04602 C 0.03802 0.06059 0.04566 0.07793 0.05434 0.09366 C 0.05937 0.10268 0.06493 0.11147 0.07031 0.12002 C 0.07673 0.13043 0.08125 0.14269 0.08767 0.15286 C 0.09809 0.16905 0.10972 0.18594 0.11858 0.20397 C 0.125 0.21693 0.13125 0.23057 0.13819 0.24352 C 0.14132 0.2493 0.14427 0.25508 0.14809 0.25994 C 0.14983 0.26202 0.15173 0.2641 0.15312 0.26642 C 0.16545 0.287 0.17483 0.31174 0.18889 0.33048 C 0.1901 0.33372 0.19114 0.33718 0.19253 0.34042 C 0.19323 0.34204 0.19444 0.34343 0.19514 0.34528 C 0.1993 0.35615 0.20087 0.36887 0.20486 0.37997 C 0.20434 0.39361 0.20694 0.40888 0.20243 0.42113 C 0.19809 0.43293 0.18698 0.44264 0.17778 0.44565 C 0.16823 0.44495 0.15851 0.44611 0.1493 0.44241 C 0.14045 0.43894 0.13594 0.42645 0.12708 0.42275 C 0.11875 0.41489 0.11875 0.40795 0.11354 0.39963 C 0.1066 0.38876 0.10156 0.37627 0.09514 0.36517 C 0.08958 0.35522 0.08229 0.34713 0.07656 0.33718 C 0.07378 0.32631 0.0776 0.33927 0.07031 0.32562 C 0.06962 0.32423 0.06979 0.32215 0.0691 0.32076 C 0.06233 0.30781 0.05347 0.29625 0.04444 0.28607 C 0.03489 0.26063 0.02743 0.26272 0.01233 0.24676 C -0.0007 0.23311 0.01042 0.40749 -0.0033 0.39523 C -0.00295 0.39639 -0.13681 0.57608 -0.02691 0.31938 C -0.02222 0.31938 0.08298 0.52659 0.08055 0.52012 " pathEditMode="relative" rAng="0" ptsTypes="ffffffffffffffffffffffffffff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28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8.00185E-6 C 0.00677 0.00693 0.00625 0.01202 0.01233 0.0215 C 0.01546 0.02613 0.02223 0.03468 0.02223 0.03468 C 0.02743 0.05203 0.03855 0.06452 0.04688 0.07909 C 0.05382 0.09134 0.05712 0.09921 0.06546 0.11031 C 0.07014 0.12303 0.07379 0.1295 0.0816 0.13991 C 0.08889 0.15957 0.08073 0.13991 0.09393 0.16281 C 0.10469 0.18177 0.11546 0.2012 0.12605 0.22039 C 0.14896 0.26179 0.17205 0.30272 0.19514 0.34389 C 0.20695 0.36493 0.21059 0.40009 0.2198 0.42437 C 0.21945 0.43524 0.21962 0.44634 0.21858 0.45721 C 0.21858 0.45813 0.21389 0.46345 0.21355 0.46392 C 0.20747 0.47386 0.19601 0.47664 0.18646 0.47872 C 0.18021 0.47826 0.17396 0.47895 0.16789 0.4771 C 0.16164 0.47525 0.1566 0.46808 0.1507 0.46554 C 0.14202 0.45721 0.13542 0.44773 0.12969 0.43593 C 0.1257 0.42761 0.11927 0.4209 0.11493 0.41281 C 0.11059 0.40448 0.10764 0.39199 0.10122 0.38667 C 0.09862 0.37627 0.09636 0.36678 0.09271 0.35707 C 0.09011 0.34158 0.08455 0.32955 0.079 0.31591 C 0.07657 0.30226 0.07084 0.30041 0.06546 0.28954 C 0.06285 0.28422 0.06441 0.28468 0.06181 0.28468 " pathEditMode="relative" ptsTypes="fffffffffffffffffffff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014E-8 C 0.01666 0.00439 0.03368 0.00717 0.05052 0.01156 C 0.08177 0.02983 0.11892 0.04602 0.15312 0.05111 C 0.16094 0.05412 0.16892 0.0555 0.17656 0.0592 C 0.19548 0.06822 0.16528 0.06175 0.19375 0.06591 C 0.22708 0.0784 0.2592 0.10962 0.29375 0.11517 C 0.32656 0.13575 0.36076 0.15264 0.39496 0.1679 C 0.4184 0.17831 0.43958 0.19658 0.46285 0.20722 C 0.46614 0.2086 0.46944 0.2093 0.47274 0.21068 C 0.47864 0.21323 0.48298 0.21947 0.48889 0.22202 C 0.50434 0.22895 0.4934 0.22202 0.50486 0.22872 C 0.52014 0.23774 0.53472 0.25069 0.5493 0.26156 C 0.56111 0.27035 0.57378 0.27798 0.58507 0.28793 C 0.59548 0.29718 0.60521 0.30874 0.61597 0.31753 C 0.62031 0.321 0.62535 0.32308 0.62951 0.32724 C 0.64375 0.34158 0.65746 0.3587 0.67153 0.3735 C 0.68212 0.3846 0.69791 0.39662 0.70729 0.41119 C 0.71666 0.42599 0.72187 0.44681 0.72465 0.46554 C 0.7243 0.4815 0.72482 0.49746 0.72344 0.51318 C 0.72274 0.52058 0.70868 0.54325 0.70486 0.54764 C 0.68541 0.56984 0.66545 0.5858 0.63941 0.58881 C 0.61892 0.58765 0.59826 0.58742 0.57778 0.58557 C 0.56024 0.58418 0.54184 0.57701 0.52465 0.57239 C 0.50208 0.56637 0.47934 0.56221 0.45677 0.55597 C 0.4434 0.55227 0.42916 0.55412 0.41597 0.54926 C 0.40173 0.54394 0.3868 0.5444 0.37274 0.53955 C 0.36024 0.53515 0.34965 0.53284 0.33698 0.53122 C 0.32569 0.52636 0.31423 0.52567 0.30243 0.52313 C 0.27899 0.51804 0.2559 0.51179 0.23212 0.50994 C 0.20521 0.50116 0.17673 0.49237 0.1493 0.48844 C 0.14236 0.48474 0.13698 0.48335 0.12951 0.48196 C 0.11857 0.4771 0.10764 0.47872 0.09618 0.47872 " pathEditMode="relative" rAng="0" ptsTypes="fffffffffffffffffffffffffffffffA"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2" y="29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7734E-6 C -0.00157 0.01087 -0.00539 0.01503 -0.0099 0.02312 C -0.01129 0.02567 -0.01181 0.02914 -0.01355 0.03122 C -0.02344 0.04324 -0.03577 0.04579 -0.04688 0.05434 C -0.05452 0.06036 -0.05087 0.05851 -0.05799 0.06082 C -0.08125 0.0814 -0.10921 0.10615 -0.13577 0.1184 C -0.1415 0.12095 -0.1474 0.12234 -0.15313 0.12488 C -0.16789 0.13852 -0.18594 0.14893 -0.19879 0.16605 C -0.20139 0.16951 -0.2033 0.17414 -0.20608 0.17761 C -0.20834 0.18038 -0.21129 0.18154 -0.21355 0.18408 C -0.21893 0.19056 -0.22049 0.19634 -0.22466 0.20397 C -0.2349 0.22294 -0.23421 0.22132 -0.24445 0.23681 C -0.25035 0.25531 -0.2408 0.22502 -0.24914 0.24167 C -0.25973 0.26272 -0.28889 0.33094 -0.29757 0.3536 C -0.29914 0.36216 -0.30244 0.37095 -0.30608 0.37835 C -0.30869 0.39222 -0.30521 0.37719 -0.31112 0.3913 C -0.3165 0.40402 -0.31129 0.395 -0.31476 0.4061 C -0.31528 0.40795 -0.3165 0.40934 -0.31719 0.41119 C -0.31771 0.41281 -0.31806 0.41443 -0.31841 0.41605 C -0.31928 0.4438 -0.32153 0.49098 -0.31841 0.51803 C -0.31823 0.51988 -0.30903 0.53538 -0.3073 0.53769 C -0.29566 0.55319 -0.27882 0.56383 -0.26285 0.56729 C -0.25365 0.57146 -0.2441 0.57146 -0.23455 0.57238 C -0.21771 0.57099 -0.20035 0.57238 -0.18386 0.56729 C -0.17466 0.56452 -0.17726 0.56336 -0.16789 0.55758 C -0.15348 0.54856 -0.14237 0.53862 -0.12952 0.52636 C -0.1073 0.50508 -0.08594 0.4845 -0.06667 0.45883 C -0.05556 0.44403 -0.04775 0.42298 -0.0382 0.4061 C -0.02066 0.37534 -0.00348 0.34458 0.01232 0.31244 C 0.01475 0.29972 0.0118 0.31198 0.01857 0.29602 C 0.02343 0.28445 0.02881 0.27173 0.03333 0.25994 C 0.03472 0.25254 0.03715 0.24676 0.03958 0.24005 C 0.04131 0.22086 0.0434 0.20536 0.03958 0.18408 C 0.03836 0.17715 0.02638 0.17668 0.02343 0.17275 " pathEditMode="relative" rAng="0" ptsTypes="ffffffffffffffffffffffffffffffffff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28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-0.00162 C 0.00156 0.0215 0.00521 0.02266 0.00104 0.05434 C 0.00018 0.06082 -0.00416 0.06128 -0.00642 0.06568 C -0.01024 0.07284 -0.01319 0.07909 -0.01753 0.08556 C -0.025 0.0969 -0.03281 0.10592 -0.04097 0.11679 C -0.04722 0.12511 -0.06076 0.13251 -0.06805 0.13968 C -0.08246 0.15402 -0.09687 0.17252 -0.11371 0.18085 C -0.12187 0.19172 -0.1316 0.19495 -0.14219 0.2005 C -0.15469 0.20698 -0.16649 0.216 -0.17916 0.22201 C -0.19427 0.22918 -0.21163 0.23427 -0.22725 0.23843 C -0.23923 0.24537 -0.2533 0.25023 -0.26441 0.25971 C -0.28021 0.27312 -0.29774 0.28885 -0.3125 0.30411 C -0.31892 0.31082 -0.3243 0.31961 -0.33107 0.32562 C -0.33923 0.33279 -0.34271 0.33533 -0.34948 0.34366 C -0.35295 0.34782 -0.35625 0.35222 -0.35937 0.35684 C -0.36163 0.36008 -0.36319 0.36378 -0.36562 0.36679 C -0.37187 0.37442 -0.37882 0.38089 -0.38541 0.38806 C -0.39062 0.39361 -0.3934 0.40124 -0.39896 0.4061 C -0.40955 0.43015 -0.39462 0.39847 -0.40885 0.4209 C -0.41632 0.43247 -0.42048 0.44472 -0.42864 0.45559 C -0.43021 0.46161 -0.43298 0.466 -0.43472 0.47201 C -0.43767 0.48196 -0.43941 0.49283 -0.44097 0.50323 C -0.4408 0.50971 -0.44288 0.54347 -0.43594 0.55573 C -0.43055 0.56521 -0.42448 0.57076 -0.41753 0.57724 C -0.41163 0.58279 -0.4066 0.59042 -0.40017 0.59528 C -0.39375 0.60013 -0.38576 0.60083 -0.37916 0.60522 C -0.36962 0.61147 -0.36302 0.61494 -0.35208 0.61679 C -0.33732 0.6147 -0.32187 0.61586 -0.30764 0.61008 C -0.28594 0.60129 -0.2658 0.58603 -0.24462 0.57562 C -0.22621 0.5666 -0.20764 0.55689 -0.19028 0.5444 C -0.17934 0.53654 -0.1684 0.5289 -0.15816 0.51965 C -0.14878 0.5111 -0.13837 0.50069 -0.12725 0.49653 C -0.1 0.47571 -0.13507 0.50138 -0.11128 0.48681 C -0.10121 0.48057 -0.09288 0.47016 -0.08281 0.46369 C -0.07725 0.45629 -0.07048 0.45212 -0.06441 0.44565 C -0.04184 0.4216 -0.01875 0.39847 0.00469 0.3765 C 0.01771 0.36401 0.02882 0.3499 0.04306 0.3388 C 0.05556 0.32886 0.06493 0.31267 0.07761 0.30249 C 0.08195 0.29278 0.09011 0.27705 0.09618 0.26965 C 0.09861 0.26318 0.09983 0.25647 0.10226 0.25 C 0.10052 0.24259 0.08854 0.24028 0.08247 0.24005 C 0.06927 0.23959 -0.11736 0.26965 -0.13055 0.26965 " pathEditMode="relative" rAng="0" ptsTypes="ffffffffffffffffffffffffffffffffffffffffff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" y="3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6.73451E-6 C -0.00277 0.03954 -0.00573 0.07978 -0.02951 0.10684 C -0.03559 0.12187 -0.04462 0.12673 -0.05434 0.13644 C -0.06788 0.15008 -0.08663 0.1665 -0.09878 0.18084 C -0.10243 0.18524 -0.1059 0.19009 -0.10989 0.19403 C -0.11666 0.2005 -0.125 0.2042 -0.1309 0.21206 C -0.14739 0.2345 -0.12691 0.20836 -0.15173 0.23334 C -0.15451 0.23612 -0.15642 0.24028 -0.1592 0.24329 C -0.16909 0.25369 -0.18003 0.26248 -0.1901 0.27289 C -0.20659 0.29 -0.22031 0.31058 -0.23698 0.32724 C -0.24218 0.3388 -0.24843 0.34435 -0.25798 0.34851 C -0.26267 0.35314 -0.26632 0.35961 -0.27152 0.36331 C -0.275 0.36586 -0.27899 0.36632 -0.28264 0.3684 C -0.30069 0.37858 -0.32083 0.38737 -0.33819 0.39962 C -0.3408 0.40147 -0.34305 0.40402 -0.34566 0.4061 C -0.3493 0.4091 -0.35295 0.41188 -0.35677 0.41442 C -0.36927 0.42275 -0.38402 0.4283 -0.39496 0.44056 C -0.40364 0.45027 -0.41614 0.46045 -0.42708 0.4653 C -0.43368 0.47178 -0.44097 0.47548 -0.44687 0.48334 C -0.44878 0.49144 -0.45243 0.4956 -0.45677 0.50161 C -0.4592 0.50994 -0.46232 0.51826 -0.46545 0.52613 C -0.4651 0.53445 -0.46527 0.54278 -0.46423 0.55087 C -0.46406 0.55272 -0.46232 0.55388 -0.46163 0.55573 C -0.45816 0.56498 -0.45451 0.56937 -0.44809 0.57562 C -0.43455 0.57492 -0.42083 0.57515 -0.40729 0.57377 C -0.39965 0.57284 -0.39062 0.56822 -0.38264 0.56729 C -0.37743 0.56567 -0.37309 0.56243 -0.36788 0.56082 C -0.36163 0.55411 -0.35902 0.55295 -0.35173 0.54925 C -0.35017 0.54763 -0.34861 0.54578 -0.34687 0.54416 C -0.34566 0.54301 -0.34323 0.54278 -0.34323 0.54093 C -0.34323 0.53931 -0.34809 0.54278 -0.34687 0.54255 C -0.34271 0.54185 -0.33871 0.54046 -0.33455 0.53931 C -0.31944 0.52936 -0.30399 0.51849 -0.28767 0.51294 C -0.2809 0.50716 -0.2743 0.50161 -0.26666 0.49814 C -0.25521 0.48704 -0.26823 0.50022 -0.25677 0.48681 C -0.25156 0.48057 -0.2533 0.48519 -0.24566 0.47848 C -0.23628 0.47039 -0.24062 0.47178 -0.23333 0.46368 C -0.22899 0.45883 -0.22413 0.45513 -0.21979 0.4505 C -0.21441 0.44495 -0.20989 0.43524 -0.20364 0.43246 C -0.19722 0.42067 -0.18854 0.41072 -0.18021 0.40124 C -0.17517 0.39546 -0.17187 0.38875 -0.16666 0.3832 C -0.16267 0.37465 -0.15573 0.36031 -0.14809 0.35684 C -0.14323 0.34366 -0.13212 0.33718 -0.12708 0.324 " pathEditMode="relative" ptsTypes="ffffffffffffffffffffffffffffffffffffffffff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014E-8 C 0.00538 0.00994 0.00781 0.0215 0.01111 0.03284 C 0.01024 0.05689 0.01319 0.07123 0.00121 0.08718 C -0.00278 0.10337 -0.01372 0.11147 -0.02361 0.12002 C -0.03125 0.13413 -0.02222 0.12002 -0.03472 0.12997 C -0.04358 0.13691 -0.05226 0.14824 -0.06059 0.15633 C -0.07413 0.16975 -0.08681 0.18339 -0.1 0.1975 C -0.10781 0.20582 -0.10886 0.20328 -0.11493 0.21045 C -0.12327 0.22016 -0.13125 0.22872 -0.14202 0.23358 C -0.16528 0.25601 -0.13837 0.23265 -0.15816 0.24352 C -0.16476 0.24722 -0.17014 0.25416 -0.17656 0.25832 C -0.18889 0.26665 -0.20261 0.27173 -0.21493 0.2796 C -0.21754 0.28122 -0.21962 0.28445 -0.22222 0.2863 C -0.23386 0.29417 -0.24653 0.29602 -0.25816 0.30434 C -0.26181 0.30689 -0.26441 0.31174 -0.26806 0.31406 C -0.27222 0.31683 -0.27726 0.31706 -0.2816 0.31914 C -0.30122 0.32886 -0.3184 0.3469 -0.33715 0.35846 C -0.34584 0.36378 -0.35556 0.36748 -0.36424 0.37326 C -0.37188 0.37835 -0.37778 0.38598 -0.38525 0.39153 C -0.40764 0.40841 -0.42813 0.43177 -0.44445 0.45883 C -0.44757 0.46993 -0.45452 0.47849 -0.45938 0.48843 C -0.46025 0.49005 -0.46233 0.49861 -0.46302 0.50161 C -0.46268 0.52127 -0.46285 0.54116 -0.46181 0.56082 C -0.46163 0.56452 -0.45486 0.57215 -0.45313 0.574 C -0.43924 0.58857 -0.42622 0.59135 -0.40868 0.59366 C -0.38854 0.59898 -0.36493 0.58834 -0.34445 0.58395 C -0.33264 0.57446 -0.3191 0.56891 -0.30625 0.56244 C -0.28125 0.54995 -0.31858 0.56637 -0.29028 0.55087 C -0.25712 0.53284 -0.28195 0.54902 -0.26545 0.53954 C -0.23976 0.52474 -0.21441 0.51156 -0.18768 0.5 C -0.18455 0.49861 -0.18212 0.4956 -0.17917 0.49352 C -0.16858 0.48589 -0.15764 0.47941 -0.14705 0.47201 C -0.14028 0.46739 -0.11927 0.45767 -0.11372 0.45235 C -0.10868 0.4475 -0.10504 0.44195 -0.09879 0.43917 C -0.09271 0.43085 -0.08629 0.42622 -0.07917 0.41951 C -0.06597 0.40679 -0.05434 0.39037 -0.0408 0.37835 C -0.03959 0.37604 -0.03854 0.37349 -0.03715 0.37164 C -0.03611 0.37025 -0.03438 0.37002 -0.03334 0.3684 C -0.03247 0.36702 -0.03212 0.36355 -0.03212 0.36355 " pathEditMode="relative" ptsTypes="ffffffffffffffffffffffffffffffffffffffA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2.51619E-6 C -0.00278 0.02613 -0.01406 0.0407 -0.02587 0.06082 C -0.0526 0.10638 -0.02622 0.06591 -0.04306 0.08719 C -0.05417 0.10106 -0.06528 0.12095 -0.07778 0.13321 C -0.08194 0.13737 -0.08993 0.14477 -0.09375 0.14963 C -0.09844 0.15541 -0.10208 0.16281 -0.10729 0.1679 C -0.11806 0.17854 -0.12882 0.1901 -0.13941 0.20074 C -0.1474 0.2086 -0.15677 0.21438 -0.16406 0.22201 C -0.17552 0.23311 -0.15677 0.2204 -0.17639 0.2352 C -0.1816 0.2389 -0.18715 0.2426 -0.19253 0.24514 C -0.19497 0.2463 -0.19757 0.24699 -0.2 0.24838 C -0.21094 0.25509 -0.22118 0.26318 -0.23333 0.26642 C -0.28646 0.29417 -0.33872 0.32562 -0.39253 0.35199 C -0.42222 0.36656 -0.44965 0.3883 -0.48021 0.39963 C -0.48976 0.40957 -0.50156 0.40726 -0.51233 0.41443 C -0.5224 0.42137 -0.53125 0.42784 -0.54184 0.43247 C -0.54861 0.43941 -0.55469 0.44866 -0.56285 0.45236 C -0.57066 0.45999 -0.57743 0.46762 -0.58507 0.47525 C -0.58594 0.47756 -0.58646 0.47988 -0.5875 0.48196 C -0.58819 0.48335 -0.58941 0.48381 -0.5901 0.4852 C -0.59097 0.48705 -0.59219 0.4956 -0.59253 0.49676 C -0.59566 0.51202 -0.59687 0.52752 -0.6 0.54278 C -0.59948 0.55203 -0.59965 0.56151 -0.59861 0.57077 C -0.59844 0.57262 -0.5967 0.57377 -0.59618 0.57562 C -0.59514 0.57886 -0.59427 0.5821 -0.59375 0.58557 C -0.59062 0.60684 -0.58628 0.62257 -0.5691 0.62835 C -0.55347 0.62789 -0.53785 0.62766 -0.52222 0.62673 C -0.51458 0.62627 -0.50868 0.61887 -0.50122 0.61679 C -0.49358 0.61031 -0.48524 0.60592 -0.47778 0.59875 C -0.46979 0.59112 -0.46233 0.58117 -0.45417 0.574 C -0.45191 0.57192 -0.44913 0.57123 -0.44687 0.56915 C -0.43628 0.55966 -0.42847 0.54348 -0.41597 0.53793 C -0.41181 0.53353 -0.40868 0.53029 -0.40365 0.52798 C -0.39531 0.51688 -0.38403 0.50832 -0.37274 0.50324 C -0.36076 0.49052 -0.34601 0.48311 -0.33194 0.47525 C -0.32292 0.47016 -0.31406 0.46253 -0.30486 0.45721 C -0.27934 0.44218 -0.25191 0.43478 -0.22465 0.42761 C -0.1901 0.42923 -0.19896 0.42322 -0.18142 0.43917 C -0.17795 0.44241 -0.17483 0.44588 -0.17153 0.44912 C -0.1691 0.45143 -0.16649 0.45351 -0.16406 0.45559 C -0.16285 0.45675 -0.16042 0.45883 -0.16042 0.45906 C -0.16076 0.46045 -0.27101 0.55226 -0.27101 0.5525 " pathEditMode="relative" rAng="0" ptsTypes="ffffffffffffffffffffffffffffffffffffffffff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0" y="31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C 0.00086 0.01459 0.00312 0.0257 0.00486 0.03797 C 0.0052 0.04051 0.0052 0.04352 0.00555 0.04607 C 0.00677 0.0544 0.00816 0.06181 0.00937 0.07014 C 0.01041 0.07825 0.01145 0.08774 0.01232 0.0963 C 0.01284 0.10764 0.01336 0.11505 0.01458 0.12431 C 0.0151 0.1382 0.01579 0.15047 0.0177 0.16042 C 0.01805 0.17477 0.0184 0.19028 0.01996 0.20278 C 0.02048 0.21505 0.02083 0.23033 0.02222 0.24075 C 0.02256 0.24885 0.02378 0.25695 0.02378 0.26505 " pathEditMode="relative" rAng="0" ptsTypes="fffffffff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" y="132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96296E-6 C 0.00382 0.02037 0.01598 0.03195 0.025 0.04815 C 0.03594 0.06759 0.01945 0.04445 0.03195 0.06111 C 0.03473 0.07222 0.0408 0.07986 0.04584 0.08889 C 0.04705 0.09121 0.0474 0.09398 0.04862 0.0963 C 0.05174 0.10209 0.0566 0.10718 0.05973 0.11296 C 0.06424 0.1213 0.06806 0.12963 0.07362 0.13704 C 0.07657 0.14884 0.07257 0.13588 0.08056 0.15 C 0.08681 0.16111 0.09115 0.17338 0.09862 0.18334 C 0.10035 0.19491 0.10348 0.20509 0.10834 0.21482 C 0.10973 0.20949 0.10955 0.20347 0.11112 0.19815 C 0.11233 0.19398 0.11476 0.19074 0.11667 0.18704 C 0.11754 0.18542 0.11737 0.1831 0.11806 0.18148 C 0.11962 0.17755 0.12362 0.17037 0.12362 0.17037 C 0.125 0.16296 0.12778 0.15579 0.12778 0.14815 " pathEditMode="relative" ptsTypes="ffffffffffffffA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51064E-7 C 0.00625 0.00277 0.00608 0.00416 0.00747 0.01318 C 0.00712 0.02035 0.00747 0.02752 0.00625 0.03446 C 0.004 0.04695 0.00139 0.04625 -0.00364 0.05435 C -0.01076 0.06591 -0.01753 0.08025 -0.02708 0.08881 C -0.03576 0.09644 -0.04514 0.10314 -0.05312 0.11193 C -0.07066 0.13136 -0.0868 0.14223 -0.10625 0.15634 C -0.125 0.16975 -0.14323 0.18201 -0.16302 0.19241 C -0.17934 0.20097 -0.19496 0.21277 -0.21232 0.21716 C -0.23281 0.22248 -0.25364 0.22572 -0.27413 0.23034 C -0.275 0.23057 -0.29531 0.23427 -0.3 0.2352 C -0.30295 0.23566 -0.30868 0.23682 -0.30868 0.23705 C -0.32691 0.24491 -0.31823 0.24237 -0.33455 0.24514 C -0.34843 0.25116 -0.35989 0.26041 -0.37291 0.26804 C -0.38611 0.2759 -0.40208 0.27868 -0.41475 0.2877 C -0.42205 0.29301 -0.42795 0.30203 -0.43576 0.30597 C -0.45225 0.31452 -0.42587 0.29787 -0.44809 0.31082 C -0.45416 0.31429 -0.45798 0.32192 -0.46302 0.32724 C -0.46736 0.33164 -0.46892 0.33048 -0.47153 0.33557 C -0.47396 0.34042 -0.47656 0.35199 -0.47656 0.35222 C -0.47552 0.36147 -0.47621 0.37165 -0.47291 0.37997 C -0.46076 0.41166 -0.43038 0.42646 -0.40746 0.43756 C -0.40364 0.43941 -0.40017 0.44218 -0.39635 0.44403 C -0.39028 0.44704 -0.38403 0.44958 -0.37778 0.45236 C -0.37673 0.45282 -0.35955 0.4556 -0.3592 0.4556 C -0.34791 0.45768 -0.33732 0.46207 -0.32587 0.46369 C -0.31649 0.46693 -0.30729 0.46762 -0.29757 0.46878 C -0.28489 0.47294 -0.27569 0.4741 -0.2618 0.47525 C -0.25243 0.47919 -0.24462 0.48774 -0.23576 0.49329 C -0.23142 0.49931 -0.2283 0.50116 -0.22222 0.50324 C -0.21771 0.50717 -0.21788 0.50994 -0.21597 0.51642 C -0.21441 0.53076 -0.21475 0.52405 -0.21475 0.53608 " pathEditMode="relative" rAng="0" ptsTypes="fffffffffffffffffffffffffffffffA"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" y="268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3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2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0" dur="2000" fill="hold"/>
                                        <p:tgtEl>
                                          <p:spTgt spid="42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nimBg="1"/>
      <p:bldP spid="42028" grpId="0"/>
      <p:bldP spid="4202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5_3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81000"/>
            <a:ext cx="1539875" cy="1905000"/>
          </a:xfrm>
          <a:prstGeom prst="rect">
            <a:avLst/>
          </a:prstGeo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652588" y="300038"/>
            <a:ext cx="5964237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Рациональные  числа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457200" y="2057400"/>
            <a:ext cx="4191000" cy="838200"/>
            <a:chOff x="288" y="1296"/>
            <a:chExt cx="2640" cy="528"/>
          </a:xfrm>
        </p:grpSpPr>
        <p:sp>
          <p:nvSpPr>
            <p:cNvPr id="23556" name="AutoShape 4"/>
            <p:cNvSpPr>
              <a:spLocks noChangeArrowheads="1"/>
            </p:cNvSpPr>
            <p:nvPr/>
          </p:nvSpPr>
          <p:spPr bwMode="auto">
            <a:xfrm>
              <a:off x="288" y="1296"/>
              <a:ext cx="2640" cy="528"/>
            </a:xfrm>
            <a:prstGeom prst="flowChartAlternateProcess">
              <a:avLst/>
            </a:prstGeom>
            <a:gradFill rotWithShape="1">
              <a:gsLst>
                <a:gs pos="0">
                  <a:srgbClr val="BFF9EA"/>
                </a:gs>
                <a:gs pos="50000">
                  <a:schemeClr val="bg1"/>
                </a:gs>
                <a:gs pos="100000">
                  <a:srgbClr val="BFF9EA"/>
                </a:gs>
              </a:gsLst>
              <a:lin ang="5400000" scaled="1"/>
            </a:gradFill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0" name="Text Box 8"/>
            <p:cNvSpPr txBox="1">
              <a:spLocks noChangeArrowheads="1"/>
            </p:cNvSpPr>
            <p:nvPr/>
          </p:nvSpPr>
          <p:spPr bwMode="auto">
            <a:xfrm>
              <a:off x="432" y="1384"/>
              <a:ext cx="22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3600" i="1">
                  <a:solidFill>
                    <a:srgbClr val="FF058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</a:rPr>
                <a:t>r</a:t>
              </a:r>
              <a:r>
                <a:rPr lang="ru-RU" sz="3600">
                  <a:solidFill>
                    <a:srgbClr val="CC0000"/>
                  </a:solidFill>
                  <a:latin typeface="Times New Roman" pitchFamily="18" charset="0"/>
                </a:rPr>
                <a:t> </a:t>
              </a:r>
              <a:r>
                <a:rPr lang="ru-RU" sz="3600">
                  <a:latin typeface="Times New Roman" pitchFamily="18" charset="0"/>
                </a:rPr>
                <a:t>- </a:t>
              </a:r>
              <a:r>
                <a:rPr lang="ru-RU" sz="3600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рациональное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019800" y="1981200"/>
            <a:ext cx="2667000" cy="923925"/>
            <a:chOff x="3792" y="1248"/>
            <a:chExt cx="1680" cy="582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3792" y="1296"/>
              <a:ext cx="1680" cy="528"/>
            </a:xfrm>
            <a:prstGeom prst="flowChartAlternateProcess">
              <a:avLst/>
            </a:prstGeom>
            <a:gradFill rotWithShape="1">
              <a:gsLst>
                <a:gs pos="0">
                  <a:srgbClr val="BFF9EA"/>
                </a:gs>
                <a:gs pos="50000">
                  <a:schemeClr val="bg1"/>
                </a:gs>
                <a:gs pos="100000">
                  <a:srgbClr val="BFF9EA"/>
                </a:gs>
              </a:gsLst>
              <a:lin ang="5400000" scaled="1"/>
            </a:gradFill>
            <a:ln w="19050">
              <a:solidFill>
                <a:schemeClr val="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23561" name="Object 9"/>
            <p:cNvGraphicFramePr>
              <a:graphicFrameLocks noChangeAspect="1"/>
            </p:cNvGraphicFramePr>
            <p:nvPr/>
          </p:nvGraphicFramePr>
          <p:xfrm>
            <a:off x="4050" y="1248"/>
            <a:ext cx="1091" cy="582"/>
          </p:xfrm>
          <a:graphic>
            <a:graphicData uri="http://schemas.openxmlformats.org/presentationml/2006/ole">
              <p:oleObj spid="_x0000_s9218" name="Формула" r:id="rId4" imgW="380880" imgH="203040" progId="Equation.3">
                <p:embed/>
              </p:oleObj>
            </a:graphicData>
          </a:graphic>
        </p:graphicFrame>
      </p:grp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4800600" y="2286000"/>
            <a:ext cx="990600" cy="304800"/>
          </a:xfrm>
          <a:prstGeom prst="leftRightArrow">
            <a:avLst>
              <a:gd name="adj1" fmla="val 50000"/>
              <a:gd name="adj2" fmla="val 65000"/>
            </a:avLst>
          </a:prstGeom>
          <a:gradFill rotWithShape="1">
            <a:gsLst>
              <a:gs pos="0">
                <a:schemeClr val="bg1"/>
              </a:gs>
              <a:gs pos="100000">
                <a:srgbClr val="BFF9EA"/>
              </a:gs>
            </a:gsLst>
            <a:lin ang="5400000" scaled="1"/>
          </a:gradFill>
          <a:ln w="1905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457200" y="2209800"/>
            <a:ext cx="4419600" cy="2514600"/>
            <a:chOff x="144" y="1296"/>
            <a:chExt cx="2784" cy="1584"/>
          </a:xfrm>
        </p:grpSpPr>
        <p:sp>
          <p:nvSpPr>
            <p:cNvPr id="10254" name="Oval 14"/>
            <p:cNvSpPr>
              <a:spLocks noChangeArrowheads="1"/>
            </p:cNvSpPr>
            <p:nvPr/>
          </p:nvSpPr>
          <p:spPr bwMode="auto">
            <a:xfrm>
              <a:off x="144" y="1296"/>
              <a:ext cx="2784" cy="1584"/>
            </a:xfrm>
            <a:prstGeom prst="ellipse">
              <a:avLst/>
            </a:prstGeom>
            <a:solidFill>
              <a:srgbClr val="A2F8F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9" name="Object 19"/>
            <p:cNvGraphicFramePr>
              <a:graphicFrameLocks noChangeAspect="1"/>
            </p:cNvGraphicFramePr>
            <p:nvPr/>
          </p:nvGraphicFramePr>
          <p:xfrm>
            <a:off x="1920" y="2400"/>
            <a:ext cx="289" cy="398"/>
          </p:xfrm>
          <a:graphic>
            <a:graphicData uri="http://schemas.openxmlformats.org/presentationml/2006/ole">
              <p:oleObj spid="_x0000_s10244" name="Формула" r:id="rId3" imgW="164880" imgH="203040" progId="Equation.3">
                <p:embed/>
              </p:oleObj>
            </a:graphicData>
          </a:graphic>
        </p:graphicFrame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457200" y="2590800"/>
            <a:ext cx="2817813" cy="1652588"/>
            <a:chOff x="346" y="1522"/>
            <a:chExt cx="1775" cy="1041"/>
          </a:xfrm>
        </p:grpSpPr>
        <p:sp>
          <p:nvSpPr>
            <p:cNvPr id="10255" name="Oval 15"/>
            <p:cNvSpPr>
              <a:spLocks noChangeArrowheads="1"/>
            </p:cNvSpPr>
            <p:nvPr/>
          </p:nvSpPr>
          <p:spPr bwMode="auto">
            <a:xfrm>
              <a:off x="346" y="1522"/>
              <a:ext cx="1775" cy="1041"/>
            </a:xfrm>
            <a:prstGeom prst="ellipse">
              <a:avLst/>
            </a:prstGeom>
            <a:solidFill>
              <a:srgbClr val="9494DC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8" name="Object 18"/>
            <p:cNvGraphicFramePr>
              <a:graphicFrameLocks noChangeAspect="1"/>
            </p:cNvGraphicFramePr>
            <p:nvPr/>
          </p:nvGraphicFramePr>
          <p:xfrm>
            <a:off x="1233" y="2156"/>
            <a:ext cx="289" cy="323"/>
          </p:xfrm>
          <a:graphic>
            <a:graphicData uri="http://schemas.openxmlformats.org/presentationml/2006/ole">
              <p:oleObj spid="_x0000_s10243" name="Формула" r:id="rId4" imgW="164880" imgH="164880" progId="Equation.3">
                <p:embed/>
              </p:oleObj>
            </a:graphicData>
          </a:graphic>
        </p:graphicFrame>
      </p:grp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28600" y="5029200"/>
            <a:ext cx="6756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i="1" dirty="0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Леонард Эйлер</a:t>
            </a:r>
            <a:r>
              <a:rPr lang="ru-RU" i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ru-RU" sz="2800" i="1" dirty="0">
                <a:latin typeface="Times New Roman" pitchFamily="18" charset="0"/>
              </a:rPr>
              <a:t>жил</a:t>
            </a:r>
            <a:r>
              <a:rPr lang="ru-RU" sz="2800" i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i="1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ru-RU" sz="2800" i="1" dirty="0">
                <a:latin typeface="Times New Roman" pitchFamily="18" charset="0"/>
              </a:rPr>
              <a:t>в России в </a:t>
            </a:r>
          </a:p>
          <a:p>
            <a:pPr algn="l"/>
            <a:r>
              <a:rPr lang="ru-RU" sz="2800" i="1" dirty="0">
                <a:latin typeface="Times New Roman" pitchFamily="18" charset="0"/>
              </a:rPr>
              <a:t>середине </a:t>
            </a:r>
            <a:r>
              <a:rPr lang="en-US" sz="2800" i="1" dirty="0">
                <a:latin typeface="Times New Roman" pitchFamily="18" charset="0"/>
              </a:rPr>
              <a:t>XY</a:t>
            </a:r>
            <a:r>
              <a:rPr lang="el-GR" sz="2800" i="1" dirty="0">
                <a:latin typeface="Times New Roman" pitchFamily="18" charset="0"/>
              </a:rPr>
              <a:t>ΙΙΙ</a:t>
            </a:r>
            <a:r>
              <a:rPr lang="ru-RU" sz="2800" i="1" dirty="0">
                <a:latin typeface="Times New Roman" pitchFamily="18" charset="0"/>
              </a:rPr>
              <a:t> века и внес большой вклад</a:t>
            </a:r>
          </a:p>
          <a:p>
            <a:pPr algn="l"/>
            <a:r>
              <a:rPr lang="ru-RU" sz="2800" i="1" dirty="0">
                <a:latin typeface="Times New Roman" pitchFamily="18" charset="0"/>
              </a:rPr>
              <a:t>в развитие математики.</a:t>
            </a:r>
            <a:endParaRPr lang="el-GR" sz="2800" i="1" dirty="0">
              <a:latin typeface="Times New Roman" pitchFamily="18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0" y="152400"/>
            <a:ext cx="90709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ru-RU" sz="2800"/>
              <a:t>	</a:t>
            </a:r>
            <a:r>
              <a:rPr lang="ru-RU" sz="2800" i="1">
                <a:latin typeface="Times New Roman" pitchFamily="18" charset="0"/>
              </a:rPr>
              <a:t>Отношения между  множествами натуральных,</a:t>
            </a:r>
          </a:p>
          <a:p>
            <a:pPr algn="l"/>
            <a:r>
              <a:rPr lang="ru-RU" sz="2800" i="1">
                <a:latin typeface="Times New Roman" pitchFamily="18" charset="0"/>
              </a:rPr>
              <a:t> целых и рациональных чисел  наглядно демонстрирует</a:t>
            </a:r>
          </a:p>
          <a:p>
            <a:pPr algn="l"/>
            <a:r>
              <a:rPr lang="ru-RU" sz="2800" i="1">
                <a:latin typeface="Times New Roman" pitchFamily="18" charset="0"/>
              </a:rPr>
              <a:t> геометрическая иллюстрация – </a:t>
            </a:r>
            <a:r>
              <a:rPr lang="ru-RU" i="1">
                <a:solidFill>
                  <a:srgbClr val="FF058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круги Эйлера</a:t>
            </a:r>
            <a:r>
              <a:rPr lang="ru-RU" sz="2800" i="1">
                <a:latin typeface="Times New Roman" pitchFamily="18" charset="0"/>
              </a:rPr>
              <a:t>.</a:t>
            </a:r>
            <a:endParaRPr lang="ru-RU" i="1">
              <a:latin typeface="Times New Roman" pitchFamily="18" charset="0"/>
            </a:endParaRPr>
          </a:p>
        </p:txBody>
      </p: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533400" y="2819400"/>
            <a:ext cx="1857375" cy="933450"/>
            <a:chOff x="467" y="1658"/>
            <a:chExt cx="1170" cy="588"/>
          </a:xfrm>
        </p:grpSpPr>
        <p:sp>
          <p:nvSpPr>
            <p:cNvPr id="10256" name="Oval 16"/>
            <p:cNvSpPr>
              <a:spLocks noChangeArrowheads="1"/>
            </p:cNvSpPr>
            <p:nvPr/>
          </p:nvSpPr>
          <p:spPr bwMode="auto">
            <a:xfrm>
              <a:off x="467" y="1658"/>
              <a:ext cx="1170" cy="588"/>
            </a:xfrm>
            <a:prstGeom prst="ellipse">
              <a:avLst/>
            </a:prstGeom>
            <a:solidFill>
              <a:srgbClr val="B5F9A5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257" name="Object 17"/>
            <p:cNvGraphicFramePr>
              <a:graphicFrameLocks noChangeAspect="1"/>
            </p:cNvGraphicFramePr>
            <p:nvPr/>
          </p:nvGraphicFramePr>
          <p:xfrm>
            <a:off x="588" y="1794"/>
            <a:ext cx="333" cy="323"/>
          </p:xfrm>
          <a:graphic>
            <a:graphicData uri="http://schemas.openxmlformats.org/presentationml/2006/ole">
              <p:oleObj spid="_x0000_s10242" name="Формула" r:id="rId5" imgW="190440" imgH="164880" progId="Equation.3">
                <p:embed/>
              </p:oleObj>
            </a:graphicData>
          </a:graphic>
        </p:graphicFrame>
      </p:grpSp>
      <p:pic>
        <p:nvPicPr>
          <p:cNvPr id="10261" name="Picture 21" descr="eul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05488" y="1752600"/>
            <a:ext cx="2976562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571</Words>
  <Application>Microsoft Office PowerPoint</Application>
  <PresentationFormat>Экран (4:3)</PresentationFormat>
  <Paragraphs>168</Paragraphs>
  <Slides>21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Тема Office</vt:lpstr>
      <vt:lpstr>Microsoft Equation 3.0</vt:lpstr>
      <vt:lpstr>Формула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12</cp:revision>
  <dcterms:created xsi:type="dcterms:W3CDTF">2014-11-03T19:38:23Z</dcterms:created>
  <dcterms:modified xsi:type="dcterms:W3CDTF">2014-11-05T19:40:21Z</dcterms:modified>
</cp:coreProperties>
</file>