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8" r:id="rId4"/>
    <p:sldId id="257" r:id="rId5"/>
    <p:sldId id="258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06/relationships/legacyDocTextInfo" Target="legacyDocTextInfo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65D8BC8-D589-4E5C-8E19-550DC6C3AE3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4F29-AD2D-47EC-9FF8-FA58BD4E4291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12ECF-A992-4403-8155-03D753C4C7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.png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12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00166" y="1714488"/>
            <a:ext cx="60365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4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ействительные </a:t>
            </a:r>
          </a:p>
          <a:p>
            <a:pPr algn="ctr"/>
            <a:r>
              <a:rPr lang="ru-RU" sz="4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числа</a:t>
            </a:r>
            <a:endParaRPr lang="ru-RU" sz="4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2" descr="logotipm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2575" y="3643313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71472" y="0"/>
            <a:ext cx="7715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Закончи предложения: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Квадратным корнем из неотрицательного …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числа, называют такое неотрицательное число, квадрат которого равен а.</a:t>
            </a: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 </a:t>
            </a:r>
          </a:p>
          <a:p>
            <a:pPr algn="ctr"/>
            <a:endParaRPr lang="ru-RU" sz="36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857628"/>
            <a:ext cx="4048125" cy="1123950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285728"/>
            <a:ext cx="7715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kern="1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</a:t>
            </a:r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Если квадратный корень возвести в квадрат,…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то получится подкоренное число</a:t>
            </a: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500306"/>
            <a:ext cx="3419475" cy="8286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8596" y="857232"/>
            <a:ext cx="882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значение арифметического квадратного корня: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62312" y="1714488"/>
            <a:ext cx="1238250" cy="54292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00387" y="2500306"/>
            <a:ext cx="1400175" cy="581025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43287" y="3214686"/>
            <a:ext cx="1057275" cy="1323975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643446"/>
            <a:ext cx="1333500" cy="132397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4572000" y="171448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20</a:t>
            </a:r>
            <a:endParaRPr lang="ru-RU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67008" y="2500306"/>
            <a:ext cx="647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0,6</a:t>
            </a:r>
            <a:endParaRPr lang="ru-RU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2" y="3490919"/>
            <a:ext cx="209550" cy="866775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2" y="4919679"/>
            <a:ext cx="209550" cy="866775"/>
          </a:xfrm>
          <a:prstGeom prst="rect">
            <a:avLst/>
          </a:prstGeom>
          <a:noFill/>
        </p:spPr>
      </p:pic>
      <p:pic>
        <p:nvPicPr>
          <p:cNvPr id="25" name="Picture 2" descr="logotipmy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2575" y="3643313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57224" y="928670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 число, арифметический квадратный корень из которого равен: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2143116"/>
            <a:ext cx="581025" cy="476250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2857496"/>
            <a:ext cx="581025" cy="47625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5331" y="3714752"/>
            <a:ext cx="923925" cy="476250"/>
          </a:xfrm>
          <a:prstGeom prst="rect">
            <a:avLst/>
          </a:prstGeom>
          <a:noFill/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500570"/>
            <a:ext cx="847725" cy="866775"/>
          </a:xfrm>
          <a:prstGeom prst="rect">
            <a:avLst/>
          </a:prstGeom>
          <a:noFill/>
        </p:spPr>
      </p:pic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100257"/>
            <a:ext cx="447675" cy="542925"/>
          </a:xfrm>
          <a:prstGeom prst="rect">
            <a:avLst/>
          </a:prstGeom>
          <a:noFill/>
        </p:spPr>
      </p:pic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8573" y="2786058"/>
            <a:ext cx="447675" cy="542925"/>
          </a:xfrm>
          <a:prstGeom prst="rect">
            <a:avLst/>
          </a:prstGeom>
          <a:noFill/>
        </p:spPr>
      </p:pic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9461" y="3643314"/>
            <a:ext cx="1038225" cy="581025"/>
          </a:xfrm>
          <a:prstGeom prst="rect">
            <a:avLst/>
          </a:prstGeom>
          <a:noFill/>
        </p:spPr>
      </p:pic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9" name="Picture 1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248165"/>
            <a:ext cx="695325" cy="1323975"/>
          </a:xfrm>
          <a:prstGeom prst="rect">
            <a:avLst/>
          </a:prstGeom>
          <a:noFill/>
        </p:spPr>
      </p:pic>
      <p:pic>
        <p:nvPicPr>
          <p:cNvPr id="38" name="Рисунок 5" descr="huh_c.gif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2" descr="logotipmy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82575" y="3643313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14282" y="1"/>
            <a:ext cx="842968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В</a:t>
            </a:r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данном равенстве укажите сколько множителей в числителе?</a:t>
            </a:r>
          </a:p>
          <a:p>
            <a:endParaRPr lang="ru-RU" sz="40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40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40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Вопросы: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1.Как удобнее записать 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знаменатель?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2. Какими свойствами степеней воспользовались?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Ответ. </a:t>
            </a:r>
            <a:r>
              <a:rPr lang="ru-RU" sz="3600" i="1" kern="1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10</a:t>
            </a:r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002060"/>
              </a:solidFill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Содержимое 3" descr="img3.jpg (7812 bytes)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214422"/>
            <a:ext cx="450059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10" name="Organization Chart 6"/>
          <p:cNvGraphicFramePr>
            <a:graphicFrameLocks/>
          </p:cNvGraphicFramePr>
          <p:nvPr>
            <p:ph/>
          </p:nvPr>
        </p:nvGraphicFramePr>
        <p:xfrm>
          <a:off x="0" y="214290"/>
          <a:ext cx="9144000" cy="6408737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71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104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2014-11-22T08:09:22Z</dcterms:created>
  <dcterms:modified xsi:type="dcterms:W3CDTF">2014-11-22T09:27:14Z</dcterms:modified>
</cp:coreProperties>
</file>