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81" r:id="rId10"/>
    <p:sldId id="282" r:id="rId11"/>
    <p:sldId id="283" r:id="rId12"/>
    <p:sldId id="265" r:id="rId13"/>
    <p:sldId id="266" r:id="rId14"/>
    <p:sldId id="285" r:id="rId15"/>
    <p:sldId id="291" r:id="rId16"/>
    <p:sldId id="293" r:id="rId17"/>
    <p:sldId id="294" r:id="rId18"/>
    <p:sldId id="300" r:id="rId19"/>
    <p:sldId id="288" r:id="rId20"/>
    <p:sldId id="289" r:id="rId21"/>
    <p:sldId id="295" r:id="rId22"/>
    <p:sldId id="296" r:id="rId23"/>
    <p:sldId id="297" r:id="rId24"/>
    <p:sldId id="298" r:id="rId25"/>
    <p:sldId id="290" r:id="rId26"/>
    <p:sldId id="267" r:id="rId27"/>
    <p:sldId id="280" r:id="rId28"/>
    <p:sldId id="299" r:id="rId29"/>
    <p:sldId id="279" r:id="rId30"/>
    <p:sldId id="273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11" Type="http://schemas.openxmlformats.org/officeDocument/2006/relationships/image" Target="../media/image13.wmf"/><Relationship Id="rId5" Type="http://schemas.openxmlformats.org/officeDocument/2006/relationships/image" Target="../media/image7.wmf"/><Relationship Id="rId10" Type="http://schemas.openxmlformats.org/officeDocument/2006/relationships/image" Target="../media/image12.wmf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10" Type="http://schemas.openxmlformats.org/officeDocument/2006/relationships/image" Target="../media/image33.wmf"/><Relationship Id="rId4" Type="http://schemas.openxmlformats.org/officeDocument/2006/relationships/image" Target="../media/image27.wmf"/><Relationship Id="rId9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Relationship Id="rId9" Type="http://schemas.openxmlformats.org/officeDocument/2006/relationships/image" Target="../media/image5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64F01-F5F1-46AF-BD9D-2A00863D5CEC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08917-8F9B-470C-A5F6-2DD1F686784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B5C80D-0283-4B63-9370-7432331F954F}" type="slidenum">
              <a:rPr lang="ru-RU"/>
              <a:pPr/>
              <a:t>15</a:t>
            </a:fld>
            <a:endParaRPr lang="ru-RU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0F5276-C678-456D-AC91-103062A8778E}" type="slidenum">
              <a:rPr lang="ru-RU"/>
              <a:pPr/>
              <a:t>16</a:t>
            </a:fld>
            <a:endParaRPr lang="ru-RU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6A8917-FFD5-46DF-9868-816F841859DD}" type="slidenum">
              <a:rPr lang="ru-RU"/>
              <a:pPr/>
              <a:t>17</a:t>
            </a:fld>
            <a:endParaRPr lang="ru-RU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F70395-05E5-4844-B057-DBED78721BF1}" type="slidenum">
              <a:rPr lang="ru-RU"/>
              <a:pPr/>
              <a:t>18</a:t>
            </a:fld>
            <a:endParaRPr lang="ru-RU"/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60451-467A-4976-B4D1-465C3B46CAAA}" type="slidenum">
              <a:rPr lang="ru-RU"/>
              <a:pPr/>
              <a:t>27</a:t>
            </a:fld>
            <a:endParaRPr lang="ru-RU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ABCC52-2C09-4C6C-9AB2-D60429F8FF0E}" type="slidenum">
              <a:rPr lang="ru-RU"/>
              <a:pPr/>
              <a:t>29</a:t>
            </a:fld>
            <a:endParaRPr lang="ru-RU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A2DB4D-C539-407A-B423-96EC9095109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C4DD-3EAD-4ED6-87DB-FA9CE136BBBB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F046-AADD-45C1-8C34-09FDF074A2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C4DD-3EAD-4ED6-87DB-FA9CE136BBBB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F046-AADD-45C1-8C34-09FDF074A2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C4DD-3EAD-4ED6-87DB-FA9CE136BBBB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F046-AADD-45C1-8C34-09FDF074A2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81902-8BAE-455F-94E4-21B42C57BE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1B4B5-E393-407C-8CE4-D13463E66AA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C4DD-3EAD-4ED6-87DB-FA9CE136BBBB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F046-AADD-45C1-8C34-09FDF074A2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C4DD-3EAD-4ED6-87DB-FA9CE136BBBB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F046-AADD-45C1-8C34-09FDF074A2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C4DD-3EAD-4ED6-87DB-FA9CE136BBBB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F046-AADD-45C1-8C34-09FDF074A2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C4DD-3EAD-4ED6-87DB-FA9CE136BBBB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F046-AADD-45C1-8C34-09FDF074A2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C4DD-3EAD-4ED6-87DB-FA9CE136BBBB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F046-AADD-45C1-8C34-09FDF074A2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C4DD-3EAD-4ED6-87DB-FA9CE136BBBB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F046-AADD-45C1-8C34-09FDF074A2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C4DD-3EAD-4ED6-87DB-FA9CE136BBBB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F046-AADD-45C1-8C34-09FDF074A2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C4DD-3EAD-4ED6-87DB-FA9CE136BBBB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F046-AADD-45C1-8C34-09FDF074A2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4C4DD-3EAD-4ED6-87DB-FA9CE136BBBB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9F046-AADD-45C1-8C34-09FDF074A2D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napa-today.ru/upload/images/1000/1/131714494486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anapa-today.ru/upload/images/1000/1/131714494486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anapa-today.ru/upload/images/1000/1/131714494486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://image.guardian.co.uk/sys-images/Arts/Arts_/Pictures/2007/07/10/smiley460.jpg" TargetMode="Externa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1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oleObject" Target="../embeddings/oleObject23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7.bin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6.bin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5.bin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9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image" Target="../media/image42.jpeg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43.png"/><Relationship Id="rId4" Type="http://schemas.openxmlformats.org/officeDocument/2006/relationships/oleObject" Target="../embeddings/oleObject27.bin"/><Relationship Id="rId9" Type="http://schemas.openxmlformats.org/officeDocument/2006/relationships/slide" Target="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napa-today.ru/upload/images/1000/1/131714494486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slide" Target="slide9.xml"/><Relationship Id="rId3" Type="http://schemas.openxmlformats.org/officeDocument/2006/relationships/image" Target="../media/image53.jpeg"/><Relationship Id="rId7" Type="http://schemas.openxmlformats.org/officeDocument/2006/relationships/oleObject" Target="../embeddings/oleObject35.bin"/><Relationship Id="rId12" Type="http://schemas.openxmlformats.org/officeDocument/2006/relationships/oleObject" Target="../embeddings/oleObject4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4.bin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3.bin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2.bin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anapa-today.ru/upload/images/1000/1/131714494486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wmf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anapa-today.ru/upload/images/1000/1/131714494486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.jpe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5" Type="http://schemas.openxmlformats.org/officeDocument/2006/relationships/hyperlink" Target="http://anapa-today.ru/upload/images/1000/1/131714494486.jpg" TargetMode="External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2.jpeg"/><Relationship Id="rId4" Type="http://schemas.openxmlformats.org/officeDocument/2006/relationships/hyperlink" Target="http://anapa-today.ru/upload/images/1000/1/131714494486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napa-today.ru/upload/images/1000/1/131714494486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gif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napa-today.ru/upload/images/1000/1/131714494486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napa-today.ru/upload/images/1000/1/131714494486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6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anapa-today.ru/upload/images/1000/1/131714494486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napa-today.ru/upload/images/1000/1/131714494486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/>
          <a:srcRect l="8156"/>
          <a:stretch>
            <a:fillRect/>
          </a:stretch>
        </p:blipFill>
        <p:spPr bwMode="auto">
          <a:xfrm>
            <a:off x="0" y="0"/>
            <a:ext cx="9144000" cy="689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42910" y="1285860"/>
            <a:ext cx="1236557" cy="5351786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ЧИСЛА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71750" y="1214438"/>
            <a:ext cx="5880100" cy="31702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Чтение и </a:t>
            </a:r>
          </a:p>
          <a:p>
            <a:pPr algn="ctr" fontAlgn="auto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запись</a:t>
            </a:r>
          </a:p>
          <a:p>
            <a:pPr fontAlgn="auto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десятичных </a:t>
            </a:r>
          </a:p>
          <a:p>
            <a:pPr algn="ctr" fontAlgn="auto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дробей</a:t>
            </a:r>
          </a:p>
        </p:txBody>
      </p:sp>
      <p:pic>
        <p:nvPicPr>
          <p:cNvPr id="4103" name="Picture 6" descr="Картинка 28 из 15353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0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928938" y="0"/>
            <a:ext cx="771525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/>
                </a:solidFill>
                <a:latin typeface="Bookman Old Style" pitchFamily="18" charset="0"/>
              </a:rPr>
              <a:t>5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57500" y="4500563"/>
            <a:ext cx="5857875" cy="2000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351588" y="2590800"/>
            <a:ext cx="1000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2800" b="1" i="1">
                <a:solidFill>
                  <a:schemeClr val="accent2"/>
                </a:solidFill>
              </a:rPr>
              <a:t> </a:t>
            </a:r>
            <a:endParaRPr lang="ru-RU" sz="2800">
              <a:solidFill>
                <a:schemeClr val="accent2"/>
              </a:solidFill>
            </a:endParaRPr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1476375" y="260350"/>
            <a:ext cx="5543550" cy="2089150"/>
          </a:xfrm>
          <a:prstGeom prst="cloudCallout">
            <a:avLst>
              <a:gd name="adj1" fmla="val 3037"/>
              <a:gd name="adj2" fmla="val -3569"/>
            </a:avLst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339975" y="914400"/>
            <a:ext cx="3146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i="1">
                <a:solidFill>
                  <a:srgbClr val="FFFF00"/>
                </a:solidFill>
              </a:rPr>
              <a:t>Вывод: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611188" y="2819400"/>
            <a:ext cx="7345362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/>
              <a:t>При сдвиге всех цифр числа на один разряд влево    число увеличивается                         </a:t>
            </a:r>
          </a:p>
          <a:p>
            <a:pPr algn="ctr">
              <a:spcBef>
                <a:spcPct val="50000"/>
              </a:spcBef>
            </a:pPr>
            <a:r>
              <a:rPr lang="ru-RU" sz="3600" b="1"/>
              <a:t> в 10 раз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Text Box 2"/>
          <p:cNvSpPr txBox="1">
            <a:spLocks noChangeArrowheads="1"/>
          </p:cNvSpPr>
          <p:nvPr/>
        </p:nvSpPr>
        <p:spPr bwMode="auto">
          <a:xfrm>
            <a:off x="7239000" y="3352800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ru-RU" sz="2800" b="1">
                <a:solidFill>
                  <a:srgbClr val="FFFFCC"/>
                </a:solidFill>
                <a:latin typeface="Times New Roman" pitchFamily="18" charset="0"/>
              </a:rPr>
              <a:t>10 000</a:t>
            </a:r>
          </a:p>
        </p:txBody>
      </p:sp>
      <p:sp>
        <p:nvSpPr>
          <p:cNvPr id="337923" name="Text Box 3"/>
          <p:cNvSpPr txBox="1">
            <a:spLocks noChangeArrowheads="1"/>
          </p:cNvSpPr>
          <p:nvPr/>
        </p:nvSpPr>
        <p:spPr bwMode="auto">
          <a:xfrm>
            <a:off x="7239000" y="2971800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ru-RU" sz="2800" b="1">
                <a:solidFill>
                  <a:srgbClr val="FFFFCC"/>
                </a:solidFill>
                <a:latin typeface="Times New Roman" pitchFamily="18" charset="0"/>
              </a:rPr>
              <a:t>100 000</a:t>
            </a:r>
          </a:p>
        </p:txBody>
      </p:sp>
      <p:sp>
        <p:nvSpPr>
          <p:cNvPr id="337924" name="Text Box 4"/>
          <p:cNvSpPr txBox="1">
            <a:spLocks noChangeArrowheads="1"/>
          </p:cNvSpPr>
          <p:nvPr/>
        </p:nvSpPr>
        <p:spPr bwMode="auto">
          <a:xfrm>
            <a:off x="7239000" y="2590800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ru-RU" sz="2800" b="1">
                <a:solidFill>
                  <a:srgbClr val="FFFFCC"/>
                </a:solidFill>
                <a:latin typeface="Times New Roman" pitchFamily="18" charset="0"/>
              </a:rPr>
              <a:t>1 000 000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086600" y="4868863"/>
            <a:ext cx="436563" cy="704850"/>
            <a:chOff x="5376" y="3615"/>
            <a:chExt cx="215" cy="355"/>
          </a:xfrm>
        </p:grpSpPr>
        <p:sp>
          <p:nvSpPr>
            <p:cNvPr id="22829" name="Line 6"/>
            <p:cNvSpPr>
              <a:spLocks noChangeShapeType="1"/>
            </p:cNvSpPr>
            <p:nvPr/>
          </p:nvSpPr>
          <p:spPr bwMode="auto">
            <a:xfrm>
              <a:off x="5376" y="3798"/>
              <a:ext cx="215" cy="1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30" name="Rectangle 7"/>
            <p:cNvSpPr>
              <a:spLocks noChangeArrowheads="1"/>
            </p:cNvSpPr>
            <p:nvPr/>
          </p:nvSpPr>
          <p:spPr bwMode="auto">
            <a:xfrm>
              <a:off x="5388" y="3786"/>
              <a:ext cx="150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400" b="1">
                  <a:solidFill>
                    <a:srgbClr val="FFFF66"/>
                  </a:solidFill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22831" name="Rectangle 8"/>
            <p:cNvSpPr>
              <a:spLocks noChangeArrowheads="1"/>
            </p:cNvSpPr>
            <p:nvPr/>
          </p:nvSpPr>
          <p:spPr bwMode="auto">
            <a:xfrm>
              <a:off x="5424" y="3615"/>
              <a:ext cx="113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ru-RU" sz="2400" b="1">
                  <a:solidFill>
                    <a:srgbClr val="FFFF66"/>
                  </a:solidFill>
                  <a:latin typeface="Times New Roman" pitchFamily="18" charset="0"/>
                </a:rPr>
                <a:t>1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7637463" y="5445125"/>
            <a:ext cx="679450" cy="658813"/>
            <a:chOff x="5312" y="3717"/>
            <a:chExt cx="274" cy="340"/>
          </a:xfrm>
        </p:grpSpPr>
        <p:sp>
          <p:nvSpPr>
            <p:cNvPr id="22826" name="Line 10"/>
            <p:cNvSpPr>
              <a:spLocks noChangeShapeType="1"/>
            </p:cNvSpPr>
            <p:nvPr/>
          </p:nvSpPr>
          <p:spPr bwMode="auto">
            <a:xfrm>
              <a:off x="5328" y="3888"/>
              <a:ext cx="258" cy="0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27" name="Rectangle 11"/>
            <p:cNvSpPr>
              <a:spLocks noChangeArrowheads="1"/>
            </p:cNvSpPr>
            <p:nvPr/>
          </p:nvSpPr>
          <p:spPr bwMode="auto">
            <a:xfrm>
              <a:off x="5312" y="3868"/>
              <a:ext cx="225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ru-RU" sz="2400" b="1">
                  <a:solidFill>
                    <a:srgbClr val="FFFF66"/>
                  </a:solidFill>
                  <a:latin typeface="Times New Roman" pitchFamily="18" charset="0"/>
                </a:rPr>
                <a:t>100</a:t>
              </a:r>
            </a:p>
          </p:txBody>
        </p:sp>
        <p:sp>
          <p:nvSpPr>
            <p:cNvPr id="22828" name="Rectangle 12"/>
            <p:cNvSpPr>
              <a:spLocks noChangeArrowheads="1"/>
            </p:cNvSpPr>
            <p:nvPr/>
          </p:nvSpPr>
          <p:spPr bwMode="auto">
            <a:xfrm>
              <a:off x="5404" y="3717"/>
              <a:ext cx="113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ru-RU" sz="2400" b="1">
                  <a:solidFill>
                    <a:srgbClr val="FFFF66"/>
                  </a:solidFill>
                  <a:latin typeface="Times New Roman" pitchFamily="18" charset="0"/>
                </a:rPr>
                <a:t>1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8437563" y="5805488"/>
            <a:ext cx="706437" cy="701675"/>
            <a:chOff x="5315" y="3657"/>
            <a:chExt cx="445" cy="442"/>
          </a:xfrm>
        </p:grpSpPr>
        <p:sp>
          <p:nvSpPr>
            <p:cNvPr id="22823" name="Rectangle 14"/>
            <p:cNvSpPr>
              <a:spLocks noChangeArrowheads="1"/>
            </p:cNvSpPr>
            <p:nvPr/>
          </p:nvSpPr>
          <p:spPr bwMode="auto">
            <a:xfrm>
              <a:off x="5315" y="3870"/>
              <a:ext cx="445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FFFF66"/>
                  </a:solidFill>
                  <a:latin typeface="Times New Roman" pitchFamily="18" charset="0"/>
                </a:rPr>
                <a:t>1000</a:t>
              </a:r>
            </a:p>
          </p:txBody>
        </p:sp>
        <p:sp>
          <p:nvSpPr>
            <p:cNvPr id="22824" name="Line 15"/>
            <p:cNvSpPr>
              <a:spLocks noChangeShapeType="1"/>
            </p:cNvSpPr>
            <p:nvPr/>
          </p:nvSpPr>
          <p:spPr bwMode="auto">
            <a:xfrm>
              <a:off x="5333" y="3914"/>
              <a:ext cx="417" cy="0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25" name="Rectangle 16"/>
            <p:cNvSpPr>
              <a:spLocks noChangeArrowheads="1"/>
            </p:cNvSpPr>
            <p:nvPr/>
          </p:nvSpPr>
          <p:spPr bwMode="auto">
            <a:xfrm>
              <a:off x="5476" y="3657"/>
              <a:ext cx="145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ru-RU" sz="2400" b="1">
                  <a:solidFill>
                    <a:srgbClr val="FFFF66"/>
                  </a:solidFill>
                  <a:latin typeface="Times New Roman" pitchFamily="18" charset="0"/>
                </a:rPr>
                <a:t>1</a:t>
              </a: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6496050" y="1068388"/>
            <a:ext cx="533400" cy="5715000"/>
            <a:chOff x="4128" y="576"/>
            <a:chExt cx="336" cy="3600"/>
          </a:xfrm>
        </p:grpSpPr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4128" y="576"/>
              <a:ext cx="336" cy="3360"/>
              <a:chOff x="3216" y="762"/>
              <a:chExt cx="336" cy="3360"/>
            </a:xfrm>
          </p:grpSpPr>
          <p:grpSp>
            <p:nvGrpSpPr>
              <p:cNvPr id="7" name="Group 19"/>
              <p:cNvGrpSpPr>
                <a:grpSpLocks/>
              </p:cNvGrpSpPr>
              <p:nvPr/>
            </p:nvGrpSpPr>
            <p:grpSpPr bwMode="auto">
              <a:xfrm>
                <a:off x="3216" y="1722"/>
                <a:ext cx="336" cy="2400"/>
                <a:chOff x="3936" y="1200"/>
                <a:chExt cx="336" cy="2400"/>
              </a:xfrm>
            </p:grpSpPr>
            <p:grpSp>
              <p:nvGrpSpPr>
                <p:cNvPr id="8" name="Group 20"/>
                <p:cNvGrpSpPr>
                  <a:grpSpLocks/>
                </p:cNvGrpSpPr>
                <p:nvPr/>
              </p:nvGrpSpPr>
              <p:grpSpPr bwMode="auto">
                <a:xfrm>
                  <a:off x="3936" y="1200"/>
                  <a:ext cx="336" cy="1200"/>
                  <a:chOff x="3408" y="1920"/>
                  <a:chExt cx="336" cy="1200"/>
                </a:xfrm>
              </p:grpSpPr>
              <p:sp>
                <p:nvSpPr>
                  <p:cNvPr id="22818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920"/>
                    <a:ext cx="336" cy="240"/>
                  </a:xfrm>
                  <a:prstGeom prst="rect">
                    <a:avLst/>
                  </a:prstGeom>
                  <a:solidFill>
                    <a:srgbClr val="DEEFB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2819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2160"/>
                    <a:ext cx="336" cy="240"/>
                  </a:xfrm>
                  <a:prstGeom prst="rect">
                    <a:avLst/>
                  </a:prstGeom>
                  <a:solidFill>
                    <a:srgbClr val="DEEFB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2820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2400"/>
                    <a:ext cx="336" cy="240"/>
                  </a:xfrm>
                  <a:prstGeom prst="rect">
                    <a:avLst/>
                  </a:prstGeom>
                  <a:solidFill>
                    <a:srgbClr val="DEEFB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2821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2640"/>
                    <a:ext cx="336" cy="240"/>
                  </a:xfrm>
                  <a:prstGeom prst="rect">
                    <a:avLst/>
                  </a:prstGeom>
                  <a:solidFill>
                    <a:srgbClr val="DEEFB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2822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2880"/>
                    <a:ext cx="336" cy="240"/>
                  </a:xfrm>
                  <a:prstGeom prst="rect">
                    <a:avLst/>
                  </a:prstGeom>
                  <a:solidFill>
                    <a:srgbClr val="DEEFB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" name="Group 26"/>
                <p:cNvGrpSpPr>
                  <a:grpSpLocks/>
                </p:cNvGrpSpPr>
                <p:nvPr/>
              </p:nvGrpSpPr>
              <p:grpSpPr bwMode="auto">
                <a:xfrm>
                  <a:off x="3936" y="2400"/>
                  <a:ext cx="336" cy="1200"/>
                  <a:chOff x="3408" y="1920"/>
                  <a:chExt cx="336" cy="1200"/>
                </a:xfrm>
              </p:grpSpPr>
              <p:sp>
                <p:nvSpPr>
                  <p:cNvPr id="22813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920"/>
                    <a:ext cx="336" cy="240"/>
                  </a:xfrm>
                  <a:prstGeom prst="rect">
                    <a:avLst/>
                  </a:prstGeom>
                  <a:solidFill>
                    <a:srgbClr val="DEEFB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2814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2160"/>
                    <a:ext cx="336" cy="240"/>
                  </a:xfrm>
                  <a:prstGeom prst="rect">
                    <a:avLst/>
                  </a:prstGeom>
                  <a:solidFill>
                    <a:srgbClr val="DEEFB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2815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2400"/>
                    <a:ext cx="336" cy="240"/>
                  </a:xfrm>
                  <a:prstGeom prst="rect">
                    <a:avLst/>
                  </a:prstGeom>
                  <a:solidFill>
                    <a:srgbClr val="DEEFB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2816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2640"/>
                    <a:ext cx="336" cy="240"/>
                  </a:xfrm>
                  <a:prstGeom prst="rect">
                    <a:avLst/>
                  </a:prstGeom>
                  <a:solidFill>
                    <a:srgbClr val="DEEFB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2817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2880"/>
                    <a:ext cx="336" cy="240"/>
                  </a:xfrm>
                  <a:prstGeom prst="rect">
                    <a:avLst/>
                  </a:prstGeom>
                  <a:solidFill>
                    <a:srgbClr val="DEEFB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22810" name="Rectangle 32"/>
              <p:cNvSpPr>
                <a:spLocks noChangeArrowheads="1"/>
              </p:cNvSpPr>
              <p:nvPr/>
            </p:nvSpPr>
            <p:spPr bwMode="auto">
              <a:xfrm>
                <a:off x="3216" y="762"/>
                <a:ext cx="336" cy="966"/>
              </a:xfrm>
              <a:prstGeom prst="rect">
                <a:avLst/>
              </a:prstGeom>
              <a:solidFill>
                <a:srgbClr val="DEEFB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2808" name="Rectangle 33"/>
            <p:cNvSpPr>
              <a:spLocks noChangeArrowheads="1"/>
            </p:cNvSpPr>
            <p:nvPr/>
          </p:nvSpPr>
          <p:spPr bwMode="auto">
            <a:xfrm>
              <a:off x="4128" y="3936"/>
              <a:ext cx="336" cy="240"/>
            </a:xfrm>
            <a:prstGeom prst="rect">
              <a:avLst/>
            </a:prstGeom>
            <a:solidFill>
              <a:srgbClr val="DEEFB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5962650" y="1068388"/>
            <a:ext cx="533400" cy="5715000"/>
            <a:chOff x="3756" y="673"/>
            <a:chExt cx="336" cy="3600"/>
          </a:xfrm>
        </p:grpSpPr>
        <p:grpSp>
          <p:nvGrpSpPr>
            <p:cNvPr id="11" name="Group 35"/>
            <p:cNvGrpSpPr>
              <a:grpSpLocks/>
            </p:cNvGrpSpPr>
            <p:nvPr/>
          </p:nvGrpSpPr>
          <p:grpSpPr bwMode="auto">
            <a:xfrm>
              <a:off x="3756" y="1633"/>
              <a:ext cx="336" cy="2400"/>
              <a:chOff x="3936" y="1200"/>
              <a:chExt cx="336" cy="2400"/>
            </a:xfrm>
          </p:grpSpPr>
          <p:grpSp>
            <p:nvGrpSpPr>
              <p:cNvPr id="12" name="Group 36"/>
              <p:cNvGrpSpPr>
                <a:grpSpLocks/>
              </p:cNvGrpSpPr>
              <p:nvPr/>
            </p:nvGrpSpPr>
            <p:grpSpPr bwMode="auto">
              <a:xfrm>
                <a:off x="3936" y="1200"/>
                <a:ext cx="336" cy="1200"/>
                <a:chOff x="3408" y="1920"/>
                <a:chExt cx="336" cy="1200"/>
              </a:xfrm>
            </p:grpSpPr>
            <p:sp>
              <p:nvSpPr>
                <p:cNvPr id="22802" name="Rectangle 37"/>
                <p:cNvSpPr>
                  <a:spLocks noChangeArrowheads="1"/>
                </p:cNvSpPr>
                <p:nvPr/>
              </p:nvSpPr>
              <p:spPr bwMode="auto">
                <a:xfrm>
                  <a:off x="3408" y="1920"/>
                  <a:ext cx="336" cy="240"/>
                </a:xfrm>
                <a:prstGeom prst="rect">
                  <a:avLst/>
                </a:prstGeom>
                <a:solidFill>
                  <a:srgbClr val="DEEFB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803" name="Rectangle 38"/>
                <p:cNvSpPr>
                  <a:spLocks noChangeArrowheads="1"/>
                </p:cNvSpPr>
                <p:nvPr/>
              </p:nvSpPr>
              <p:spPr bwMode="auto">
                <a:xfrm>
                  <a:off x="3408" y="2160"/>
                  <a:ext cx="336" cy="240"/>
                </a:xfrm>
                <a:prstGeom prst="rect">
                  <a:avLst/>
                </a:prstGeom>
                <a:solidFill>
                  <a:srgbClr val="DEEFB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804" name="Rectangle 39"/>
                <p:cNvSpPr>
                  <a:spLocks noChangeArrowheads="1"/>
                </p:cNvSpPr>
                <p:nvPr/>
              </p:nvSpPr>
              <p:spPr bwMode="auto">
                <a:xfrm>
                  <a:off x="3408" y="2400"/>
                  <a:ext cx="336" cy="240"/>
                </a:xfrm>
                <a:prstGeom prst="rect">
                  <a:avLst/>
                </a:prstGeom>
                <a:solidFill>
                  <a:srgbClr val="DEEFB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805" name="Rectangle 40"/>
                <p:cNvSpPr>
                  <a:spLocks noChangeArrowheads="1"/>
                </p:cNvSpPr>
                <p:nvPr/>
              </p:nvSpPr>
              <p:spPr bwMode="auto">
                <a:xfrm>
                  <a:off x="3408" y="2640"/>
                  <a:ext cx="336" cy="240"/>
                </a:xfrm>
                <a:prstGeom prst="rect">
                  <a:avLst/>
                </a:prstGeom>
                <a:solidFill>
                  <a:srgbClr val="DEEFB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806" name="Rectangle 41"/>
                <p:cNvSpPr>
                  <a:spLocks noChangeArrowheads="1"/>
                </p:cNvSpPr>
                <p:nvPr/>
              </p:nvSpPr>
              <p:spPr bwMode="auto">
                <a:xfrm>
                  <a:off x="3408" y="2880"/>
                  <a:ext cx="336" cy="240"/>
                </a:xfrm>
                <a:prstGeom prst="rect">
                  <a:avLst/>
                </a:prstGeom>
                <a:solidFill>
                  <a:srgbClr val="DEEFB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3" name="Group 42"/>
              <p:cNvGrpSpPr>
                <a:grpSpLocks/>
              </p:cNvGrpSpPr>
              <p:nvPr/>
            </p:nvGrpSpPr>
            <p:grpSpPr bwMode="auto">
              <a:xfrm>
                <a:off x="3936" y="2400"/>
                <a:ext cx="336" cy="1200"/>
                <a:chOff x="3408" y="1920"/>
                <a:chExt cx="336" cy="1200"/>
              </a:xfrm>
            </p:grpSpPr>
            <p:sp>
              <p:nvSpPr>
                <p:cNvPr id="22797" name="Rectangle 43"/>
                <p:cNvSpPr>
                  <a:spLocks noChangeArrowheads="1"/>
                </p:cNvSpPr>
                <p:nvPr/>
              </p:nvSpPr>
              <p:spPr bwMode="auto">
                <a:xfrm>
                  <a:off x="3408" y="1920"/>
                  <a:ext cx="336" cy="240"/>
                </a:xfrm>
                <a:prstGeom prst="rect">
                  <a:avLst/>
                </a:prstGeom>
                <a:solidFill>
                  <a:srgbClr val="DEEFB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798" name="Rectangle 44"/>
                <p:cNvSpPr>
                  <a:spLocks noChangeArrowheads="1"/>
                </p:cNvSpPr>
                <p:nvPr/>
              </p:nvSpPr>
              <p:spPr bwMode="auto">
                <a:xfrm>
                  <a:off x="3408" y="2160"/>
                  <a:ext cx="336" cy="240"/>
                </a:xfrm>
                <a:prstGeom prst="rect">
                  <a:avLst/>
                </a:prstGeom>
                <a:solidFill>
                  <a:srgbClr val="DEEFB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799" name="Rectangle 45"/>
                <p:cNvSpPr>
                  <a:spLocks noChangeArrowheads="1"/>
                </p:cNvSpPr>
                <p:nvPr/>
              </p:nvSpPr>
              <p:spPr bwMode="auto">
                <a:xfrm>
                  <a:off x="3408" y="2400"/>
                  <a:ext cx="336" cy="240"/>
                </a:xfrm>
                <a:prstGeom prst="rect">
                  <a:avLst/>
                </a:prstGeom>
                <a:solidFill>
                  <a:srgbClr val="DEEFB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800" name="Rectangle 46"/>
                <p:cNvSpPr>
                  <a:spLocks noChangeArrowheads="1"/>
                </p:cNvSpPr>
                <p:nvPr/>
              </p:nvSpPr>
              <p:spPr bwMode="auto">
                <a:xfrm>
                  <a:off x="3408" y="2640"/>
                  <a:ext cx="336" cy="240"/>
                </a:xfrm>
                <a:prstGeom prst="rect">
                  <a:avLst/>
                </a:prstGeom>
                <a:solidFill>
                  <a:srgbClr val="DEEFB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801" name="Rectangle 47"/>
                <p:cNvSpPr>
                  <a:spLocks noChangeArrowheads="1"/>
                </p:cNvSpPr>
                <p:nvPr/>
              </p:nvSpPr>
              <p:spPr bwMode="auto">
                <a:xfrm>
                  <a:off x="3408" y="2880"/>
                  <a:ext cx="336" cy="240"/>
                </a:xfrm>
                <a:prstGeom prst="rect">
                  <a:avLst/>
                </a:prstGeom>
                <a:solidFill>
                  <a:srgbClr val="DEEFB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22793" name="Rectangle 48"/>
            <p:cNvSpPr>
              <a:spLocks noChangeArrowheads="1"/>
            </p:cNvSpPr>
            <p:nvPr/>
          </p:nvSpPr>
          <p:spPr bwMode="auto">
            <a:xfrm>
              <a:off x="3756" y="673"/>
              <a:ext cx="336" cy="966"/>
            </a:xfrm>
            <a:prstGeom prst="rect">
              <a:avLst/>
            </a:prstGeom>
            <a:solidFill>
              <a:srgbClr val="DEEFB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794" name="Rectangle 49"/>
            <p:cNvSpPr>
              <a:spLocks noChangeArrowheads="1"/>
            </p:cNvSpPr>
            <p:nvPr/>
          </p:nvSpPr>
          <p:spPr bwMode="auto">
            <a:xfrm>
              <a:off x="3756" y="4033"/>
              <a:ext cx="336" cy="240"/>
            </a:xfrm>
            <a:prstGeom prst="rect">
              <a:avLst/>
            </a:prstGeom>
            <a:solidFill>
              <a:srgbClr val="DEEFB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4" name="Group 50"/>
          <p:cNvGrpSpPr>
            <a:grpSpLocks/>
          </p:cNvGrpSpPr>
          <p:nvPr/>
        </p:nvGrpSpPr>
        <p:grpSpPr bwMode="auto">
          <a:xfrm>
            <a:off x="7029450" y="1068388"/>
            <a:ext cx="533400" cy="5715000"/>
            <a:chOff x="4464" y="576"/>
            <a:chExt cx="336" cy="3600"/>
          </a:xfrm>
        </p:grpSpPr>
        <p:grpSp>
          <p:nvGrpSpPr>
            <p:cNvPr id="15" name="Group 51"/>
            <p:cNvGrpSpPr>
              <a:grpSpLocks/>
            </p:cNvGrpSpPr>
            <p:nvPr/>
          </p:nvGrpSpPr>
          <p:grpSpPr bwMode="auto">
            <a:xfrm>
              <a:off x="4464" y="576"/>
              <a:ext cx="336" cy="3360"/>
              <a:chOff x="3216" y="762"/>
              <a:chExt cx="336" cy="3360"/>
            </a:xfrm>
          </p:grpSpPr>
          <p:grpSp>
            <p:nvGrpSpPr>
              <p:cNvPr id="16" name="Group 52"/>
              <p:cNvGrpSpPr>
                <a:grpSpLocks/>
              </p:cNvGrpSpPr>
              <p:nvPr/>
            </p:nvGrpSpPr>
            <p:grpSpPr bwMode="auto">
              <a:xfrm>
                <a:off x="3216" y="1722"/>
                <a:ext cx="336" cy="2400"/>
                <a:chOff x="3936" y="1200"/>
                <a:chExt cx="336" cy="2400"/>
              </a:xfrm>
            </p:grpSpPr>
            <p:grpSp>
              <p:nvGrpSpPr>
                <p:cNvPr id="17" name="Group 53"/>
                <p:cNvGrpSpPr>
                  <a:grpSpLocks/>
                </p:cNvGrpSpPr>
                <p:nvPr/>
              </p:nvGrpSpPr>
              <p:grpSpPr bwMode="auto">
                <a:xfrm>
                  <a:off x="3936" y="1200"/>
                  <a:ext cx="336" cy="1200"/>
                  <a:chOff x="3408" y="1920"/>
                  <a:chExt cx="336" cy="1200"/>
                </a:xfrm>
              </p:grpSpPr>
              <p:sp>
                <p:nvSpPr>
                  <p:cNvPr id="22787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920"/>
                    <a:ext cx="336" cy="240"/>
                  </a:xfrm>
                  <a:prstGeom prst="rect">
                    <a:avLst/>
                  </a:prstGeom>
                  <a:solidFill>
                    <a:srgbClr val="DEEFB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2788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2160"/>
                    <a:ext cx="336" cy="240"/>
                  </a:xfrm>
                  <a:prstGeom prst="rect">
                    <a:avLst/>
                  </a:prstGeom>
                  <a:solidFill>
                    <a:srgbClr val="DEEFB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2789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2400"/>
                    <a:ext cx="336" cy="240"/>
                  </a:xfrm>
                  <a:prstGeom prst="rect">
                    <a:avLst/>
                  </a:prstGeom>
                  <a:solidFill>
                    <a:srgbClr val="DEEFB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2790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2640"/>
                    <a:ext cx="336" cy="240"/>
                  </a:xfrm>
                  <a:prstGeom prst="rect">
                    <a:avLst/>
                  </a:prstGeom>
                  <a:solidFill>
                    <a:srgbClr val="DEEFB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2791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2880"/>
                    <a:ext cx="336" cy="240"/>
                  </a:xfrm>
                  <a:prstGeom prst="rect">
                    <a:avLst/>
                  </a:prstGeom>
                  <a:solidFill>
                    <a:srgbClr val="DEEFB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" name="Group 59"/>
                <p:cNvGrpSpPr>
                  <a:grpSpLocks/>
                </p:cNvGrpSpPr>
                <p:nvPr/>
              </p:nvGrpSpPr>
              <p:grpSpPr bwMode="auto">
                <a:xfrm>
                  <a:off x="3936" y="2400"/>
                  <a:ext cx="336" cy="1200"/>
                  <a:chOff x="3408" y="1920"/>
                  <a:chExt cx="336" cy="1200"/>
                </a:xfrm>
              </p:grpSpPr>
              <p:sp>
                <p:nvSpPr>
                  <p:cNvPr id="22782" name="Rectangle 60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920"/>
                    <a:ext cx="336" cy="240"/>
                  </a:xfrm>
                  <a:prstGeom prst="rect">
                    <a:avLst/>
                  </a:prstGeom>
                  <a:solidFill>
                    <a:srgbClr val="DEEFB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2783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2160"/>
                    <a:ext cx="336" cy="240"/>
                  </a:xfrm>
                  <a:prstGeom prst="rect">
                    <a:avLst/>
                  </a:prstGeom>
                  <a:solidFill>
                    <a:srgbClr val="DEEFB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2784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2400"/>
                    <a:ext cx="336" cy="240"/>
                  </a:xfrm>
                  <a:prstGeom prst="rect">
                    <a:avLst/>
                  </a:prstGeom>
                  <a:solidFill>
                    <a:srgbClr val="DEEFB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2785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2640"/>
                    <a:ext cx="336" cy="240"/>
                  </a:xfrm>
                  <a:prstGeom prst="rect">
                    <a:avLst/>
                  </a:prstGeom>
                  <a:solidFill>
                    <a:srgbClr val="DEEFB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2786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2880"/>
                    <a:ext cx="336" cy="240"/>
                  </a:xfrm>
                  <a:prstGeom prst="rect">
                    <a:avLst/>
                  </a:prstGeom>
                  <a:solidFill>
                    <a:srgbClr val="DEEFB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22779" name="Rectangle 65"/>
              <p:cNvSpPr>
                <a:spLocks noChangeArrowheads="1"/>
              </p:cNvSpPr>
              <p:nvPr/>
            </p:nvSpPr>
            <p:spPr bwMode="auto">
              <a:xfrm>
                <a:off x="3216" y="762"/>
                <a:ext cx="336" cy="966"/>
              </a:xfrm>
              <a:prstGeom prst="rect">
                <a:avLst/>
              </a:prstGeom>
              <a:solidFill>
                <a:srgbClr val="DEEFB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2777" name="Rectangle 66"/>
            <p:cNvSpPr>
              <a:spLocks noChangeArrowheads="1"/>
            </p:cNvSpPr>
            <p:nvPr/>
          </p:nvSpPr>
          <p:spPr bwMode="auto">
            <a:xfrm>
              <a:off x="4464" y="3936"/>
              <a:ext cx="336" cy="240"/>
            </a:xfrm>
            <a:prstGeom prst="rect">
              <a:avLst/>
            </a:prstGeom>
            <a:solidFill>
              <a:srgbClr val="DEEFB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9" name="Group 67"/>
          <p:cNvGrpSpPr>
            <a:grpSpLocks/>
          </p:cNvGrpSpPr>
          <p:nvPr/>
        </p:nvGrpSpPr>
        <p:grpSpPr bwMode="auto">
          <a:xfrm>
            <a:off x="7562850" y="1068388"/>
            <a:ext cx="533400" cy="5715000"/>
            <a:chOff x="4800" y="576"/>
            <a:chExt cx="336" cy="3600"/>
          </a:xfrm>
        </p:grpSpPr>
        <p:grpSp>
          <p:nvGrpSpPr>
            <p:cNvPr id="20" name="Group 68"/>
            <p:cNvGrpSpPr>
              <a:grpSpLocks/>
            </p:cNvGrpSpPr>
            <p:nvPr/>
          </p:nvGrpSpPr>
          <p:grpSpPr bwMode="auto">
            <a:xfrm>
              <a:off x="4800" y="576"/>
              <a:ext cx="336" cy="3360"/>
              <a:chOff x="3216" y="762"/>
              <a:chExt cx="336" cy="3360"/>
            </a:xfrm>
          </p:grpSpPr>
          <p:grpSp>
            <p:nvGrpSpPr>
              <p:cNvPr id="21" name="Group 69"/>
              <p:cNvGrpSpPr>
                <a:grpSpLocks/>
              </p:cNvGrpSpPr>
              <p:nvPr/>
            </p:nvGrpSpPr>
            <p:grpSpPr bwMode="auto">
              <a:xfrm>
                <a:off x="3216" y="1722"/>
                <a:ext cx="336" cy="2400"/>
                <a:chOff x="3936" y="1200"/>
                <a:chExt cx="336" cy="2400"/>
              </a:xfrm>
            </p:grpSpPr>
            <p:grpSp>
              <p:nvGrpSpPr>
                <p:cNvPr id="22" name="Group 70"/>
                <p:cNvGrpSpPr>
                  <a:grpSpLocks/>
                </p:cNvGrpSpPr>
                <p:nvPr/>
              </p:nvGrpSpPr>
              <p:grpSpPr bwMode="auto">
                <a:xfrm>
                  <a:off x="3936" y="1200"/>
                  <a:ext cx="336" cy="1200"/>
                  <a:chOff x="3408" y="1920"/>
                  <a:chExt cx="336" cy="1200"/>
                </a:xfrm>
              </p:grpSpPr>
              <p:sp>
                <p:nvSpPr>
                  <p:cNvPr id="22771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920"/>
                    <a:ext cx="336" cy="240"/>
                  </a:xfrm>
                  <a:prstGeom prst="rect">
                    <a:avLst/>
                  </a:prstGeom>
                  <a:solidFill>
                    <a:srgbClr val="DEEFB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2772" name="Rectangle 72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2160"/>
                    <a:ext cx="336" cy="240"/>
                  </a:xfrm>
                  <a:prstGeom prst="rect">
                    <a:avLst/>
                  </a:prstGeom>
                  <a:solidFill>
                    <a:srgbClr val="DEEFB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2773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2400"/>
                    <a:ext cx="336" cy="240"/>
                  </a:xfrm>
                  <a:prstGeom prst="rect">
                    <a:avLst/>
                  </a:prstGeom>
                  <a:solidFill>
                    <a:srgbClr val="DEEFB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2774" name="Rectangle 74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2640"/>
                    <a:ext cx="336" cy="240"/>
                  </a:xfrm>
                  <a:prstGeom prst="rect">
                    <a:avLst/>
                  </a:prstGeom>
                  <a:solidFill>
                    <a:srgbClr val="DEEFB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2775" name="Rectangle 75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2880"/>
                    <a:ext cx="336" cy="240"/>
                  </a:xfrm>
                  <a:prstGeom prst="rect">
                    <a:avLst/>
                  </a:prstGeom>
                  <a:solidFill>
                    <a:srgbClr val="DEEFB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3" name="Group 76"/>
                <p:cNvGrpSpPr>
                  <a:grpSpLocks/>
                </p:cNvGrpSpPr>
                <p:nvPr/>
              </p:nvGrpSpPr>
              <p:grpSpPr bwMode="auto">
                <a:xfrm>
                  <a:off x="3936" y="2400"/>
                  <a:ext cx="336" cy="1200"/>
                  <a:chOff x="3408" y="1920"/>
                  <a:chExt cx="336" cy="1200"/>
                </a:xfrm>
              </p:grpSpPr>
              <p:sp>
                <p:nvSpPr>
                  <p:cNvPr id="22766" name="Rectangle 77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920"/>
                    <a:ext cx="336" cy="240"/>
                  </a:xfrm>
                  <a:prstGeom prst="rect">
                    <a:avLst/>
                  </a:prstGeom>
                  <a:solidFill>
                    <a:srgbClr val="DEEFB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2767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2160"/>
                    <a:ext cx="336" cy="240"/>
                  </a:xfrm>
                  <a:prstGeom prst="rect">
                    <a:avLst/>
                  </a:prstGeom>
                  <a:solidFill>
                    <a:srgbClr val="DEEFB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2768" name="Rectangle 79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2400"/>
                    <a:ext cx="336" cy="240"/>
                  </a:xfrm>
                  <a:prstGeom prst="rect">
                    <a:avLst/>
                  </a:prstGeom>
                  <a:solidFill>
                    <a:srgbClr val="DEEFB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2769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2640"/>
                    <a:ext cx="336" cy="240"/>
                  </a:xfrm>
                  <a:prstGeom prst="rect">
                    <a:avLst/>
                  </a:prstGeom>
                  <a:solidFill>
                    <a:srgbClr val="DEEFB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2770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2880"/>
                    <a:ext cx="336" cy="240"/>
                  </a:xfrm>
                  <a:prstGeom prst="rect">
                    <a:avLst/>
                  </a:prstGeom>
                  <a:solidFill>
                    <a:srgbClr val="DEEFB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22763" name="Rectangle 82"/>
              <p:cNvSpPr>
                <a:spLocks noChangeArrowheads="1"/>
              </p:cNvSpPr>
              <p:nvPr/>
            </p:nvSpPr>
            <p:spPr bwMode="auto">
              <a:xfrm>
                <a:off x="3216" y="762"/>
                <a:ext cx="336" cy="966"/>
              </a:xfrm>
              <a:prstGeom prst="rect">
                <a:avLst/>
              </a:prstGeom>
              <a:solidFill>
                <a:srgbClr val="DEEFB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2761" name="Rectangle 83"/>
            <p:cNvSpPr>
              <a:spLocks noChangeArrowheads="1"/>
            </p:cNvSpPr>
            <p:nvPr/>
          </p:nvSpPr>
          <p:spPr bwMode="auto">
            <a:xfrm>
              <a:off x="4800" y="3936"/>
              <a:ext cx="336" cy="240"/>
            </a:xfrm>
            <a:prstGeom prst="rect">
              <a:avLst/>
            </a:prstGeom>
            <a:solidFill>
              <a:srgbClr val="DEEFB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4" name="Group 84"/>
          <p:cNvGrpSpPr>
            <a:grpSpLocks/>
          </p:cNvGrpSpPr>
          <p:nvPr/>
        </p:nvGrpSpPr>
        <p:grpSpPr bwMode="auto">
          <a:xfrm>
            <a:off x="5429250" y="1068388"/>
            <a:ext cx="552450" cy="5715000"/>
            <a:chOff x="3420" y="673"/>
            <a:chExt cx="348" cy="3600"/>
          </a:xfrm>
        </p:grpSpPr>
        <p:grpSp>
          <p:nvGrpSpPr>
            <p:cNvPr id="25" name="Group 85"/>
            <p:cNvGrpSpPr>
              <a:grpSpLocks/>
            </p:cNvGrpSpPr>
            <p:nvPr/>
          </p:nvGrpSpPr>
          <p:grpSpPr bwMode="auto">
            <a:xfrm>
              <a:off x="3432" y="673"/>
              <a:ext cx="336" cy="3360"/>
              <a:chOff x="3216" y="762"/>
              <a:chExt cx="336" cy="3360"/>
            </a:xfrm>
          </p:grpSpPr>
          <p:grpSp>
            <p:nvGrpSpPr>
              <p:cNvPr id="26" name="Group 86"/>
              <p:cNvGrpSpPr>
                <a:grpSpLocks/>
              </p:cNvGrpSpPr>
              <p:nvPr/>
            </p:nvGrpSpPr>
            <p:grpSpPr bwMode="auto">
              <a:xfrm>
                <a:off x="3216" y="1722"/>
                <a:ext cx="336" cy="2400"/>
                <a:chOff x="3936" y="1200"/>
                <a:chExt cx="336" cy="2400"/>
              </a:xfrm>
            </p:grpSpPr>
            <p:grpSp>
              <p:nvGrpSpPr>
                <p:cNvPr id="27" name="Group 87"/>
                <p:cNvGrpSpPr>
                  <a:grpSpLocks/>
                </p:cNvGrpSpPr>
                <p:nvPr/>
              </p:nvGrpSpPr>
              <p:grpSpPr bwMode="auto">
                <a:xfrm>
                  <a:off x="3936" y="1200"/>
                  <a:ext cx="336" cy="1200"/>
                  <a:chOff x="3408" y="1920"/>
                  <a:chExt cx="336" cy="1200"/>
                </a:xfrm>
              </p:grpSpPr>
              <p:sp>
                <p:nvSpPr>
                  <p:cNvPr id="22755" name="Rectangle 88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920"/>
                    <a:ext cx="336" cy="240"/>
                  </a:xfrm>
                  <a:prstGeom prst="rect">
                    <a:avLst/>
                  </a:prstGeom>
                  <a:solidFill>
                    <a:srgbClr val="DEEFB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2756" name="Rectangle 89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2160"/>
                    <a:ext cx="336" cy="240"/>
                  </a:xfrm>
                  <a:prstGeom prst="rect">
                    <a:avLst/>
                  </a:prstGeom>
                  <a:solidFill>
                    <a:srgbClr val="DEEFB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2757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2400"/>
                    <a:ext cx="336" cy="240"/>
                  </a:xfrm>
                  <a:prstGeom prst="rect">
                    <a:avLst/>
                  </a:prstGeom>
                  <a:solidFill>
                    <a:srgbClr val="DEEFB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2758" name="Rectangle 91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2640"/>
                    <a:ext cx="336" cy="240"/>
                  </a:xfrm>
                  <a:prstGeom prst="rect">
                    <a:avLst/>
                  </a:prstGeom>
                  <a:solidFill>
                    <a:srgbClr val="DEEFB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2759" name="Rectangle 92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2880"/>
                    <a:ext cx="336" cy="240"/>
                  </a:xfrm>
                  <a:prstGeom prst="rect">
                    <a:avLst/>
                  </a:prstGeom>
                  <a:solidFill>
                    <a:srgbClr val="DEEFB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8" name="Group 93"/>
                <p:cNvGrpSpPr>
                  <a:grpSpLocks/>
                </p:cNvGrpSpPr>
                <p:nvPr/>
              </p:nvGrpSpPr>
              <p:grpSpPr bwMode="auto">
                <a:xfrm>
                  <a:off x="3936" y="2400"/>
                  <a:ext cx="336" cy="1200"/>
                  <a:chOff x="3408" y="1920"/>
                  <a:chExt cx="336" cy="1200"/>
                </a:xfrm>
              </p:grpSpPr>
              <p:sp>
                <p:nvSpPr>
                  <p:cNvPr id="22750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920"/>
                    <a:ext cx="336" cy="240"/>
                  </a:xfrm>
                  <a:prstGeom prst="rect">
                    <a:avLst/>
                  </a:prstGeom>
                  <a:solidFill>
                    <a:srgbClr val="DEEFB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2751" name="Rectangle 95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2160"/>
                    <a:ext cx="336" cy="240"/>
                  </a:xfrm>
                  <a:prstGeom prst="rect">
                    <a:avLst/>
                  </a:prstGeom>
                  <a:solidFill>
                    <a:srgbClr val="DEEFB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2752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2400"/>
                    <a:ext cx="336" cy="240"/>
                  </a:xfrm>
                  <a:prstGeom prst="rect">
                    <a:avLst/>
                  </a:prstGeom>
                  <a:solidFill>
                    <a:srgbClr val="DEEFB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2753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2640"/>
                    <a:ext cx="336" cy="240"/>
                  </a:xfrm>
                  <a:prstGeom prst="rect">
                    <a:avLst/>
                  </a:prstGeom>
                  <a:solidFill>
                    <a:srgbClr val="DEEFB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2754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2880"/>
                    <a:ext cx="336" cy="240"/>
                  </a:xfrm>
                  <a:prstGeom prst="rect">
                    <a:avLst/>
                  </a:prstGeom>
                  <a:solidFill>
                    <a:srgbClr val="DEEFB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22747" name="Rectangle 99"/>
              <p:cNvSpPr>
                <a:spLocks noChangeArrowheads="1"/>
              </p:cNvSpPr>
              <p:nvPr/>
            </p:nvSpPr>
            <p:spPr bwMode="auto">
              <a:xfrm>
                <a:off x="3216" y="762"/>
                <a:ext cx="336" cy="966"/>
              </a:xfrm>
              <a:prstGeom prst="rect">
                <a:avLst/>
              </a:prstGeom>
              <a:solidFill>
                <a:srgbClr val="DEEFB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2745" name="Rectangle 100"/>
            <p:cNvSpPr>
              <a:spLocks noChangeArrowheads="1"/>
            </p:cNvSpPr>
            <p:nvPr/>
          </p:nvSpPr>
          <p:spPr bwMode="auto">
            <a:xfrm>
              <a:off x="3420" y="4033"/>
              <a:ext cx="336" cy="240"/>
            </a:xfrm>
            <a:prstGeom prst="rect">
              <a:avLst/>
            </a:prstGeom>
            <a:solidFill>
              <a:srgbClr val="DEEFB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9" name="Group 101"/>
          <p:cNvGrpSpPr>
            <a:grpSpLocks/>
          </p:cNvGrpSpPr>
          <p:nvPr/>
        </p:nvGrpSpPr>
        <p:grpSpPr bwMode="auto">
          <a:xfrm>
            <a:off x="4932363" y="1052513"/>
            <a:ext cx="533400" cy="5715000"/>
            <a:chOff x="3096" y="673"/>
            <a:chExt cx="336" cy="3600"/>
          </a:xfrm>
        </p:grpSpPr>
        <p:sp>
          <p:nvSpPr>
            <p:cNvPr id="22727" name="Line 102"/>
            <p:cNvSpPr>
              <a:spLocks noChangeShapeType="1"/>
            </p:cNvSpPr>
            <p:nvPr/>
          </p:nvSpPr>
          <p:spPr bwMode="auto">
            <a:xfrm>
              <a:off x="3102" y="679"/>
              <a:ext cx="0" cy="33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0" name="Group 103"/>
            <p:cNvGrpSpPr>
              <a:grpSpLocks/>
            </p:cNvGrpSpPr>
            <p:nvPr/>
          </p:nvGrpSpPr>
          <p:grpSpPr bwMode="auto">
            <a:xfrm>
              <a:off x="3096" y="673"/>
              <a:ext cx="336" cy="3360"/>
              <a:chOff x="3216" y="762"/>
              <a:chExt cx="336" cy="3360"/>
            </a:xfrm>
          </p:grpSpPr>
          <p:grpSp>
            <p:nvGrpSpPr>
              <p:cNvPr id="31" name="Group 104"/>
              <p:cNvGrpSpPr>
                <a:grpSpLocks/>
              </p:cNvGrpSpPr>
              <p:nvPr/>
            </p:nvGrpSpPr>
            <p:grpSpPr bwMode="auto">
              <a:xfrm>
                <a:off x="3216" y="1722"/>
                <a:ext cx="336" cy="2400"/>
                <a:chOff x="3936" y="1200"/>
                <a:chExt cx="336" cy="2400"/>
              </a:xfrm>
            </p:grpSpPr>
            <p:grpSp>
              <p:nvGrpSpPr>
                <p:cNvPr id="22832" name="Group 105"/>
                <p:cNvGrpSpPr>
                  <a:grpSpLocks/>
                </p:cNvGrpSpPr>
                <p:nvPr/>
              </p:nvGrpSpPr>
              <p:grpSpPr bwMode="auto">
                <a:xfrm>
                  <a:off x="3936" y="1200"/>
                  <a:ext cx="336" cy="1200"/>
                  <a:chOff x="3408" y="1920"/>
                  <a:chExt cx="336" cy="1200"/>
                </a:xfrm>
              </p:grpSpPr>
              <p:sp>
                <p:nvSpPr>
                  <p:cNvPr id="22739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920"/>
                    <a:ext cx="336" cy="240"/>
                  </a:xfrm>
                  <a:prstGeom prst="rect">
                    <a:avLst/>
                  </a:prstGeom>
                  <a:solidFill>
                    <a:srgbClr val="DEEFB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2740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2160"/>
                    <a:ext cx="336" cy="240"/>
                  </a:xfrm>
                  <a:prstGeom prst="rect">
                    <a:avLst/>
                  </a:prstGeom>
                  <a:solidFill>
                    <a:srgbClr val="DEEFB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2741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2400"/>
                    <a:ext cx="336" cy="240"/>
                  </a:xfrm>
                  <a:prstGeom prst="rect">
                    <a:avLst/>
                  </a:prstGeom>
                  <a:solidFill>
                    <a:srgbClr val="DEEFB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2742" name="Rectangle 109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2640"/>
                    <a:ext cx="336" cy="240"/>
                  </a:xfrm>
                  <a:prstGeom prst="rect">
                    <a:avLst/>
                  </a:prstGeom>
                  <a:solidFill>
                    <a:srgbClr val="DEEFB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2743" name="Rectangle 110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2880"/>
                    <a:ext cx="336" cy="240"/>
                  </a:xfrm>
                  <a:prstGeom prst="rect">
                    <a:avLst/>
                  </a:prstGeom>
                  <a:solidFill>
                    <a:srgbClr val="DEEFB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2833" name="Group 111"/>
                <p:cNvGrpSpPr>
                  <a:grpSpLocks/>
                </p:cNvGrpSpPr>
                <p:nvPr/>
              </p:nvGrpSpPr>
              <p:grpSpPr bwMode="auto">
                <a:xfrm>
                  <a:off x="3936" y="2400"/>
                  <a:ext cx="336" cy="1200"/>
                  <a:chOff x="3408" y="1920"/>
                  <a:chExt cx="336" cy="1200"/>
                </a:xfrm>
              </p:grpSpPr>
              <p:sp>
                <p:nvSpPr>
                  <p:cNvPr id="22734" name="Rectangle 112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920"/>
                    <a:ext cx="336" cy="240"/>
                  </a:xfrm>
                  <a:prstGeom prst="rect">
                    <a:avLst/>
                  </a:prstGeom>
                  <a:solidFill>
                    <a:srgbClr val="DEEFB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2735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2160"/>
                    <a:ext cx="336" cy="240"/>
                  </a:xfrm>
                  <a:prstGeom prst="rect">
                    <a:avLst/>
                  </a:prstGeom>
                  <a:solidFill>
                    <a:srgbClr val="DEEFB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2736" name="Rectangle 114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2400"/>
                    <a:ext cx="336" cy="240"/>
                  </a:xfrm>
                  <a:prstGeom prst="rect">
                    <a:avLst/>
                  </a:prstGeom>
                  <a:solidFill>
                    <a:srgbClr val="DEEFB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2737" name="Rectangle 115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2640"/>
                    <a:ext cx="336" cy="240"/>
                  </a:xfrm>
                  <a:prstGeom prst="rect">
                    <a:avLst/>
                  </a:prstGeom>
                  <a:solidFill>
                    <a:srgbClr val="DEEFB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2738" name="Rectangle 116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2880"/>
                    <a:ext cx="336" cy="240"/>
                  </a:xfrm>
                  <a:prstGeom prst="rect">
                    <a:avLst/>
                  </a:prstGeom>
                  <a:solidFill>
                    <a:srgbClr val="DEEFB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22731" name="Rectangle 117"/>
              <p:cNvSpPr>
                <a:spLocks noChangeArrowheads="1"/>
              </p:cNvSpPr>
              <p:nvPr/>
            </p:nvSpPr>
            <p:spPr bwMode="auto">
              <a:xfrm>
                <a:off x="3216" y="762"/>
                <a:ext cx="336" cy="966"/>
              </a:xfrm>
              <a:prstGeom prst="rect">
                <a:avLst/>
              </a:prstGeom>
              <a:solidFill>
                <a:srgbClr val="DEEFB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2729" name="Rectangle 118"/>
            <p:cNvSpPr>
              <a:spLocks noChangeArrowheads="1"/>
            </p:cNvSpPr>
            <p:nvPr/>
          </p:nvSpPr>
          <p:spPr bwMode="auto">
            <a:xfrm>
              <a:off x="3096" y="4033"/>
              <a:ext cx="336" cy="240"/>
            </a:xfrm>
            <a:prstGeom prst="rect">
              <a:avLst/>
            </a:prstGeom>
            <a:solidFill>
              <a:srgbClr val="DEEFB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38039" name="Text Box 119"/>
          <p:cNvSpPr txBox="1">
            <a:spLocks noChangeArrowheads="1"/>
          </p:cNvSpPr>
          <p:nvPr/>
        </p:nvSpPr>
        <p:spPr bwMode="auto">
          <a:xfrm>
            <a:off x="7239000" y="3733800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ru-RU" sz="2800" b="1">
                <a:solidFill>
                  <a:srgbClr val="FFFFCC"/>
                </a:solidFill>
                <a:latin typeface="Times New Roman" pitchFamily="18" charset="0"/>
              </a:rPr>
              <a:t>1 000</a:t>
            </a:r>
          </a:p>
        </p:txBody>
      </p:sp>
      <p:sp>
        <p:nvSpPr>
          <p:cNvPr id="338040" name="Text Box 120"/>
          <p:cNvSpPr txBox="1">
            <a:spLocks noChangeArrowheads="1"/>
          </p:cNvSpPr>
          <p:nvPr/>
        </p:nvSpPr>
        <p:spPr bwMode="auto">
          <a:xfrm>
            <a:off x="7239000" y="4114800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ru-RU" sz="2800" b="1">
                <a:solidFill>
                  <a:srgbClr val="FFFFCC"/>
                </a:solidFill>
                <a:latin typeface="Times New Roman" pitchFamily="18" charset="0"/>
              </a:rPr>
              <a:t>100</a:t>
            </a:r>
          </a:p>
        </p:txBody>
      </p:sp>
      <p:sp>
        <p:nvSpPr>
          <p:cNvPr id="338041" name="Text Box 121"/>
          <p:cNvSpPr txBox="1">
            <a:spLocks noChangeArrowheads="1"/>
          </p:cNvSpPr>
          <p:nvPr/>
        </p:nvSpPr>
        <p:spPr bwMode="auto">
          <a:xfrm>
            <a:off x="7221538" y="4495800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ru-RU" sz="2800" b="1">
                <a:solidFill>
                  <a:srgbClr val="FFFFCC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338042" name="Text Box 122"/>
          <p:cNvSpPr txBox="1">
            <a:spLocks noChangeArrowheads="1"/>
          </p:cNvSpPr>
          <p:nvPr/>
        </p:nvSpPr>
        <p:spPr bwMode="auto">
          <a:xfrm>
            <a:off x="7239000" y="4876800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ru-RU" sz="2800" b="1">
                <a:solidFill>
                  <a:srgbClr val="FFFFCC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338043" name="Text Box 123"/>
          <p:cNvSpPr txBox="1">
            <a:spLocks noChangeArrowheads="1"/>
          </p:cNvSpPr>
          <p:nvPr/>
        </p:nvSpPr>
        <p:spPr bwMode="auto">
          <a:xfrm>
            <a:off x="6067425" y="1085850"/>
            <a:ext cx="3683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r>
              <a:rPr lang="ru-RU" sz="2000">
                <a:latin typeface="Tahoma" pitchFamily="34" charset="0"/>
              </a:rPr>
              <a:t>тысячные</a:t>
            </a:r>
          </a:p>
        </p:txBody>
      </p:sp>
      <p:sp>
        <p:nvSpPr>
          <p:cNvPr id="338044" name="Text Box 124"/>
          <p:cNvSpPr txBox="1">
            <a:spLocks noChangeArrowheads="1"/>
          </p:cNvSpPr>
          <p:nvPr/>
        </p:nvSpPr>
        <p:spPr bwMode="auto">
          <a:xfrm>
            <a:off x="5029200" y="1182688"/>
            <a:ext cx="368300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r>
              <a:rPr lang="ru-RU" sz="2000">
                <a:latin typeface="Tahoma" pitchFamily="34" charset="0"/>
              </a:rPr>
              <a:t>десятые</a:t>
            </a:r>
          </a:p>
        </p:txBody>
      </p:sp>
      <p:sp>
        <p:nvSpPr>
          <p:cNvPr id="338045" name="Text Box 125"/>
          <p:cNvSpPr txBox="1">
            <a:spLocks noChangeArrowheads="1"/>
          </p:cNvSpPr>
          <p:nvPr/>
        </p:nvSpPr>
        <p:spPr bwMode="auto">
          <a:xfrm>
            <a:off x="5486400" y="1371600"/>
            <a:ext cx="3683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r>
              <a:rPr lang="ru-RU" sz="2000">
                <a:latin typeface="Tahoma" pitchFamily="34" charset="0"/>
              </a:rPr>
              <a:t>сотые</a:t>
            </a:r>
          </a:p>
        </p:txBody>
      </p:sp>
      <p:grpSp>
        <p:nvGrpSpPr>
          <p:cNvPr id="22834" name="Group 126"/>
          <p:cNvGrpSpPr>
            <a:grpSpLocks/>
          </p:cNvGrpSpPr>
          <p:nvPr/>
        </p:nvGrpSpPr>
        <p:grpSpPr bwMode="auto">
          <a:xfrm>
            <a:off x="120650" y="1077913"/>
            <a:ext cx="4965700" cy="5705475"/>
            <a:chOff x="76" y="679"/>
            <a:chExt cx="3128" cy="3594"/>
          </a:xfrm>
        </p:grpSpPr>
        <p:grpSp>
          <p:nvGrpSpPr>
            <p:cNvPr id="22835" name="Group 127"/>
            <p:cNvGrpSpPr>
              <a:grpSpLocks/>
            </p:cNvGrpSpPr>
            <p:nvPr/>
          </p:nvGrpSpPr>
          <p:grpSpPr bwMode="auto">
            <a:xfrm>
              <a:off x="78" y="1393"/>
              <a:ext cx="3024" cy="240"/>
              <a:chOff x="576" y="1584"/>
              <a:chExt cx="3024" cy="240"/>
            </a:xfrm>
          </p:grpSpPr>
          <p:sp>
            <p:nvSpPr>
              <p:cNvPr id="22718" name="Rectangle 128"/>
              <p:cNvSpPr>
                <a:spLocks noChangeArrowheads="1"/>
              </p:cNvSpPr>
              <p:nvPr/>
            </p:nvSpPr>
            <p:spPr bwMode="auto">
              <a:xfrm>
                <a:off x="576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719" name="Rectangle 129"/>
              <p:cNvSpPr>
                <a:spLocks noChangeArrowheads="1"/>
              </p:cNvSpPr>
              <p:nvPr/>
            </p:nvSpPr>
            <p:spPr bwMode="auto">
              <a:xfrm>
                <a:off x="912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720" name="Rectangle 130"/>
              <p:cNvSpPr>
                <a:spLocks noChangeArrowheads="1"/>
              </p:cNvSpPr>
              <p:nvPr/>
            </p:nvSpPr>
            <p:spPr bwMode="auto">
              <a:xfrm>
                <a:off x="1248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721" name="Rectangle 131"/>
              <p:cNvSpPr>
                <a:spLocks noChangeArrowheads="1"/>
              </p:cNvSpPr>
              <p:nvPr/>
            </p:nvSpPr>
            <p:spPr bwMode="auto">
              <a:xfrm>
                <a:off x="1584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722" name="Rectangle 132"/>
              <p:cNvSpPr>
                <a:spLocks noChangeArrowheads="1"/>
              </p:cNvSpPr>
              <p:nvPr/>
            </p:nvSpPr>
            <p:spPr bwMode="auto">
              <a:xfrm>
                <a:off x="1920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723" name="Rectangle 133"/>
              <p:cNvSpPr>
                <a:spLocks noChangeArrowheads="1"/>
              </p:cNvSpPr>
              <p:nvPr/>
            </p:nvSpPr>
            <p:spPr bwMode="auto">
              <a:xfrm>
                <a:off x="2256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724" name="Rectangle 134"/>
              <p:cNvSpPr>
                <a:spLocks noChangeArrowheads="1"/>
              </p:cNvSpPr>
              <p:nvPr/>
            </p:nvSpPr>
            <p:spPr bwMode="auto">
              <a:xfrm>
                <a:off x="2592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725" name="Rectangle 135"/>
              <p:cNvSpPr>
                <a:spLocks noChangeArrowheads="1"/>
              </p:cNvSpPr>
              <p:nvPr/>
            </p:nvSpPr>
            <p:spPr bwMode="auto">
              <a:xfrm>
                <a:off x="2928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726" name="Rectangle 136"/>
              <p:cNvSpPr>
                <a:spLocks noChangeArrowheads="1"/>
              </p:cNvSpPr>
              <p:nvPr/>
            </p:nvSpPr>
            <p:spPr bwMode="auto">
              <a:xfrm>
                <a:off x="3264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2836" name="Group 137"/>
            <p:cNvGrpSpPr>
              <a:grpSpLocks/>
            </p:cNvGrpSpPr>
            <p:nvPr/>
          </p:nvGrpSpPr>
          <p:grpSpPr bwMode="auto">
            <a:xfrm>
              <a:off x="78" y="1633"/>
              <a:ext cx="3024" cy="240"/>
              <a:chOff x="576" y="1584"/>
              <a:chExt cx="3024" cy="240"/>
            </a:xfrm>
          </p:grpSpPr>
          <p:sp>
            <p:nvSpPr>
              <p:cNvPr id="22709" name="Rectangle 138"/>
              <p:cNvSpPr>
                <a:spLocks noChangeArrowheads="1"/>
              </p:cNvSpPr>
              <p:nvPr/>
            </p:nvSpPr>
            <p:spPr bwMode="auto">
              <a:xfrm>
                <a:off x="576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710" name="Rectangle 139"/>
              <p:cNvSpPr>
                <a:spLocks noChangeArrowheads="1"/>
              </p:cNvSpPr>
              <p:nvPr/>
            </p:nvSpPr>
            <p:spPr bwMode="auto">
              <a:xfrm>
                <a:off x="912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711" name="Rectangle 140"/>
              <p:cNvSpPr>
                <a:spLocks noChangeArrowheads="1"/>
              </p:cNvSpPr>
              <p:nvPr/>
            </p:nvSpPr>
            <p:spPr bwMode="auto">
              <a:xfrm>
                <a:off x="1248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712" name="Rectangle 141"/>
              <p:cNvSpPr>
                <a:spLocks noChangeArrowheads="1"/>
              </p:cNvSpPr>
              <p:nvPr/>
            </p:nvSpPr>
            <p:spPr bwMode="auto">
              <a:xfrm>
                <a:off x="1584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713" name="Rectangle 142"/>
              <p:cNvSpPr>
                <a:spLocks noChangeArrowheads="1"/>
              </p:cNvSpPr>
              <p:nvPr/>
            </p:nvSpPr>
            <p:spPr bwMode="auto">
              <a:xfrm>
                <a:off x="1920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714" name="Rectangle 143"/>
              <p:cNvSpPr>
                <a:spLocks noChangeArrowheads="1"/>
              </p:cNvSpPr>
              <p:nvPr/>
            </p:nvSpPr>
            <p:spPr bwMode="auto">
              <a:xfrm>
                <a:off x="2256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715" name="Rectangle 144"/>
              <p:cNvSpPr>
                <a:spLocks noChangeArrowheads="1"/>
              </p:cNvSpPr>
              <p:nvPr/>
            </p:nvSpPr>
            <p:spPr bwMode="auto">
              <a:xfrm>
                <a:off x="2592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716" name="Rectangle 145"/>
              <p:cNvSpPr>
                <a:spLocks noChangeArrowheads="1"/>
              </p:cNvSpPr>
              <p:nvPr/>
            </p:nvSpPr>
            <p:spPr bwMode="auto">
              <a:xfrm>
                <a:off x="2928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717" name="Rectangle 146"/>
              <p:cNvSpPr>
                <a:spLocks noChangeArrowheads="1"/>
              </p:cNvSpPr>
              <p:nvPr/>
            </p:nvSpPr>
            <p:spPr bwMode="auto">
              <a:xfrm>
                <a:off x="3264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2837" name="Group 147"/>
            <p:cNvGrpSpPr>
              <a:grpSpLocks/>
            </p:cNvGrpSpPr>
            <p:nvPr/>
          </p:nvGrpSpPr>
          <p:grpSpPr bwMode="auto">
            <a:xfrm>
              <a:off x="78" y="1873"/>
              <a:ext cx="3024" cy="240"/>
              <a:chOff x="576" y="1584"/>
              <a:chExt cx="3024" cy="240"/>
            </a:xfrm>
          </p:grpSpPr>
          <p:sp>
            <p:nvSpPr>
              <p:cNvPr id="22700" name="Rectangle 148"/>
              <p:cNvSpPr>
                <a:spLocks noChangeArrowheads="1"/>
              </p:cNvSpPr>
              <p:nvPr/>
            </p:nvSpPr>
            <p:spPr bwMode="auto">
              <a:xfrm>
                <a:off x="576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701" name="Rectangle 149"/>
              <p:cNvSpPr>
                <a:spLocks noChangeArrowheads="1"/>
              </p:cNvSpPr>
              <p:nvPr/>
            </p:nvSpPr>
            <p:spPr bwMode="auto">
              <a:xfrm>
                <a:off x="912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702" name="Rectangle 150"/>
              <p:cNvSpPr>
                <a:spLocks noChangeArrowheads="1"/>
              </p:cNvSpPr>
              <p:nvPr/>
            </p:nvSpPr>
            <p:spPr bwMode="auto">
              <a:xfrm>
                <a:off x="1248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703" name="Rectangle 151"/>
              <p:cNvSpPr>
                <a:spLocks noChangeArrowheads="1"/>
              </p:cNvSpPr>
              <p:nvPr/>
            </p:nvSpPr>
            <p:spPr bwMode="auto">
              <a:xfrm>
                <a:off x="1584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704" name="Rectangle 152"/>
              <p:cNvSpPr>
                <a:spLocks noChangeArrowheads="1"/>
              </p:cNvSpPr>
              <p:nvPr/>
            </p:nvSpPr>
            <p:spPr bwMode="auto">
              <a:xfrm>
                <a:off x="1920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705" name="Rectangle 153"/>
              <p:cNvSpPr>
                <a:spLocks noChangeArrowheads="1"/>
              </p:cNvSpPr>
              <p:nvPr/>
            </p:nvSpPr>
            <p:spPr bwMode="auto">
              <a:xfrm>
                <a:off x="2256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706" name="Rectangle 154"/>
              <p:cNvSpPr>
                <a:spLocks noChangeArrowheads="1"/>
              </p:cNvSpPr>
              <p:nvPr/>
            </p:nvSpPr>
            <p:spPr bwMode="auto">
              <a:xfrm>
                <a:off x="2592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707" name="Rectangle 155"/>
              <p:cNvSpPr>
                <a:spLocks noChangeArrowheads="1"/>
              </p:cNvSpPr>
              <p:nvPr/>
            </p:nvSpPr>
            <p:spPr bwMode="auto">
              <a:xfrm>
                <a:off x="2928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708" name="Rectangle 156"/>
              <p:cNvSpPr>
                <a:spLocks noChangeArrowheads="1"/>
              </p:cNvSpPr>
              <p:nvPr/>
            </p:nvSpPr>
            <p:spPr bwMode="auto">
              <a:xfrm>
                <a:off x="3264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2838" name="Group 157"/>
            <p:cNvGrpSpPr>
              <a:grpSpLocks/>
            </p:cNvGrpSpPr>
            <p:nvPr/>
          </p:nvGrpSpPr>
          <p:grpSpPr bwMode="auto">
            <a:xfrm>
              <a:off x="78" y="2113"/>
              <a:ext cx="3024" cy="240"/>
              <a:chOff x="576" y="1584"/>
              <a:chExt cx="3024" cy="240"/>
            </a:xfrm>
          </p:grpSpPr>
          <p:sp>
            <p:nvSpPr>
              <p:cNvPr id="22691" name="Rectangle 158"/>
              <p:cNvSpPr>
                <a:spLocks noChangeArrowheads="1"/>
              </p:cNvSpPr>
              <p:nvPr/>
            </p:nvSpPr>
            <p:spPr bwMode="auto">
              <a:xfrm>
                <a:off x="576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92" name="Rectangle 159"/>
              <p:cNvSpPr>
                <a:spLocks noChangeArrowheads="1"/>
              </p:cNvSpPr>
              <p:nvPr/>
            </p:nvSpPr>
            <p:spPr bwMode="auto">
              <a:xfrm>
                <a:off x="912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93" name="Rectangle 160"/>
              <p:cNvSpPr>
                <a:spLocks noChangeArrowheads="1"/>
              </p:cNvSpPr>
              <p:nvPr/>
            </p:nvSpPr>
            <p:spPr bwMode="auto">
              <a:xfrm>
                <a:off x="1248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94" name="Rectangle 161"/>
              <p:cNvSpPr>
                <a:spLocks noChangeArrowheads="1"/>
              </p:cNvSpPr>
              <p:nvPr/>
            </p:nvSpPr>
            <p:spPr bwMode="auto">
              <a:xfrm>
                <a:off x="1584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95" name="Rectangle 162"/>
              <p:cNvSpPr>
                <a:spLocks noChangeArrowheads="1"/>
              </p:cNvSpPr>
              <p:nvPr/>
            </p:nvSpPr>
            <p:spPr bwMode="auto">
              <a:xfrm>
                <a:off x="1920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96" name="Rectangle 163"/>
              <p:cNvSpPr>
                <a:spLocks noChangeArrowheads="1"/>
              </p:cNvSpPr>
              <p:nvPr/>
            </p:nvSpPr>
            <p:spPr bwMode="auto">
              <a:xfrm>
                <a:off x="2256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97" name="Rectangle 164"/>
              <p:cNvSpPr>
                <a:spLocks noChangeArrowheads="1"/>
              </p:cNvSpPr>
              <p:nvPr/>
            </p:nvSpPr>
            <p:spPr bwMode="auto">
              <a:xfrm>
                <a:off x="2592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98" name="Rectangle 165"/>
              <p:cNvSpPr>
                <a:spLocks noChangeArrowheads="1"/>
              </p:cNvSpPr>
              <p:nvPr/>
            </p:nvSpPr>
            <p:spPr bwMode="auto">
              <a:xfrm>
                <a:off x="2928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99" name="Rectangle 166"/>
              <p:cNvSpPr>
                <a:spLocks noChangeArrowheads="1"/>
              </p:cNvSpPr>
              <p:nvPr/>
            </p:nvSpPr>
            <p:spPr bwMode="auto">
              <a:xfrm>
                <a:off x="3264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2839" name="Group 167"/>
            <p:cNvGrpSpPr>
              <a:grpSpLocks/>
            </p:cNvGrpSpPr>
            <p:nvPr/>
          </p:nvGrpSpPr>
          <p:grpSpPr bwMode="auto">
            <a:xfrm>
              <a:off x="78" y="2353"/>
              <a:ext cx="3024" cy="240"/>
              <a:chOff x="576" y="1584"/>
              <a:chExt cx="3024" cy="240"/>
            </a:xfrm>
          </p:grpSpPr>
          <p:sp>
            <p:nvSpPr>
              <p:cNvPr id="22682" name="Rectangle 168"/>
              <p:cNvSpPr>
                <a:spLocks noChangeArrowheads="1"/>
              </p:cNvSpPr>
              <p:nvPr/>
            </p:nvSpPr>
            <p:spPr bwMode="auto">
              <a:xfrm>
                <a:off x="576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83" name="Rectangle 169"/>
              <p:cNvSpPr>
                <a:spLocks noChangeArrowheads="1"/>
              </p:cNvSpPr>
              <p:nvPr/>
            </p:nvSpPr>
            <p:spPr bwMode="auto">
              <a:xfrm>
                <a:off x="912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84" name="Rectangle 170"/>
              <p:cNvSpPr>
                <a:spLocks noChangeArrowheads="1"/>
              </p:cNvSpPr>
              <p:nvPr/>
            </p:nvSpPr>
            <p:spPr bwMode="auto">
              <a:xfrm>
                <a:off x="1248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85" name="Rectangle 171"/>
              <p:cNvSpPr>
                <a:spLocks noChangeArrowheads="1"/>
              </p:cNvSpPr>
              <p:nvPr/>
            </p:nvSpPr>
            <p:spPr bwMode="auto">
              <a:xfrm>
                <a:off x="1584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86" name="Rectangle 172"/>
              <p:cNvSpPr>
                <a:spLocks noChangeArrowheads="1"/>
              </p:cNvSpPr>
              <p:nvPr/>
            </p:nvSpPr>
            <p:spPr bwMode="auto">
              <a:xfrm>
                <a:off x="1920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87" name="Rectangle 173"/>
              <p:cNvSpPr>
                <a:spLocks noChangeArrowheads="1"/>
              </p:cNvSpPr>
              <p:nvPr/>
            </p:nvSpPr>
            <p:spPr bwMode="auto">
              <a:xfrm>
                <a:off x="2256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88" name="Rectangle 174"/>
              <p:cNvSpPr>
                <a:spLocks noChangeArrowheads="1"/>
              </p:cNvSpPr>
              <p:nvPr/>
            </p:nvSpPr>
            <p:spPr bwMode="auto">
              <a:xfrm>
                <a:off x="2592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89" name="Rectangle 175"/>
              <p:cNvSpPr>
                <a:spLocks noChangeArrowheads="1"/>
              </p:cNvSpPr>
              <p:nvPr/>
            </p:nvSpPr>
            <p:spPr bwMode="auto">
              <a:xfrm>
                <a:off x="2928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90" name="Rectangle 176"/>
              <p:cNvSpPr>
                <a:spLocks noChangeArrowheads="1"/>
              </p:cNvSpPr>
              <p:nvPr/>
            </p:nvSpPr>
            <p:spPr bwMode="auto">
              <a:xfrm>
                <a:off x="3264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2840" name="Group 177"/>
            <p:cNvGrpSpPr>
              <a:grpSpLocks/>
            </p:cNvGrpSpPr>
            <p:nvPr/>
          </p:nvGrpSpPr>
          <p:grpSpPr bwMode="auto">
            <a:xfrm>
              <a:off x="78" y="2593"/>
              <a:ext cx="3024" cy="240"/>
              <a:chOff x="576" y="1584"/>
              <a:chExt cx="3024" cy="240"/>
            </a:xfrm>
          </p:grpSpPr>
          <p:sp>
            <p:nvSpPr>
              <p:cNvPr id="22673" name="Rectangle 178"/>
              <p:cNvSpPr>
                <a:spLocks noChangeArrowheads="1"/>
              </p:cNvSpPr>
              <p:nvPr/>
            </p:nvSpPr>
            <p:spPr bwMode="auto">
              <a:xfrm>
                <a:off x="576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74" name="Rectangle 179"/>
              <p:cNvSpPr>
                <a:spLocks noChangeArrowheads="1"/>
              </p:cNvSpPr>
              <p:nvPr/>
            </p:nvSpPr>
            <p:spPr bwMode="auto">
              <a:xfrm>
                <a:off x="912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75" name="Rectangle 180"/>
              <p:cNvSpPr>
                <a:spLocks noChangeArrowheads="1"/>
              </p:cNvSpPr>
              <p:nvPr/>
            </p:nvSpPr>
            <p:spPr bwMode="auto">
              <a:xfrm>
                <a:off x="1248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76" name="Rectangle 181"/>
              <p:cNvSpPr>
                <a:spLocks noChangeArrowheads="1"/>
              </p:cNvSpPr>
              <p:nvPr/>
            </p:nvSpPr>
            <p:spPr bwMode="auto">
              <a:xfrm>
                <a:off x="1584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77" name="Rectangle 182"/>
              <p:cNvSpPr>
                <a:spLocks noChangeArrowheads="1"/>
              </p:cNvSpPr>
              <p:nvPr/>
            </p:nvSpPr>
            <p:spPr bwMode="auto">
              <a:xfrm>
                <a:off x="1920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78" name="Rectangle 183"/>
              <p:cNvSpPr>
                <a:spLocks noChangeArrowheads="1"/>
              </p:cNvSpPr>
              <p:nvPr/>
            </p:nvSpPr>
            <p:spPr bwMode="auto">
              <a:xfrm>
                <a:off x="2256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79" name="Rectangle 184"/>
              <p:cNvSpPr>
                <a:spLocks noChangeArrowheads="1"/>
              </p:cNvSpPr>
              <p:nvPr/>
            </p:nvSpPr>
            <p:spPr bwMode="auto">
              <a:xfrm>
                <a:off x="2592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80" name="Rectangle 185"/>
              <p:cNvSpPr>
                <a:spLocks noChangeArrowheads="1"/>
              </p:cNvSpPr>
              <p:nvPr/>
            </p:nvSpPr>
            <p:spPr bwMode="auto">
              <a:xfrm>
                <a:off x="2928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81" name="Rectangle 186"/>
              <p:cNvSpPr>
                <a:spLocks noChangeArrowheads="1"/>
              </p:cNvSpPr>
              <p:nvPr/>
            </p:nvSpPr>
            <p:spPr bwMode="auto">
              <a:xfrm>
                <a:off x="3264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2841" name="Group 187"/>
            <p:cNvGrpSpPr>
              <a:grpSpLocks/>
            </p:cNvGrpSpPr>
            <p:nvPr/>
          </p:nvGrpSpPr>
          <p:grpSpPr bwMode="auto">
            <a:xfrm>
              <a:off x="78" y="2833"/>
              <a:ext cx="3024" cy="240"/>
              <a:chOff x="576" y="1584"/>
              <a:chExt cx="3024" cy="240"/>
            </a:xfrm>
          </p:grpSpPr>
          <p:sp>
            <p:nvSpPr>
              <p:cNvPr id="22664" name="Rectangle 188"/>
              <p:cNvSpPr>
                <a:spLocks noChangeArrowheads="1"/>
              </p:cNvSpPr>
              <p:nvPr/>
            </p:nvSpPr>
            <p:spPr bwMode="auto">
              <a:xfrm>
                <a:off x="576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65" name="Rectangle 189"/>
              <p:cNvSpPr>
                <a:spLocks noChangeArrowheads="1"/>
              </p:cNvSpPr>
              <p:nvPr/>
            </p:nvSpPr>
            <p:spPr bwMode="auto">
              <a:xfrm>
                <a:off x="912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66" name="Rectangle 190"/>
              <p:cNvSpPr>
                <a:spLocks noChangeArrowheads="1"/>
              </p:cNvSpPr>
              <p:nvPr/>
            </p:nvSpPr>
            <p:spPr bwMode="auto">
              <a:xfrm>
                <a:off x="1248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67" name="Rectangle 191"/>
              <p:cNvSpPr>
                <a:spLocks noChangeArrowheads="1"/>
              </p:cNvSpPr>
              <p:nvPr/>
            </p:nvSpPr>
            <p:spPr bwMode="auto">
              <a:xfrm>
                <a:off x="1584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68" name="Rectangle 192"/>
              <p:cNvSpPr>
                <a:spLocks noChangeArrowheads="1"/>
              </p:cNvSpPr>
              <p:nvPr/>
            </p:nvSpPr>
            <p:spPr bwMode="auto">
              <a:xfrm>
                <a:off x="1920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69" name="Rectangle 193"/>
              <p:cNvSpPr>
                <a:spLocks noChangeArrowheads="1"/>
              </p:cNvSpPr>
              <p:nvPr/>
            </p:nvSpPr>
            <p:spPr bwMode="auto">
              <a:xfrm>
                <a:off x="2256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70" name="Rectangle 194"/>
              <p:cNvSpPr>
                <a:spLocks noChangeArrowheads="1"/>
              </p:cNvSpPr>
              <p:nvPr/>
            </p:nvSpPr>
            <p:spPr bwMode="auto">
              <a:xfrm>
                <a:off x="2592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71" name="Rectangle 195"/>
              <p:cNvSpPr>
                <a:spLocks noChangeArrowheads="1"/>
              </p:cNvSpPr>
              <p:nvPr/>
            </p:nvSpPr>
            <p:spPr bwMode="auto">
              <a:xfrm>
                <a:off x="2928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72" name="Rectangle 196"/>
              <p:cNvSpPr>
                <a:spLocks noChangeArrowheads="1"/>
              </p:cNvSpPr>
              <p:nvPr/>
            </p:nvSpPr>
            <p:spPr bwMode="auto">
              <a:xfrm>
                <a:off x="3264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2842" name="Group 197"/>
            <p:cNvGrpSpPr>
              <a:grpSpLocks/>
            </p:cNvGrpSpPr>
            <p:nvPr/>
          </p:nvGrpSpPr>
          <p:grpSpPr bwMode="auto">
            <a:xfrm>
              <a:off x="78" y="3073"/>
              <a:ext cx="3024" cy="240"/>
              <a:chOff x="576" y="1584"/>
              <a:chExt cx="3024" cy="240"/>
            </a:xfrm>
          </p:grpSpPr>
          <p:sp>
            <p:nvSpPr>
              <p:cNvPr id="22655" name="Rectangle 198"/>
              <p:cNvSpPr>
                <a:spLocks noChangeArrowheads="1"/>
              </p:cNvSpPr>
              <p:nvPr/>
            </p:nvSpPr>
            <p:spPr bwMode="auto">
              <a:xfrm>
                <a:off x="576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56" name="Rectangle 199"/>
              <p:cNvSpPr>
                <a:spLocks noChangeArrowheads="1"/>
              </p:cNvSpPr>
              <p:nvPr/>
            </p:nvSpPr>
            <p:spPr bwMode="auto">
              <a:xfrm>
                <a:off x="912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57" name="Rectangle 200"/>
              <p:cNvSpPr>
                <a:spLocks noChangeArrowheads="1"/>
              </p:cNvSpPr>
              <p:nvPr/>
            </p:nvSpPr>
            <p:spPr bwMode="auto">
              <a:xfrm>
                <a:off x="1248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58" name="Rectangle 201"/>
              <p:cNvSpPr>
                <a:spLocks noChangeArrowheads="1"/>
              </p:cNvSpPr>
              <p:nvPr/>
            </p:nvSpPr>
            <p:spPr bwMode="auto">
              <a:xfrm>
                <a:off x="1584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59" name="Rectangle 202"/>
              <p:cNvSpPr>
                <a:spLocks noChangeArrowheads="1"/>
              </p:cNvSpPr>
              <p:nvPr/>
            </p:nvSpPr>
            <p:spPr bwMode="auto">
              <a:xfrm>
                <a:off x="1920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60" name="Rectangle 203"/>
              <p:cNvSpPr>
                <a:spLocks noChangeArrowheads="1"/>
              </p:cNvSpPr>
              <p:nvPr/>
            </p:nvSpPr>
            <p:spPr bwMode="auto">
              <a:xfrm>
                <a:off x="2256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61" name="Rectangle 204"/>
              <p:cNvSpPr>
                <a:spLocks noChangeArrowheads="1"/>
              </p:cNvSpPr>
              <p:nvPr/>
            </p:nvSpPr>
            <p:spPr bwMode="auto">
              <a:xfrm>
                <a:off x="2592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62" name="Rectangle 205"/>
              <p:cNvSpPr>
                <a:spLocks noChangeArrowheads="1"/>
              </p:cNvSpPr>
              <p:nvPr/>
            </p:nvSpPr>
            <p:spPr bwMode="auto">
              <a:xfrm>
                <a:off x="2928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63" name="Rectangle 206"/>
              <p:cNvSpPr>
                <a:spLocks noChangeArrowheads="1"/>
              </p:cNvSpPr>
              <p:nvPr/>
            </p:nvSpPr>
            <p:spPr bwMode="auto">
              <a:xfrm>
                <a:off x="3264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2843" name="Group 207"/>
            <p:cNvGrpSpPr>
              <a:grpSpLocks/>
            </p:cNvGrpSpPr>
            <p:nvPr/>
          </p:nvGrpSpPr>
          <p:grpSpPr bwMode="auto">
            <a:xfrm>
              <a:off x="78" y="3313"/>
              <a:ext cx="3024" cy="240"/>
              <a:chOff x="576" y="1584"/>
              <a:chExt cx="3024" cy="240"/>
            </a:xfrm>
          </p:grpSpPr>
          <p:sp>
            <p:nvSpPr>
              <p:cNvPr id="22646" name="Rectangle 208"/>
              <p:cNvSpPr>
                <a:spLocks noChangeArrowheads="1"/>
              </p:cNvSpPr>
              <p:nvPr/>
            </p:nvSpPr>
            <p:spPr bwMode="auto">
              <a:xfrm>
                <a:off x="576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47" name="Rectangle 209"/>
              <p:cNvSpPr>
                <a:spLocks noChangeArrowheads="1"/>
              </p:cNvSpPr>
              <p:nvPr/>
            </p:nvSpPr>
            <p:spPr bwMode="auto">
              <a:xfrm>
                <a:off x="912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48" name="Rectangle 210"/>
              <p:cNvSpPr>
                <a:spLocks noChangeArrowheads="1"/>
              </p:cNvSpPr>
              <p:nvPr/>
            </p:nvSpPr>
            <p:spPr bwMode="auto">
              <a:xfrm>
                <a:off x="1248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49" name="Rectangle 211"/>
              <p:cNvSpPr>
                <a:spLocks noChangeArrowheads="1"/>
              </p:cNvSpPr>
              <p:nvPr/>
            </p:nvSpPr>
            <p:spPr bwMode="auto">
              <a:xfrm>
                <a:off x="1584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50" name="Rectangle 212"/>
              <p:cNvSpPr>
                <a:spLocks noChangeArrowheads="1"/>
              </p:cNvSpPr>
              <p:nvPr/>
            </p:nvSpPr>
            <p:spPr bwMode="auto">
              <a:xfrm>
                <a:off x="1920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51" name="Rectangle 213"/>
              <p:cNvSpPr>
                <a:spLocks noChangeArrowheads="1"/>
              </p:cNvSpPr>
              <p:nvPr/>
            </p:nvSpPr>
            <p:spPr bwMode="auto">
              <a:xfrm>
                <a:off x="2256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52" name="Rectangle 214"/>
              <p:cNvSpPr>
                <a:spLocks noChangeArrowheads="1"/>
              </p:cNvSpPr>
              <p:nvPr/>
            </p:nvSpPr>
            <p:spPr bwMode="auto">
              <a:xfrm>
                <a:off x="2592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53" name="Rectangle 215"/>
              <p:cNvSpPr>
                <a:spLocks noChangeArrowheads="1"/>
              </p:cNvSpPr>
              <p:nvPr/>
            </p:nvSpPr>
            <p:spPr bwMode="auto">
              <a:xfrm>
                <a:off x="2928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54" name="Rectangle 216"/>
              <p:cNvSpPr>
                <a:spLocks noChangeArrowheads="1"/>
              </p:cNvSpPr>
              <p:nvPr/>
            </p:nvSpPr>
            <p:spPr bwMode="auto">
              <a:xfrm>
                <a:off x="3264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2844" name="Group 217"/>
            <p:cNvGrpSpPr>
              <a:grpSpLocks/>
            </p:cNvGrpSpPr>
            <p:nvPr/>
          </p:nvGrpSpPr>
          <p:grpSpPr bwMode="auto">
            <a:xfrm>
              <a:off x="78" y="3553"/>
              <a:ext cx="3024" cy="240"/>
              <a:chOff x="576" y="1584"/>
              <a:chExt cx="3024" cy="240"/>
            </a:xfrm>
          </p:grpSpPr>
          <p:sp>
            <p:nvSpPr>
              <p:cNvPr id="22637" name="Rectangle 218"/>
              <p:cNvSpPr>
                <a:spLocks noChangeArrowheads="1"/>
              </p:cNvSpPr>
              <p:nvPr/>
            </p:nvSpPr>
            <p:spPr bwMode="auto">
              <a:xfrm>
                <a:off x="576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38" name="Rectangle 219"/>
              <p:cNvSpPr>
                <a:spLocks noChangeArrowheads="1"/>
              </p:cNvSpPr>
              <p:nvPr/>
            </p:nvSpPr>
            <p:spPr bwMode="auto">
              <a:xfrm>
                <a:off x="912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39" name="Rectangle 220"/>
              <p:cNvSpPr>
                <a:spLocks noChangeArrowheads="1"/>
              </p:cNvSpPr>
              <p:nvPr/>
            </p:nvSpPr>
            <p:spPr bwMode="auto">
              <a:xfrm>
                <a:off x="1248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40" name="Rectangle 221"/>
              <p:cNvSpPr>
                <a:spLocks noChangeArrowheads="1"/>
              </p:cNvSpPr>
              <p:nvPr/>
            </p:nvSpPr>
            <p:spPr bwMode="auto">
              <a:xfrm>
                <a:off x="1584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41" name="Rectangle 222"/>
              <p:cNvSpPr>
                <a:spLocks noChangeArrowheads="1"/>
              </p:cNvSpPr>
              <p:nvPr/>
            </p:nvSpPr>
            <p:spPr bwMode="auto">
              <a:xfrm>
                <a:off x="1920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42" name="Rectangle 223"/>
              <p:cNvSpPr>
                <a:spLocks noChangeArrowheads="1"/>
              </p:cNvSpPr>
              <p:nvPr/>
            </p:nvSpPr>
            <p:spPr bwMode="auto">
              <a:xfrm>
                <a:off x="2256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43" name="Rectangle 224"/>
              <p:cNvSpPr>
                <a:spLocks noChangeArrowheads="1"/>
              </p:cNvSpPr>
              <p:nvPr/>
            </p:nvSpPr>
            <p:spPr bwMode="auto">
              <a:xfrm>
                <a:off x="2592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44" name="Rectangle 225"/>
              <p:cNvSpPr>
                <a:spLocks noChangeArrowheads="1"/>
              </p:cNvSpPr>
              <p:nvPr/>
            </p:nvSpPr>
            <p:spPr bwMode="auto">
              <a:xfrm>
                <a:off x="2928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45" name="Rectangle 226"/>
              <p:cNvSpPr>
                <a:spLocks noChangeArrowheads="1"/>
              </p:cNvSpPr>
              <p:nvPr/>
            </p:nvSpPr>
            <p:spPr bwMode="auto">
              <a:xfrm>
                <a:off x="3264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2845" name="Group 227"/>
            <p:cNvGrpSpPr>
              <a:grpSpLocks/>
            </p:cNvGrpSpPr>
            <p:nvPr/>
          </p:nvGrpSpPr>
          <p:grpSpPr bwMode="auto">
            <a:xfrm>
              <a:off x="78" y="3793"/>
              <a:ext cx="3024" cy="240"/>
              <a:chOff x="576" y="1584"/>
              <a:chExt cx="3024" cy="240"/>
            </a:xfrm>
          </p:grpSpPr>
          <p:sp>
            <p:nvSpPr>
              <p:cNvPr id="22628" name="Rectangle 228"/>
              <p:cNvSpPr>
                <a:spLocks noChangeArrowheads="1"/>
              </p:cNvSpPr>
              <p:nvPr/>
            </p:nvSpPr>
            <p:spPr bwMode="auto">
              <a:xfrm>
                <a:off x="576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29" name="Rectangle 229"/>
              <p:cNvSpPr>
                <a:spLocks noChangeArrowheads="1"/>
              </p:cNvSpPr>
              <p:nvPr/>
            </p:nvSpPr>
            <p:spPr bwMode="auto">
              <a:xfrm>
                <a:off x="912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30" name="Rectangle 230"/>
              <p:cNvSpPr>
                <a:spLocks noChangeArrowheads="1"/>
              </p:cNvSpPr>
              <p:nvPr/>
            </p:nvSpPr>
            <p:spPr bwMode="auto">
              <a:xfrm>
                <a:off x="1248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31" name="Rectangle 231"/>
              <p:cNvSpPr>
                <a:spLocks noChangeArrowheads="1"/>
              </p:cNvSpPr>
              <p:nvPr/>
            </p:nvSpPr>
            <p:spPr bwMode="auto">
              <a:xfrm>
                <a:off x="1584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32" name="Rectangle 232"/>
              <p:cNvSpPr>
                <a:spLocks noChangeArrowheads="1"/>
              </p:cNvSpPr>
              <p:nvPr/>
            </p:nvSpPr>
            <p:spPr bwMode="auto">
              <a:xfrm>
                <a:off x="1920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33" name="Rectangle 233"/>
              <p:cNvSpPr>
                <a:spLocks noChangeArrowheads="1"/>
              </p:cNvSpPr>
              <p:nvPr/>
            </p:nvSpPr>
            <p:spPr bwMode="auto">
              <a:xfrm>
                <a:off x="2256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34" name="Rectangle 234"/>
              <p:cNvSpPr>
                <a:spLocks noChangeArrowheads="1"/>
              </p:cNvSpPr>
              <p:nvPr/>
            </p:nvSpPr>
            <p:spPr bwMode="auto">
              <a:xfrm>
                <a:off x="2592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35" name="Rectangle 235"/>
              <p:cNvSpPr>
                <a:spLocks noChangeArrowheads="1"/>
              </p:cNvSpPr>
              <p:nvPr/>
            </p:nvSpPr>
            <p:spPr bwMode="auto">
              <a:xfrm>
                <a:off x="2928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36" name="Rectangle 236"/>
              <p:cNvSpPr>
                <a:spLocks noChangeArrowheads="1"/>
              </p:cNvSpPr>
              <p:nvPr/>
            </p:nvSpPr>
            <p:spPr bwMode="auto">
              <a:xfrm>
                <a:off x="3264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2595" name="Rectangle 237"/>
            <p:cNvSpPr>
              <a:spLocks noChangeArrowheads="1"/>
            </p:cNvSpPr>
            <p:nvPr/>
          </p:nvSpPr>
          <p:spPr bwMode="auto">
            <a:xfrm>
              <a:off x="78" y="679"/>
              <a:ext cx="1008" cy="71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96" name="Line 238"/>
            <p:cNvSpPr>
              <a:spLocks noChangeShapeType="1"/>
            </p:cNvSpPr>
            <p:nvPr/>
          </p:nvSpPr>
          <p:spPr bwMode="auto">
            <a:xfrm>
              <a:off x="78" y="679"/>
              <a:ext cx="30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97" name="Line 239"/>
            <p:cNvSpPr>
              <a:spLocks noChangeShapeType="1"/>
            </p:cNvSpPr>
            <p:nvPr/>
          </p:nvSpPr>
          <p:spPr bwMode="auto">
            <a:xfrm>
              <a:off x="78" y="1639"/>
              <a:ext cx="30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2846" name="Group 240"/>
            <p:cNvGrpSpPr>
              <a:grpSpLocks/>
            </p:cNvGrpSpPr>
            <p:nvPr/>
          </p:nvGrpSpPr>
          <p:grpSpPr bwMode="auto">
            <a:xfrm>
              <a:off x="78" y="4033"/>
              <a:ext cx="3024" cy="240"/>
              <a:chOff x="576" y="1584"/>
              <a:chExt cx="3024" cy="240"/>
            </a:xfrm>
          </p:grpSpPr>
          <p:sp>
            <p:nvSpPr>
              <p:cNvPr id="22619" name="Rectangle 241"/>
              <p:cNvSpPr>
                <a:spLocks noChangeArrowheads="1"/>
              </p:cNvSpPr>
              <p:nvPr/>
            </p:nvSpPr>
            <p:spPr bwMode="auto">
              <a:xfrm>
                <a:off x="576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20" name="Rectangle 242"/>
              <p:cNvSpPr>
                <a:spLocks noChangeArrowheads="1"/>
              </p:cNvSpPr>
              <p:nvPr/>
            </p:nvSpPr>
            <p:spPr bwMode="auto">
              <a:xfrm>
                <a:off x="912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21" name="Rectangle 243"/>
              <p:cNvSpPr>
                <a:spLocks noChangeArrowheads="1"/>
              </p:cNvSpPr>
              <p:nvPr/>
            </p:nvSpPr>
            <p:spPr bwMode="auto">
              <a:xfrm>
                <a:off x="1248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22" name="Rectangle 244"/>
              <p:cNvSpPr>
                <a:spLocks noChangeArrowheads="1"/>
              </p:cNvSpPr>
              <p:nvPr/>
            </p:nvSpPr>
            <p:spPr bwMode="auto">
              <a:xfrm>
                <a:off x="1584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23" name="Rectangle 245"/>
              <p:cNvSpPr>
                <a:spLocks noChangeArrowheads="1"/>
              </p:cNvSpPr>
              <p:nvPr/>
            </p:nvSpPr>
            <p:spPr bwMode="auto">
              <a:xfrm>
                <a:off x="1920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24" name="Rectangle 246"/>
              <p:cNvSpPr>
                <a:spLocks noChangeArrowheads="1"/>
              </p:cNvSpPr>
              <p:nvPr/>
            </p:nvSpPr>
            <p:spPr bwMode="auto">
              <a:xfrm>
                <a:off x="2256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25" name="Rectangle 247"/>
              <p:cNvSpPr>
                <a:spLocks noChangeArrowheads="1"/>
              </p:cNvSpPr>
              <p:nvPr/>
            </p:nvSpPr>
            <p:spPr bwMode="auto">
              <a:xfrm>
                <a:off x="2592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26" name="Rectangle 248"/>
              <p:cNvSpPr>
                <a:spLocks noChangeArrowheads="1"/>
              </p:cNvSpPr>
              <p:nvPr/>
            </p:nvSpPr>
            <p:spPr bwMode="auto">
              <a:xfrm>
                <a:off x="2928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27" name="Rectangle 249"/>
              <p:cNvSpPr>
                <a:spLocks noChangeArrowheads="1"/>
              </p:cNvSpPr>
              <p:nvPr/>
            </p:nvSpPr>
            <p:spPr bwMode="auto">
              <a:xfrm>
                <a:off x="3264" y="1584"/>
                <a:ext cx="336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2847" name="Group 250"/>
            <p:cNvGrpSpPr>
              <a:grpSpLocks/>
            </p:cNvGrpSpPr>
            <p:nvPr/>
          </p:nvGrpSpPr>
          <p:grpSpPr bwMode="auto">
            <a:xfrm>
              <a:off x="84" y="679"/>
              <a:ext cx="3018" cy="3587"/>
              <a:chOff x="84" y="679"/>
              <a:chExt cx="3018" cy="3587"/>
            </a:xfrm>
          </p:grpSpPr>
          <p:sp>
            <p:nvSpPr>
              <p:cNvPr id="22614" name="Rectangle 251"/>
              <p:cNvSpPr>
                <a:spLocks noChangeArrowheads="1"/>
              </p:cNvSpPr>
              <p:nvPr/>
            </p:nvSpPr>
            <p:spPr bwMode="auto">
              <a:xfrm>
                <a:off x="1086" y="679"/>
                <a:ext cx="1008" cy="714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15" name="Rectangle 252"/>
              <p:cNvSpPr>
                <a:spLocks noChangeArrowheads="1"/>
              </p:cNvSpPr>
              <p:nvPr/>
            </p:nvSpPr>
            <p:spPr bwMode="auto">
              <a:xfrm>
                <a:off x="2094" y="679"/>
                <a:ext cx="1008" cy="714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16" name="Line 253"/>
              <p:cNvSpPr>
                <a:spLocks noChangeShapeType="1"/>
              </p:cNvSpPr>
              <p:nvPr/>
            </p:nvSpPr>
            <p:spPr bwMode="auto">
              <a:xfrm>
                <a:off x="84" y="689"/>
                <a:ext cx="0" cy="3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17" name="Line 254"/>
              <p:cNvSpPr>
                <a:spLocks noChangeShapeType="1"/>
              </p:cNvSpPr>
              <p:nvPr/>
            </p:nvSpPr>
            <p:spPr bwMode="auto">
              <a:xfrm>
                <a:off x="1084" y="685"/>
                <a:ext cx="0" cy="3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18" name="Line 255"/>
              <p:cNvSpPr>
                <a:spLocks noChangeShapeType="1"/>
              </p:cNvSpPr>
              <p:nvPr/>
            </p:nvSpPr>
            <p:spPr bwMode="auto">
              <a:xfrm>
                <a:off x="2096" y="689"/>
                <a:ext cx="0" cy="3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2600" name="Line 256"/>
            <p:cNvSpPr>
              <a:spLocks noChangeShapeType="1"/>
            </p:cNvSpPr>
            <p:nvPr/>
          </p:nvSpPr>
          <p:spPr bwMode="auto">
            <a:xfrm>
              <a:off x="76" y="4269"/>
              <a:ext cx="30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01" name="Text Box 257"/>
            <p:cNvSpPr txBox="1">
              <a:spLocks noChangeArrowheads="1"/>
            </p:cNvSpPr>
            <p:nvPr/>
          </p:nvSpPr>
          <p:spPr bwMode="auto">
            <a:xfrm>
              <a:off x="108" y="816"/>
              <a:ext cx="912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900">
                  <a:latin typeface="Tahoma" pitchFamily="34" charset="0"/>
                </a:rPr>
                <a:t>Класс миллионов</a:t>
              </a:r>
            </a:p>
          </p:txBody>
        </p:sp>
        <p:sp>
          <p:nvSpPr>
            <p:cNvPr id="22602" name="Text Box 258"/>
            <p:cNvSpPr txBox="1">
              <a:spLocks noChangeArrowheads="1"/>
            </p:cNvSpPr>
            <p:nvPr/>
          </p:nvSpPr>
          <p:spPr bwMode="auto">
            <a:xfrm>
              <a:off x="1062" y="885"/>
              <a:ext cx="105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900">
                  <a:latin typeface="Tahoma" pitchFamily="34" charset="0"/>
                </a:rPr>
                <a:t>Класс тысяч</a:t>
              </a:r>
            </a:p>
          </p:txBody>
        </p:sp>
        <p:sp>
          <p:nvSpPr>
            <p:cNvPr id="22603" name="Text Box 259"/>
            <p:cNvSpPr txBox="1">
              <a:spLocks noChangeArrowheads="1"/>
            </p:cNvSpPr>
            <p:nvPr/>
          </p:nvSpPr>
          <p:spPr bwMode="auto">
            <a:xfrm>
              <a:off x="2004" y="873"/>
              <a:ext cx="12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900">
                  <a:latin typeface="Tahoma" pitchFamily="34" charset="0"/>
                </a:rPr>
                <a:t>Класс единиц </a:t>
              </a:r>
            </a:p>
          </p:txBody>
        </p:sp>
        <p:grpSp>
          <p:nvGrpSpPr>
            <p:cNvPr id="337920" name="Group 260"/>
            <p:cNvGrpSpPr>
              <a:grpSpLocks/>
            </p:cNvGrpSpPr>
            <p:nvPr/>
          </p:nvGrpSpPr>
          <p:grpSpPr bwMode="auto">
            <a:xfrm>
              <a:off x="78" y="1382"/>
              <a:ext cx="3072" cy="238"/>
              <a:chOff x="96" y="1482"/>
              <a:chExt cx="3072" cy="227"/>
            </a:xfrm>
          </p:grpSpPr>
          <p:sp>
            <p:nvSpPr>
              <p:cNvPr id="22605" name="Text Box 261"/>
              <p:cNvSpPr txBox="1">
                <a:spLocks noChangeArrowheads="1"/>
              </p:cNvSpPr>
              <p:nvPr/>
            </p:nvSpPr>
            <p:spPr bwMode="auto">
              <a:xfrm>
                <a:off x="96" y="1482"/>
                <a:ext cx="432" cy="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>
                    <a:latin typeface="Tahoma" pitchFamily="34" charset="0"/>
                  </a:rPr>
                  <a:t>сот.</a:t>
                </a:r>
              </a:p>
            </p:txBody>
          </p:sp>
          <p:sp>
            <p:nvSpPr>
              <p:cNvPr id="22606" name="Text Box 262"/>
              <p:cNvSpPr txBox="1">
                <a:spLocks noChangeArrowheads="1"/>
              </p:cNvSpPr>
              <p:nvPr/>
            </p:nvSpPr>
            <p:spPr bwMode="auto">
              <a:xfrm>
                <a:off x="408" y="1488"/>
                <a:ext cx="432" cy="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>
                    <a:latin typeface="Tahoma" pitchFamily="34" charset="0"/>
                  </a:rPr>
                  <a:t>дес.</a:t>
                </a:r>
              </a:p>
            </p:txBody>
          </p:sp>
          <p:sp>
            <p:nvSpPr>
              <p:cNvPr id="22607" name="Text Box 263"/>
              <p:cNvSpPr txBox="1">
                <a:spLocks noChangeArrowheads="1"/>
              </p:cNvSpPr>
              <p:nvPr/>
            </p:nvSpPr>
            <p:spPr bwMode="auto">
              <a:xfrm>
                <a:off x="714" y="1482"/>
                <a:ext cx="432" cy="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>
                    <a:latin typeface="Tahoma" pitchFamily="34" charset="0"/>
                  </a:rPr>
                  <a:t>ед.</a:t>
                </a:r>
              </a:p>
            </p:txBody>
          </p:sp>
          <p:sp>
            <p:nvSpPr>
              <p:cNvPr id="22608" name="Text Box 264"/>
              <p:cNvSpPr txBox="1">
                <a:spLocks noChangeArrowheads="1"/>
              </p:cNvSpPr>
              <p:nvPr/>
            </p:nvSpPr>
            <p:spPr bwMode="auto">
              <a:xfrm>
                <a:off x="1104" y="1488"/>
                <a:ext cx="432" cy="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>
                    <a:latin typeface="Tahoma" pitchFamily="34" charset="0"/>
                  </a:rPr>
                  <a:t>сот.</a:t>
                </a:r>
              </a:p>
            </p:txBody>
          </p:sp>
          <p:sp>
            <p:nvSpPr>
              <p:cNvPr id="22609" name="Text Box 265"/>
              <p:cNvSpPr txBox="1">
                <a:spLocks noChangeArrowheads="1"/>
              </p:cNvSpPr>
              <p:nvPr/>
            </p:nvSpPr>
            <p:spPr bwMode="auto">
              <a:xfrm>
                <a:off x="1440" y="1488"/>
                <a:ext cx="432" cy="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>
                    <a:latin typeface="Tahoma" pitchFamily="34" charset="0"/>
                  </a:rPr>
                  <a:t>дес.</a:t>
                </a:r>
              </a:p>
            </p:txBody>
          </p:sp>
          <p:sp>
            <p:nvSpPr>
              <p:cNvPr id="22610" name="Text Box 266"/>
              <p:cNvSpPr txBox="1">
                <a:spLocks noChangeArrowheads="1"/>
              </p:cNvSpPr>
              <p:nvPr/>
            </p:nvSpPr>
            <p:spPr bwMode="auto">
              <a:xfrm>
                <a:off x="1728" y="1488"/>
                <a:ext cx="432" cy="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>
                    <a:latin typeface="Tahoma" pitchFamily="34" charset="0"/>
                  </a:rPr>
                  <a:t>ед.</a:t>
                </a:r>
              </a:p>
            </p:txBody>
          </p:sp>
          <p:sp>
            <p:nvSpPr>
              <p:cNvPr id="22611" name="Text Box 267"/>
              <p:cNvSpPr txBox="1">
                <a:spLocks noChangeArrowheads="1"/>
              </p:cNvSpPr>
              <p:nvPr/>
            </p:nvSpPr>
            <p:spPr bwMode="auto">
              <a:xfrm>
                <a:off x="2112" y="1488"/>
                <a:ext cx="432" cy="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>
                    <a:latin typeface="Tahoma" pitchFamily="34" charset="0"/>
                  </a:rPr>
                  <a:t>сот.</a:t>
                </a:r>
              </a:p>
            </p:txBody>
          </p:sp>
          <p:sp>
            <p:nvSpPr>
              <p:cNvPr id="22612" name="Text Box 268"/>
              <p:cNvSpPr txBox="1">
                <a:spLocks noChangeArrowheads="1"/>
              </p:cNvSpPr>
              <p:nvPr/>
            </p:nvSpPr>
            <p:spPr bwMode="auto">
              <a:xfrm>
                <a:off x="2448" y="1488"/>
                <a:ext cx="432" cy="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>
                    <a:latin typeface="Tahoma" pitchFamily="34" charset="0"/>
                  </a:rPr>
                  <a:t>дес.</a:t>
                </a:r>
              </a:p>
            </p:txBody>
          </p:sp>
          <p:sp>
            <p:nvSpPr>
              <p:cNvPr id="22613" name="Text Box 269"/>
              <p:cNvSpPr txBox="1">
                <a:spLocks noChangeArrowheads="1"/>
              </p:cNvSpPr>
              <p:nvPr/>
            </p:nvSpPr>
            <p:spPr bwMode="auto">
              <a:xfrm>
                <a:off x="2736" y="1488"/>
                <a:ext cx="432" cy="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>
                    <a:latin typeface="Tahoma" pitchFamily="34" charset="0"/>
                  </a:rPr>
                  <a:t>ед.</a:t>
                </a:r>
              </a:p>
            </p:txBody>
          </p:sp>
        </p:grpSp>
      </p:grpSp>
      <p:sp>
        <p:nvSpPr>
          <p:cNvPr id="22550" name="Text Box 270"/>
          <p:cNvSpPr txBox="1">
            <a:spLocks noChangeArrowheads="1"/>
          </p:cNvSpPr>
          <p:nvPr/>
        </p:nvSpPr>
        <p:spPr bwMode="auto">
          <a:xfrm>
            <a:off x="1219200" y="2552700"/>
            <a:ext cx="4683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</a:rPr>
              <a:t>1</a:t>
            </a:r>
          </a:p>
        </p:txBody>
      </p:sp>
      <p:sp>
        <p:nvSpPr>
          <p:cNvPr id="22551" name="AutoShape 271"/>
          <p:cNvSpPr>
            <a:spLocks noChangeArrowheads="1"/>
          </p:cNvSpPr>
          <p:nvPr/>
        </p:nvSpPr>
        <p:spPr bwMode="auto">
          <a:xfrm flipH="1">
            <a:off x="1574800" y="2771775"/>
            <a:ext cx="501650" cy="119063"/>
          </a:xfrm>
          <a:prstGeom prst="leftArrow">
            <a:avLst>
              <a:gd name="adj1" fmla="val 50000"/>
              <a:gd name="adj2" fmla="val 105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52" name="Text Box 272"/>
          <p:cNvSpPr txBox="1">
            <a:spLocks noChangeArrowheads="1"/>
          </p:cNvSpPr>
          <p:nvPr/>
        </p:nvSpPr>
        <p:spPr bwMode="auto">
          <a:xfrm>
            <a:off x="1770063" y="2914650"/>
            <a:ext cx="4683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</a:rPr>
              <a:t>1</a:t>
            </a:r>
          </a:p>
        </p:txBody>
      </p:sp>
      <p:sp>
        <p:nvSpPr>
          <p:cNvPr id="22553" name="AutoShape 273"/>
          <p:cNvSpPr>
            <a:spLocks noChangeArrowheads="1"/>
          </p:cNvSpPr>
          <p:nvPr/>
        </p:nvSpPr>
        <p:spPr bwMode="auto">
          <a:xfrm flipH="1">
            <a:off x="2089150" y="3133725"/>
            <a:ext cx="501650" cy="119063"/>
          </a:xfrm>
          <a:prstGeom prst="leftArrow">
            <a:avLst>
              <a:gd name="adj1" fmla="val 50000"/>
              <a:gd name="adj2" fmla="val 105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54" name="Text Box 274"/>
          <p:cNvSpPr txBox="1">
            <a:spLocks noChangeArrowheads="1"/>
          </p:cNvSpPr>
          <p:nvPr/>
        </p:nvSpPr>
        <p:spPr bwMode="auto">
          <a:xfrm>
            <a:off x="2284413" y="3286125"/>
            <a:ext cx="4683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</a:rPr>
              <a:t>1</a:t>
            </a:r>
          </a:p>
        </p:txBody>
      </p:sp>
      <p:sp>
        <p:nvSpPr>
          <p:cNvPr id="22555" name="AutoShape 275"/>
          <p:cNvSpPr>
            <a:spLocks noChangeArrowheads="1"/>
          </p:cNvSpPr>
          <p:nvPr/>
        </p:nvSpPr>
        <p:spPr bwMode="auto">
          <a:xfrm flipH="1">
            <a:off x="2628900" y="3509963"/>
            <a:ext cx="501650" cy="119062"/>
          </a:xfrm>
          <a:prstGeom prst="leftArrow">
            <a:avLst>
              <a:gd name="adj1" fmla="val 50000"/>
              <a:gd name="adj2" fmla="val 10533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56" name="Text Box 276"/>
          <p:cNvSpPr txBox="1">
            <a:spLocks noChangeArrowheads="1"/>
          </p:cNvSpPr>
          <p:nvPr/>
        </p:nvSpPr>
        <p:spPr bwMode="auto">
          <a:xfrm>
            <a:off x="2836863" y="3676650"/>
            <a:ext cx="4683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</a:rPr>
              <a:t>1</a:t>
            </a:r>
          </a:p>
        </p:txBody>
      </p:sp>
      <p:sp>
        <p:nvSpPr>
          <p:cNvPr id="22557" name="AutoShape 277"/>
          <p:cNvSpPr>
            <a:spLocks noChangeArrowheads="1"/>
          </p:cNvSpPr>
          <p:nvPr/>
        </p:nvSpPr>
        <p:spPr bwMode="auto">
          <a:xfrm flipH="1">
            <a:off x="3152775" y="3871913"/>
            <a:ext cx="501650" cy="119062"/>
          </a:xfrm>
          <a:prstGeom prst="leftArrow">
            <a:avLst>
              <a:gd name="adj1" fmla="val 50000"/>
              <a:gd name="adj2" fmla="val 10533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58" name="Text Box 278"/>
          <p:cNvSpPr txBox="1">
            <a:spLocks noChangeArrowheads="1"/>
          </p:cNvSpPr>
          <p:nvPr/>
        </p:nvSpPr>
        <p:spPr bwMode="auto">
          <a:xfrm>
            <a:off x="3398838" y="4057650"/>
            <a:ext cx="4683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</a:rPr>
              <a:t>1</a:t>
            </a:r>
          </a:p>
        </p:txBody>
      </p:sp>
      <p:sp>
        <p:nvSpPr>
          <p:cNvPr id="22559" name="AutoShape 279"/>
          <p:cNvSpPr>
            <a:spLocks noChangeArrowheads="1"/>
          </p:cNvSpPr>
          <p:nvPr/>
        </p:nvSpPr>
        <p:spPr bwMode="auto">
          <a:xfrm flipH="1">
            <a:off x="3686175" y="4281488"/>
            <a:ext cx="501650" cy="119062"/>
          </a:xfrm>
          <a:prstGeom prst="leftArrow">
            <a:avLst>
              <a:gd name="adj1" fmla="val 50000"/>
              <a:gd name="adj2" fmla="val 10533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60" name="Text Box 280"/>
          <p:cNvSpPr txBox="1">
            <a:spLocks noChangeArrowheads="1"/>
          </p:cNvSpPr>
          <p:nvPr/>
        </p:nvSpPr>
        <p:spPr bwMode="auto">
          <a:xfrm>
            <a:off x="3905250" y="4467225"/>
            <a:ext cx="4683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</a:rPr>
              <a:t>1</a:t>
            </a:r>
          </a:p>
        </p:txBody>
      </p:sp>
      <p:sp>
        <p:nvSpPr>
          <p:cNvPr id="22561" name="AutoShape 281"/>
          <p:cNvSpPr>
            <a:spLocks noChangeArrowheads="1"/>
          </p:cNvSpPr>
          <p:nvPr/>
        </p:nvSpPr>
        <p:spPr bwMode="auto">
          <a:xfrm flipH="1">
            <a:off x="4229100" y="4672013"/>
            <a:ext cx="501650" cy="119062"/>
          </a:xfrm>
          <a:prstGeom prst="leftArrow">
            <a:avLst>
              <a:gd name="adj1" fmla="val 50000"/>
              <a:gd name="adj2" fmla="val 10533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62" name="Text Box 282"/>
          <p:cNvSpPr txBox="1">
            <a:spLocks noChangeArrowheads="1"/>
          </p:cNvSpPr>
          <p:nvPr/>
        </p:nvSpPr>
        <p:spPr bwMode="auto">
          <a:xfrm>
            <a:off x="4438650" y="4838700"/>
            <a:ext cx="4683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</a:rPr>
              <a:t>1</a:t>
            </a:r>
          </a:p>
        </p:txBody>
      </p:sp>
      <p:sp>
        <p:nvSpPr>
          <p:cNvPr id="338203" name="AutoShape 283"/>
          <p:cNvSpPr>
            <a:spLocks noChangeArrowheads="1"/>
          </p:cNvSpPr>
          <p:nvPr/>
        </p:nvSpPr>
        <p:spPr bwMode="auto">
          <a:xfrm flipH="1">
            <a:off x="4762500" y="5038725"/>
            <a:ext cx="501650" cy="119063"/>
          </a:xfrm>
          <a:prstGeom prst="leftArrow">
            <a:avLst>
              <a:gd name="adj1" fmla="val 50000"/>
              <a:gd name="adj2" fmla="val 105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204" name="Text Box 284"/>
          <p:cNvSpPr txBox="1">
            <a:spLocks noChangeArrowheads="1"/>
          </p:cNvSpPr>
          <p:nvPr/>
        </p:nvSpPr>
        <p:spPr bwMode="auto">
          <a:xfrm>
            <a:off x="4962525" y="5210175"/>
            <a:ext cx="4683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</a:rPr>
              <a:t>1</a:t>
            </a:r>
          </a:p>
        </p:txBody>
      </p:sp>
      <p:sp>
        <p:nvSpPr>
          <p:cNvPr id="338205" name="AutoShape 285"/>
          <p:cNvSpPr>
            <a:spLocks noChangeArrowheads="1"/>
          </p:cNvSpPr>
          <p:nvPr/>
        </p:nvSpPr>
        <p:spPr bwMode="auto">
          <a:xfrm flipH="1">
            <a:off x="5286375" y="5438775"/>
            <a:ext cx="501650" cy="119063"/>
          </a:xfrm>
          <a:prstGeom prst="leftArrow">
            <a:avLst>
              <a:gd name="adj1" fmla="val 50000"/>
              <a:gd name="adj2" fmla="val 105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206" name="Text Box 286"/>
          <p:cNvSpPr txBox="1">
            <a:spLocks noChangeArrowheads="1"/>
          </p:cNvSpPr>
          <p:nvPr/>
        </p:nvSpPr>
        <p:spPr bwMode="auto">
          <a:xfrm>
            <a:off x="5486400" y="5600700"/>
            <a:ext cx="4683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</a:rPr>
              <a:t>1</a:t>
            </a:r>
          </a:p>
        </p:txBody>
      </p:sp>
      <p:sp>
        <p:nvSpPr>
          <p:cNvPr id="338207" name="AutoShape 287"/>
          <p:cNvSpPr>
            <a:spLocks noChangeArrowheads="1"/>
          </p:cNvSpPr>
          <p:nvPr/>
        </p:nvSpPr>
        <p:spPr bwMode="auto">
          <a:xfrm flipH="1">
            <a:off x="5800725" y="5800725"/>
            <a:ext cx="501650" cy="119063"/>
          </a:xfrm>
          <a:prstGeom prst="leftArrow">
            <a:avLst>
              <a:gd name="adj1" fmla="val 50000"/>
              <a:gd name="adj2" fmla="val 105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208" name="AutoShape 288"/>
          <p:cNvSpPr>
            <a:spLocks noChangeArrowheads="1"/>
          </p:cNvSpPr>
          <p:nvPr/>
        </p:nvSpPr>
        <p:spPr bwMode="auto">
          <a:xfrm flipH="1">
            <a:off x="6334125" y="6210300"/>
            <a:ext cx="501650" cy="119063"/>
          </a:xfrm>
          <a:prstGeom prst="leftArrow">
            <a:avLst>
              <a:gd name="adj1" fmla="val 50000"/>
              <a:gd name="adj2" fmla="val 105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209" name="Text Box 289"/>
          <p:cNvSpPr txBox="1">
            <a:spLocks noChangeArrowheads="1"/>
          </p:cNvSpPr>
          <p:nvPr/>
        </p:nvSpPr>
        <p:spPr bwMode="auto">
          <a:xfrm>
            <a:off x="6000750" y="5991225"/>
            <a:ext cx="4683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</a:rPr>
              <a:t>1</a:t>
            </a:r>
          </a:p>
        </p:txBody>
      </p:sp>
      <p:sp>
        <p:nvSpPr>
          <p:cNvPr id="338210" name="Rectangle 290"/>
          <p:cNvSpPr>
            <a:spLocks noChangeArrowheads="1"/>
          </p:cNvSpPr>
          <p:nvPr/>
        </p:nvSpPr>
        <p:spPr bwMode="auto">
          <a:xfrm>
            <a:off x="6477000" y="1219200"/>
            <a:ext cx="228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ru-RU" sz="2000">
                <a:latin typeface="Tahoma" pitchFamily="34" charset="0"/>
              </a:rPr>
              <a:t>десяти</a:t>
            </a:r>
          </a:p>
        </p:txBody>
      </p:sp>
      <p:sp>
        <p:nvSpPr>
          <p:cNvPr id="338211" name="Rectangle 291"/>
          <p:cNvSpPr>
            <a:spLocks noGrp="1" noChangeArrowheads="1"/>
          </p:cNvSpPr>
          <p:nvPr>
            <p:ph type="title" idx="4294967295"/>
          </p:nvPr>
        </p:nvSpPr>
        <p:spPr>
          <a:xfrm>
            <a:off x="6705600" y="1295400"/>
            <a:ext cx="3810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sz="2000" smtClean="0">
                <a:solidFill>
                  <a:schemeClr val="tx1"/>
                </a:solidFill>
                <a:latin typeface="Tahoma" pitchFamily="34" charset="0"/>
              </a:rPr>
              <a:t>тысячные</a:t>
            </a:r>
          </a:p>
        </p:txBody>
      </p:sp>
      <p:sp>
        <p:nvSpPr>
          <p:cNvPr id="338212" name="Rectangle 292"/>
          <p:cNvSpPr>
            <a:spLocks noChangeArrowheads="1"/>
          </p:cNvSpPr>
          <p:nvPr/>
        </p:nvSpPr>
        <p:spPr bwMode="auto">
          <a:xfrm>
            <a:off x="7239000" y="1295400"/>
            <a:ext cx="38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r>
              <a:rPr lang="ru-RU" sz="2000">
                <a:latin typeface="Tahoma" pitchFamily="34" charset="0"/>
              </a:rPr>
              <a:t>тысячные</a:t>
            </a:r>
          </a:p>
        </p:txBody>
      </p:sp>
      <p:sp>
        <p:nvSpPr>
          <p:cNvPr id="338213" name="Rectangle 293"/>
          <p:cNvSpPr>
            <a:spLocks noChangeArrowheads="1"/>
          </p:cNvSpPr>
          <p:nvPr/>
        </p:nvSpPr>
        <p:spPr bwMode="auto">
          <a:xfrm>
            <a:off x="7086600" y="1493838"/>
            <a:ext cx="3048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ru-RU" sz="2000">
                <a:latin typeface="Tahoma" pitchFamily="34" charset="0"/>
              </a:rPr>
              <a:t>сто</a:t>
            </a:r>
          </a:p>
        </p:txBody>
      </p:sp>
      <p:sp>
        <p:nvSpPr>
          <p:cNvPr id="338214" name="Rectangle 294"/>
          <p:cNvSpPr>
            <a:spLocks noChangeArrowheads="1"/>
          </p:cNvSpPr>
          <p:nvPr/>
        </p:nvSpPr>
        <p:spPr bwMode="auto">
          <a:xfrm>
            <a:off x="7696200" y="1066800"/>
            <a:ext cx="304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ru-RU" sz="1600">
                <a:latin typeface="Tahoma" pitchFamily="34" charset="0"/>
              </a:rPr>
              <a:t>миллионные</a:t>
            </a:r>
          </a:p>
        </p:txBody>
      </p:sp>
      <p:sp>
        <p:nvSpPr>
          <p:cNvPr id="22575" name="AutoShape 295"/>
          <p:cNvSpPr>
            <a:spLocks noChangeArrowheads="1"/>
          </p:cNvSpPr>
          <p:nvPr/>
        </p:nvSpPr>
        <p:spPr bwMode="auto">
          <a:xfrm>
            <a:off x="323850" y="333375"/>
            <a:ext cx="7816850" cy="468313"/>
          </a:xfrm>
          <a:prstGeom prst="roundRect">
            <a:avLst>
              <a:gd name="adj" fmla="val 16667"/>
            </a:avLst>
          </a:prstGeom>
          <a:solidFill>
            <a:srgbClr val="F8F8F8"/>
          </a:solidFill>
          <a:ln w="38100" cmpd="dbl">
            <a:solidFill>
              <a:schemeClr val="accent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Прочитайте числа, записанные в таблице разрядов . </a:t>
            </a:r>
          </a:p>
        </p:txBody>
      </p:sp>
      <p:sp>
        <p:nvSpPr>
          <p:cNvPr id="338216" name="AutoShape 296"/>
          <p:cNvSpPr>
            <a:spLocks noChangeArrowheads="1"/>
          </p:cNvSpPr>
          <p:nvPr/>
        </p:nvSpPr>
        <p:spPr bwMode="auto">
          <a:xfrm>
            <a:off x="250825" y="188913"/>
            <a:ext cx="8486775" cy="806450"/>
          </a:xfrm>
          <a:prstGeom prst="roundRect">
            <a:avLst>
              <a:gd name="adj" fmla="val 16667"/>
            </a:avLst>
          </a:prstGeom>
          <a:solidFill>
            <a:srgbClr val="F8F8F8"/>
          </a:solidFill>
          <a:ln w="38100" cmpd="dbl">
            <a:solidFill>
              <a:schemeClr val="accent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2000" b="1">
                <a:solidFill>
                  <a:srgbClr val="000000"/>
                </a:solidFill>
                <a:cs typeface="Times New Roman" pitchFamily="18" charset="0"/>
              </a:rPr>
              <a:t>Как меняется положение единицы в каждой следующей строке по сравнению с предыдущей?</a:t>
            </a:r>
            <a:endParaRPr lang="ru-RU" sz="2000" b="1"/>
          </a:p>
        </p:txBody>
      </p:sp>
      <p:sp>
        <p:nvSpPr>
          <p:cNvPr id="338217" name="AutoShape 297"/>
          <p:cNvSpPr>
            <a:spLocks noChangeArrowheads="1"/>
          </p:cNvSpPr>
          <p:nvPr/>
        </p:nvSpPr>
        <p:spPr bwMode="auto">
          <a:xfrm>
            <a:off x="241300" y="179388"/>
            <a:ext cx="8478838" cy="738187"/>
          </a:xfrm>
          <a:prstGeom prst="roundRect">
            <a:avLst>
              <a:gd name="adj" fmla="val 16667"/>
            </a:avLst>
          </a:prstGeom>
          <a:solidFill>
            <a:srgbClr val="F8F8F8"/>
          </a:solidFill>
          <a:ln w="38100" cmpd="dbl">
            <a:solidFill>
              <a:schemeClr val="accent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3600" b="1">
                <a:solidFill>
                  <a:srgbClr val="000000"/>
                </a:solidFill>
                <a:cs typeface="Times New Roman" pitchFamily="18" charset="0"/>
              </a:rPr>
              <a:t>Как при этом меняется её значимость?</a:t>
            </a:r>
            <a:endParaRPr lang="ru-RU" sz="3600" b="1"/>
          </a:p>
        </p:txBody>
      </p:sp>
      <p:sp>
        <p:nvSpPr>
          <p:cNvPr id="338218" name="AutoShape 298"/>
          <p:cNvSpPr>
            <a:spLocks noChangeArrowheads="1"/>
          </p:cNvSpPr>
          <p:nvPr/>
        </p:nvSpPr>
        <p:spPr bwMode="auto">
          <a:xfrm>
            <a:off x="250825" y="260350"/>
            <a:ext cx="8459788" cy="534988"/>
          </a:xfrm>
          <a:prstGeom prst="roundRect">
            <a:avLst>
              <a:gd name="adj" fmla="val 16667"/>
            </a:avLst>
          </a:prstGeom>
          <a:solidFill>
            <a:srgbClr val="F8F8F8"/>
          </a:solidFill>
          <a:ln w="38100" cmpd="dbl">
            <a:solidFill>
              <a:schemeClr val="accent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2400" b="1"/>
              <a:t>Как меняется величина соответствующего числа?</a:t>
            </a:r>
            <a:endParaRPr lang="ru-RU" sz="3200" b="1"/>
          </a:p>
        </p:txBody>
      </p:sp>
      <p:sp>
        <p:nvSpPr>
          <p:cNvPr id="338219" name="AutoShape 299"/>
          <p:cNvSpPr>
            <a:spLocks noChangeArrowheads="1"/>
          </p:cNvSpPr>
          <p:nvPr/>
        </p:nvSpPr>
        <p:spPr bwMode="auto">
          <a:xfrm>
            <a:off x="179388" y="188913"/>
            <a:ext cx="8486775" cy="806450"/>
          </a:xfrm>
          <a:prstGeom prst="roundRect">
            <a:avLst>
              <a:gd name="adj" fmla="val 16667"/>
            </a:avLst>
          </a:prstGeom>
          <a:solidFill>
            <a:srgbClr val="F8F8F8"/>
          </a:solidFill>
          <a:ln w="38100" cmpd="dbl">
            <a:solidFill>
              <a:schemeClr val="accent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2000" b="1"/>
              <a:t>Какое арифметическое действие соответствует этому изменению?</a:t>
            </a:r>
          </a:p>
        </p:txBody>
      </p:sp>
      <p:sp>
        <p:nvSpPr>
          <p:cNvPr id="338220" name="AutoShape 300"/>
          <p:cNvSpPr>
            <a:spLocks noChangeArrowheads="1"/>
          </p:cNvSpPr>
          <p:nvPr/>
        </p:nvSpPr>
        <p:spPr bwMode="auto">
          <a:xfrm>
            <a:off x="250825" y="241300"/>
            <a:ext cx="8709025" cy="5550456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38100" cmpd="dbl">
            <a:solidFill>
              <a:schemeClr val="accent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>
              <a:spcBef>
                <a:spcPct val="50000"/>
              </a:spcBef>
            </a:pPr>
            <a:endParaRPr lang="ru-RU" sz="3200" b="1" u="sng" dirty="0">
              <a:solidFill>
                <a:schemeClr val="bg1"/>
              </a:solidFill>
            </a:endParaRPr>
          </a:p>
          <a:p>
            <a:pPr marL="342900" indent="-342900" algn="ctr">
              <a:spcBef>
                <a:spcPct val="50000"/>
              </a:spcBef>
            </a:pPr>
            <a:r>
              <a:rPr lang="ru-RU" sz="3200" b="1" u="sng" dirty="0">
                <a:solidFill>
                  <a:srgbClr val="002060"/>
                </a:solidFill>
              </a:rPr>
              <a:t>Вывод</a:t>
            </a:r>
            <a:r>
              <a:rPr lang="ru-RU" sz="3200" b="1" dirty="0">
                <a:solidFill>
                  <a:srgbClr val="002060"/>
                </a:solidFill>
              </a:rPr>
              <a:t>:</a:t>
            </a:r>
          </a:p>
          <a:p>
            <a:pPr marL="342900" indent="-342900">
              <a:spcBef>
                <a:spcPct val="50000"/>
              </a:spcBef>
            </a:pPr>
            <a:r>
              <a:rPr lang="ru-RU" sz="3200" b="1" dirty="0">
                <a:solidFill>
                  <a:srgbClr val="002060"/>
                </a:solidFill>
              </a:rPr>
              <a:t>    перемещая единицу на один разряд </a:t>
            </a:r>
          </a:p>
          <a:p>
            <a:pPr marL="342900" indent="-342900">
              <a:spcBef>
                <a:spcPct val="50000"/>
              </a:spcBef>
            </a:pPr>
            <a:r>
              <a:rPr lang="ru-RU" sz="3200" b="1" dirty="0">
                <a:solidFill>
                  <a:srgbClr val="002060"/>
                </a:solidFill>
              </a:rPr>
              <a:t>вправо, мы каждый раз уменьшали </a:t>
            </a:r>
          </a:p>
          <a:p>
            <a:pPr marL="342900" indent="-342900">
              <a:spcBef>
                <a:spcPct val="50000"/>
              </a:spcBef>
            </a:pPr>
            <a:r>
              <a:rPr lang="ru-RU" sz="3200" b="1" dirty="0">
                <a:solidFill>
                  <a:srgbClr val="002060"/>
                </a:solidFill>
              </a:rPr>
              <a:t>соответствующее число в 10 раз и делали </a:t>
            </a:r>
          </a:p>
          <a:p>
            <a:pPr marL="342900" indent="-342900">
              <a:spcBef>
                <a:spcPct val="50000"/>
              </a:spcBef>
            </a:pPr>
            <a:r>
              <a:rPr lang="ru-RU" sz="3200" b="1" dirty="0">
                <a:solidFill>
                  <a:srgbClr val="002060"/>
                </a:solidFill>
              </a:rPr>
              <a:t>это, пока не дошли до последнего разряда</a:t>
            </a:r>
          </a:p>
          <a:p>
            <a:pPr marL="342900" indent="-342900">
              <a:spcBef>
                <a:spcPct val="50000"/>
              </a:spcBef>
            </a:pPr>
            <a:r>
              <a:rPr lang="ru-RU" sz="3200" b="1" dirty="0">
                <a:solidFill>
                  <a:srgbClr val="002060"/>
                </a:solidFill>
              </a:rPr>
              <a:t> – разряда единиц.</a:t>
            </a:r>
          </a:p>
        </p:txBody>
      </p:sp>
      <p:sp>
        <p:nvSpPr>
          <p:cNvPr id="338221" name="AutoShape 301"/>
          <p:cNvSpPr>
            <a:spLocks noChangeArrowheads="1"/>
          </p:cNvSpPr>
          <p:nvPr/>
        </p:nvSpPr>
        <p:spPr bwMode="auto">
          <a:xfrm>
            <a:off x="250825" y="260350"/>
            <a:ext cx="8494713" cy="6699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mpd="dbl">
            <a:solidFill>
              <a:schemeClr val="accent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3200" b="1">
                <a:latin typeface="Times New Roman" pitchFamily="18" charset="0"/>
              </a:rPr>
              <a:t>А можно ли и единицу уменьшить в10 раз?</a:t>
            </a:r>
          </a:p>
        </p:txBody>
      </p:sp>
      <p:sp>
        <p:nvSpPr>
          <p:cNvPr id="338222" name="AutoShape 302"/>
          <p:cNvSpPr>
            <a:spLocks noChangeArrowheads="1"/>
          </p:cNvSpPr>
          <p:nvPr/>
        </p:nvSpPr>
        <p:spPr bwMode="auto">
          <a:xfrm>
            <a:off x="0" y="188913"/>
            <a:ext cx="4857750" cy="1041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mpd="dbl">
            <a:solidFill>
              <a:schemeClr val="accent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5400" b="1"/>
              <a:t>Целая часть</a:t>
            </a:r>
          </a:p>
        </p:txBody>
      </p:sp>
      <p:sp>
        <p:nvSpPr>
          <p:cNvPr id="338223" name="AutoShape 303"/>
          <p:cNvSpPr>
            <a:spLocks noChangeArrowheads="1"/>
          </p:cNvSpPr>
          <p:nvPr/>
        </p:nvSpPr>
        <p:spPr bwMode="auto">
          <a:xfrm>
            <a:off x="4902200" y="188913"/>
            <a:ext cx="4241800" cy="8064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mpd="dbl">
            <a:solidFill>
              <a:schemeClr val="accent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4000" b="1"/>
              <a:t>Дробная часть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7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7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7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8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8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8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8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8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8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38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8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3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38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38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8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33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338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3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3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3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33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338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3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3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38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38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33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338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3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3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38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38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6" dur="500"/>
                                        <p:tgtEl>
                                          <p:spTgt spid="33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500"/>
                                        <p:tgtEl>
                                          <p:spTgt spid="33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5" dur="500"/>
                                        <p:tgtEl>
                                          <p:spTgt spid="33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9" dur="500"/>
                                        <p:tgtEl>
                                          <p:spTgt spid="33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337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337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338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338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338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338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338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338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338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338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337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337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337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337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4" dur="500"/>
                                        <p:tgtEl>
                                          <p:spTgt spid="33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9" dur="500"/>
                                        <p:tgtEl>
                                          <p:spTgt spid="33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4" dur="500"/>
                                        <p:tgtEl>
                                          <p:spTgt spid="33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22" grpId="0"/>
      <p:bldP spid="337923" grpId="0"/>
      <p:bldP spid="337924" grpId="0"/>
      <p:bldP spid="337924" grpId="1"/>
      <p:bldP spid="338039" grpId="0"/>
      <p:bldP spid="338040" grpId="0"/>
      <p:bldP spid="338041" grpId="0"/>
      <p:bldP spid="338203" grpId="0" animBg="1"/>
      <p:bldP spid="338205" grpId="0" animBg="1"/>
      <p:bldP spid="338207" grpId="0" animBg="1"/>
      <p:bldP spid="338208" grpId="0" animBg="1"/>
      <p:bldP spid="338214" grpId="0" autoUpdateAnimBg="0"/>
      <p:bldP spid="338216" grpId="0" animBg="1"/>
      <p:bldP spid="338217" grpId="0" animBg="1"/>
      <p:bldP spid="338218" grpId="0" animBg="1"/>
      <p:bldP spid="338219" grpId="0" animBg="1"/>
      <p:bldP spid="338220" grpId="0" animBg="1"/>
      <p:bldP spid="338220" grpId="1" animBg="1"/>
      <p:bldP spid="338221" grpId="0" animBg="1"/>
      <p:bldP spid="338222" grpId="0" animBg="1"/>
      <p:bldP spid="3382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18919" b="84906"/>
          <a:stretch>
            <a:fillRect/>
          </a:stretch>
        </p:blipFill>
        <p:spPr bwMode="auto">
          <a:xfrm>
            <a:off x="0" y="-41275"/>
            <a:ext cx="914400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214563" y="0"/>
            <a:ext cx="771525" cy="357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Bookman Old Style" pitchFamily="18" charset="0"/>
              </a:rPr>
              <a:t>5</a:t>
            </a:r>
          </a:p>
        </p:txBody>
      </p:sp>
      <p:pic>
        <p:nvPicPr>
          <p:cNvPr id="13316" name="Picture 6" descr="Картинка 28 из 15353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0"/>
            <a:ext cx="64293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285720" y="1428736"/>
          <a:ext cx="8572560" cy="51562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7256"/>
                <a:gridCol w="857256"/>
                <a:gridCol w="857256"/>
                <a:gridCol w="857256"/>
                <a:gridCol w="857256"/>
                <a:gridCol w="857256"/>
                <a:gridCol w="857256"/>
                <a:gridCol w="857256"/>
                <a:gridCol w="857256"/>
                <a:gridCol w="857256"/>
              </a:tblGrid>
              <a:tr h="642943">
                <a:tc gridSpan="6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Bookman Old Style" pitchFamily="18" charset="0"/>
                        </a:rPr>
                        <a:t>ЦЕЛАЯ ЧАСТЬ</a:t>
                      </a:r>
                      <a:endParaRPr lang="ru-RU" b="1" dirty="0">
                        <a:latin typeface="Bookman Old Style" pitchFamily="18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ДРОБНАЯ ЧАСТЬ</a:t>
                      </a:r>
                      <a:endParaRPr lang="ru-RU" b="1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626667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Bookman Old Style" pitchFamily="18" charset="0"/>
                        </a:rPr>
                        <a:t>КЛАСС ТЫСЯЧ</a:t>
                      </a:r>
                      <a:endParaRPr lang="ru-RU" sz="1400" b="1" dirty="0">
                        <a:latin typeface="Bookman Old Style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Bookman Old Style" pitchFamily="18" charset="0"/>
                        </a:rPr>
                        <a:t>КЛАСС ЕДИНИЦ</a:t>
                      </a:r>
                      <a:endParaRPr lang="ru-RU" sz="1400" b="1" dirty="0">
                        <a:latin typeface="Bookman Old Style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Bookman Old Style" pitchFamily="18" charset="0"/>
                        </a:rPr>
                        <a:t>ДЕСЯТЫЕ</a:t>
                      </a:r>
                      <a:endParaRPr lang="ru-RU" sz="1400" b="1" dirty="0">
                        <a:latin typeface="Bookman Old Style" pitchFamily="18" charset="0"/>
                      </a:endParaRPr>
                    </a:p>
                  </a:txBody>
                  <a:tcPr vert="vert27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Bookman Old Style" pitchFamily="18" charset="0"/>
                        </a:rPr>
                        <a:t>СОТЫЕ</a:t>
                      </a:r>
                      <a:endParaRPr lang="ru-RU" sz="1400" b="1" dirty="0">
                        <a:latin typeface="Bookman Old Style" pitchFamily="18" charset="0"/>
                      </a:endParaRPr>
                    </a:p>
                  </a:txBody>
                  <a:tcPr vert="vert27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Bookman Old Style" pitchFamily="18" charset="0"/>
                        </a:rPr>
                        <a:t>ТЫСЯЧНЫЕ</a:t>
                      </a:r>
                      <a:endParaRPr lang="ru-RU" sz="1400" b="1" dirty="0">
                        <a:latin typeface="Bookman Old Style" pitchFamily="18" charset="0"/>
                      </a:endParaRPr>
                    </a:p>
                  </a:txBody>
                  <a:tcPr vert="vert27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Bookman Old Style" pitchFamily="18" charset="0"/>
                        </a:rPr>
                        <a:t>ДЕСЯТИ-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Bookman Old Style" pitchFamily="18" charset="0"/>
                        </a:rPr>
                        <a:t>ТЫСЯЧНЫЕ</a:t>
                      </a:r>
                      <a:endParaRPr lang="ru-RU" sz="1400" b="1" dirty="0">
                        <a:latin typeface="Bookman Old Style" pitchFamily="18" charset="0"/>
                      </a:endParaRPr>
                    </a:p>
                  </a:txBody>
                  <a:tcPr vert="vert27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8111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8111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8111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8111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8111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8111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4" name="Text Box 241"/>
          <p:cNvSpPr txBox="1">
            <a:spLocks noChangeArrowheads="1"/>
          </p:cNvSpPr>
          <p:nvPr/>
        </p:nvSpPr>
        <p:spPr bwMode="auto">
          <a:xfrm>
            <a:off x="4572000" y="3643313"/>
            <a:ext cx="2895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800" b="1">
                <a:latin typeface="Calibri" pitchFamily="34" charset="0"/>
              </a:rPr>
              <a:t>  1         2         5</a:t>
            </a:r>
          </a:p>
        </p:txBody>
      </p:sp>
      <p:sp>
        <p:nvSpPr>
          <p:cNvPr id="31" name="Text Box 240"/>
          <p:cNvSpPr txBox="1">
            <a:spLocks noChangeArrowheads="1"/>
          </p:cNvSpPr>
          <p:nvPr/>
        </p:nvSpPr>
        <p:spPr bwMode="auto">
          <a:xfrm>
            <a:off x="3857625" y="4143375"/>
            <a:ext cx="3571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800" b="1">
                <a:latin typeface="Calibri" pitchFamily="34" charset="0"/>
              </a:rPr>
              <a:t>  1       2        5         4</a:t>
            </a:r>
          </a:p>
        </p:txBody>
      </p:sp>
      <p:sp>
        <p:nvSpPr>
          <p:cNvPr id="32" name="Text Box 241"/>
          <p:cNvSpPr txBox="1">
            <a:spLocks noChangeArrowheads="1"/>
          </p:cNvSpPr>
          <p:nvPr/>
        </p:nvSpPr>
        <p:spPr bwMode="auto">
          <a:xfrm>
            <a:off x="4500563" y="4643438"/>
            <a:ext cx="29670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800" b="1">
                <a:latin typeface="Calibri" pitchFamily="34" charset="0"/>
              </a:rPr>
              <a:t>   3                    6</a:t>
            </a:r>
          </a:p>
        </p:txBody>
      </p:sp>
      <p:sp>
        <p:nvSpPr>
          <p:cNvPr id="33" name="Text Box 240"/>
          <p:cNvSpPr txBox="1">
            <a:spLocks noChangeArrowheads="1"/>
          </p:cNvSpPr>
          <p:nvPr/>
        </p:nvSpPr>
        <p:spPr bwMode="auto">
          <a:xfrm>
            <a:off x="2000250" y="5072063"/>
            <a:ext cx="62150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800" b="1">
                <a:latin typeface="Calibri" pitchFamily="34" charset="0"/>
              </a:rPr>
              <a:t>   1         4        1                  5                   7</a:t>
            </a:r>
          </a:p>
        </p:txBody>
      </p:sp>
      <p:sp>
        <p:nvSpPr>
          <p:cNvPr id="34" name="Text Box 240"/>
          <p:cNvSpPr txBox="1">
            <a:spLocks noChangeArrowheads="1"/>
          </p:cNvSpPr>
          <p:nvPr/>
        </p:nvSpPr>
        <p:spPr bwMode="auto">
          <a:xfrm>
            <a:off x="4714875" y="5572125"/>
            <a:ext cx="3214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800" b="1">
                <a:latin typeface="Calibri" pitchFamily="34" charset="0"/>
              </a:rPr>
              <a:t>5                    5        5</a:t>
            </a:r>
          </a:p>
        </p:txBody>
      </p:sp>
      <p:sp>
        <p:nvSpPr>
          <p:cNvPr id="35" name="Text Box 240"/>
          <p:cNvSpPr txBox="1">
            <a:spLocks noChangeArrowheads="1"/>
          </p:cNvSpPr>
          <p:nvPr/>
        </p:nvSpPr>
        <p:spPr bwMode="auto">
          <a:xfrm>
            <a:off x="2857500" y="6072188"/>
            <a:ext cx="6000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800" b="1">
                <a:latin typeface="Calibri" pitchFamily="34" charset="0"/>
              </a:rPr>
              <a:t>   5                  3                                         2</a:t>
            </a:r>
          </a:p>
        </p:txBody>
      </p:sp>
      <p:sp>
        <p:nvSpPr>
          <p:cNvPr id="13324" name="Прямоугольник 35"/>
          <p:cNvSpPr>
            <a:spLocks noChangeArrowheads="1"/>
          </p:cNvSpPr>
          <p:nvPr/>
        </p:nvSpPr>
        <p:spPr bwMode="auto">
          <a:xfrm>
            <a:off x="285750" y="857250"/>
            <a:ext cx="8572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000" b="1">
                <a:latin typeface="Bookman Old Style" pitchFamily="18" charset="0"/>
              </a:rPr>
              <a:t>Укажите младший разряд числа и прочитайте его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utoUpdateAnimBg="0"/>
      <p:bldP spid="31" grpId="0" autoUpdateAnimBg="0"/>
      <p:bldP spid="32" grpId="0" autoUpdateAnimBg="0"/>
      <p:bldP spid="33" grpId="0" autoUpdateAnimBg="0"/>
      <p:bldP spid="34" grpId="0" autoUpdateAnimBg="0"/>
      <p:bldP spid="3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18919" b="84906"/>
          <a:stretch>
            <a:fillRect/>
          </a:stretch>
        </p:blipFill>
        <p:spPr bwMode="auto">
          <a:xfrm>
            <a:off x="0" y="-41275"/>
            <a:ext cx="914400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214563" y="0"/>
            <a:ext cx="771525" cy="357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Bookman Old Style" pitchFamily="18" charset="0"/>
              </a:rPr>
              <a:t>5</a:t>
            </a:r>
          </a:p>
        </p:txBody>
      </p:sp>
      <p:pic>
        <p:nvPicPr>
          <p:cNvPr id="14340" name="Picture 6" descr="Картинка 28 из 15353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0"/>
            <a:ext cx="85725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285720" y="1142984"/>
          <a:ext cx="8572560" cy="53199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3201"/>
                <a:gridCol w="633201"/>
                <a:gridCol w="633201"/>
                <a:gridCol w="633201"/>
                <a:gridCol w="633201"/>
                <a:gridCol w="633201"/>
                <a:gridCol w="633201"/>
                <a:gridCol w="633201"/>
                <a:gridCol w="633201"/>
                <a:gridCol w="633201"/>
                <a:gridCol w="633201"/>
                <a:gridCol w="1607349"/>
              </a:tblGrid>
              <a:tr h="642943">
                <a:tc gridSpan="6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Bookman Old Style" pitchFamily="18" charset="0"/>
                        </a:rPr>
                        <a:t>ЦЕЛАЯ ЧАСТЬ</a:t>
                      </a:r>
                      <a:endParaRPr lang="ru-RU" b="1" dirty="0">
                        <a:latin typeface="Bookman Old Style" pitchFamily="18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ДРОБНАЯ ЧАСТЬ</a:t>
                      </a:r>
                      <a:endParaRPr lang="ru-RU" b="1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ПРОВЕРЬ СЕБЯ</a:t>
                      </a:r>
                      <a:endParaRPr lang="ru-RU" b="1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626667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Bookman Old Style" pitchFamily="18" charset="0"/>
                        </a:rPr>
                        <a:t>КЛАСС ТЫСЯЧ</a:t>
                      </a:r>
                      <a:endParaRPr lang="ru-RU" sz="1400" b="1" dirty="0">
                        <a:latin typeface="Bookman Old Style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Bookman Old Style" pitchFamily="18" charset="0"/>
                        </a:rPr>
                        <a:t>КЛАСС ЕДИНИЦ</a:t>
                      </a:r>
                      <a:endParaRPr lang="ru-RU" sz="1400" b="1" dirty="0">
                        <a:latin typeface="Bookman Old Style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Bookman Old Style" pitchFamily="18" charset="0"/>
                        </a:rPr>
                        <a:t>ДЕСЯТЫЕ</a:t>
                      </a:r>
                      <a:endParaRPr lang="ru-RU" sz="1400" b="1" dirty="0">
                        <a:latin typeface="Bookman Old Style" pitchFamily="18" charset="0"/>
                      </a:endParaRPr>
                    </a:p>
                  </a:txBody>
                  <a:tcPr vert="vert27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Bookman Old Style" pitchFamily="18" charset="0"/>
                        </a:rPr>
                        <a:t>СОТЫЕ</a:t>
                      </a:r>
                      <a:endParaRPr lang="ru-RU" sz="1400" b="1" dirty="0">
                        <a:latin typeface="Bookman Old Style" pitchFamily="18" charset="0"/>
                      </a:endParaRPr>
                    </a:p>
                  </a:txBody>
                  <a:tcPr vert="vert27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Bookman Old Style" pitchFamily="18" charset="0"/>
                        </a:rPr>
                        <a:t>ТЫСЯЧНЫЕ</a:t>
                      </a:r>
                      <a:endParaRPr lang="ru-RU" sz="1400" b="1" dirty="0">
                        <a:latin typeface="Bookman Old Style" pitchFamily="18" charset="0"/>
                      </a:endParaRPr>
                    </a:p>
                  </a:txBody>
                  <a:tcPr vert="vert27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Bookman Old Style" pitchFamily="18" charset="0"/>
                        </a:rPr>
                        <a:t>ДЕСЯТИ-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Bookman Old Style" pitchFamily="18" charset="0"/>
                        </a:rPr>
                        <a:t>ТЫСЯЧНЫЕ</a:t>
                      </a:r>
                      <a:endParaRPr lang="ru-RU" sz="1400" b="1" dirty="0">
                        <a:latin typeface="Bookman Old Style" pitchFamily="18" charset="0"/>
                      </a:endParaRPr>
                    </a:p>
                  </a:txBody>
                  <a:tcPr vert="vert27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Bookman Old Style" pitchFamily="18" charset="0"/>
                        </a:rPr>
                        <a:t>СТО-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Bookman Old Style" pitchFamily="18" charset="0"/>
                        </a:rPr>
                        <a:t>ТЫСЯЧНЫЕ</a:t>
                      </a:r>
                    </a:p>
                    <a:p>
                      <a:pPr algn="ctr"/>
                      <a:endParaRPr lang="ru-RU" sz="1400" b="1" dirty="0">
                        <a:latin typeface="Bookman Old Style" pitchFamily="18" charset="0"/>
                      </a:endParaRPr>
                    </a:p>
                  </a:txBody>
                  <a:tcPr vert="vert27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Bookman Old Style" pitchFamily="18" charset="0"/>
                      </a:endParaRPr>
                    </a:p>
                  </a:txBody>
                  <a:tcPr vert="vert27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35761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35761"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35761"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35761"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35761"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35761"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35761"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4" name="Text Box 241"/>
          <p:cNvSpPr txBox="1">
            <a:spLocks noChangeArrowheads="1"/>
          </p:cNvSpPr>
          <p:nvPr/>
        </p:nvSpPr>
        <p:spPr bwMode="auto">
          <a:xfrm>
            <a:off x="2786063" y="3357563"/>
            <a:ext cx="28241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800" b="1">
                <a:latin typeface="Calibri" pitchFamily="34" charset="0"/>
              </a:rPr>
              <a:t>  </a:t>
            </a:r>
            <a:r>
              <a:rPr lang="ru-RU" sz="2400" b="1">
                <a:latin typeface="Bookman Old Style" pitchFamily="18" charset="0"/>
              </a:rPr>
              <a:t>4    6    5</a:t>
            </a:r>
          </a:p>
        </p:txBody>
      </p:sp>
      <p:sp>
        <p:nvSpPr>
          <p:cNvPr id="31" name="Text Box 240"/>
          <p:cNvSpPr txBox="1">
            <a:spLocks noChangeArrowheads="1"/>
          </p:cNvSpPr>
          <p:nvPr/>
        </p:nvSpPr>
        <p:spPr bwMode="auto">
          <a:xfrm>
            <a:off x="2786063" y="3786188"/>
            <a:ext cx="3143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800" b="1">
                <a:latin typeface="Calibri" pitchFamily="34" charset="0"/>
              </a:rPr>
              <a:t>  </a:t>
            </a:r>
            <a:r>
              <a:rPr lang="ru-RU" sz="2400" b="1">
                <a:latin typeface="Bookman Old Style" pitchFamily="18" charset="0"/>
              </a:rPr>
              <a:t>8          3     5</a:t>
            </a:r>
          </a:p>
        </p:txBody>
      </p:sp>
      <p:sp>
        <p:nvSpPr>
          <p:cNvPr id="32" name="Text Box 241"/>
          <p:cNvSpPr txBox="1">
            <a:spLocks noChangeArrowheads="1"/>
          </p:cNvSpPr>
          <p:nvPr/>
        </p:nvSpPr>
        <p:spPr bwMode="auto">
          <a:xfrm>
            <a:off x="3429000" y="4214813"/>
            <a:ext cx="2500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800" b="1">
                <a:latin typeface="Calibri" pitchFamily="34" charset="0"/>
              </a:rPr>
              <a:t>  </a:t>
            </a:r>
            <a:r>
              <a:rPr lang="ru-RU" sz="2400" b="1">
                <a:latin typeface="Bookman Old Style" pitchFamily="18" charset="0"/>
              </a:rPr>
              <a:t>4    6     5</a:t>
            </a:r>
          </a:p>
        </p:txBody>
      </p:sp>
      <p:sp>
        <p:nvSpPr>
          <p:cNvPr id="33" name="Text Box 240"/>
          <p:cNvSpPr txBox="1">
            <a:spLocks noChangeArrowheads="1"/>
          </p:cNvSpPr>
          <p:nvPr/>
        </p:nvSpPr>
        <p:spPr bwMode="auto">
          <a:xfrm>
            <a:off x="2786063" y="4643438"/>
            <a:ext cx="33575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800" b="1">
                <a:latin typeface="Calibri" pitchFamily="34" charset="0"/>
              </a:rPr>
              <a:t>  </a:t>
            </a:r>
            <a:r>
              <a:rPr lang="ru-RU" sz="2400" b="1">
                <a:latin typeface="Bookman Old Style" pitchFamily="18" charset="0"/>
              </a:rPr>
              <a:t>4                 6    5                   </a:t>
            </a:r>
          </a:p>
        </p:txBody>
      </p:sp>
      <p:sp>
        <p:nvSpPr>
          <p:cNvPr id="34" name="Text Box 240"/>
          <p:cNvSpPr txBox="1">
            <a:spLocks noChangeArrowheads="1"/>
          </p:cNvSpPr>
          <p:nvPr/>
        </p:nvSpPr>
        <p:spPr bwMode="auto">
          <a:xfrm>
            <a:off x="2857500" y="5143500"/>
            <a:ext cx="30718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400" b="1">
                <a:latin typeface="Bookman Old Style" pitchFamily="18" charset="0"/>
              </a:rPr>
              <a:t> 8     3          5</a:t>
            </a:r>
          </a:p>
        </p:txBody>
      </p:sp>
      <p:sp>
        <p:nvSpPr>
          <p:cNvPr id="35" name="Text Box 240"/>
          <p:cNvSpPr txBox="1">
            <a:spLocks noChangeArrowheads="1"/>
          </p:cNvSpPr>
          <p:nvPr/>
        </p:nvSpPr>
        <p:spPr bwMode="auto">
          <a:xfrm>
            <a:off x="4071938" y="5572125"/>
            <a:ext cx="2643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400" b="1">
                <a:latin typeface="Bookman Old Style" pitchFamily="18" charset="0"/>
              </a:rPr>
              <a:t>  4          6    5</a:t>
            </a:r>
          </a:p>
        </p:txBody>
      </p:sp>
      <p:sp>
        <p:nvSpPr>
          <p:cNvPr id="14348" name="Прямоугольник 35"/>
          <p:cNvSpPr>
            <a:spLocks noChangeArrowheads="1"/>
          </p:cNvSpPr>
          <p:nvPr/>
        </p:nvSpPr>
        <p:spPr bwMode="auto">
          <a:xfrm>
            <a:off x="285750" y="714375"/>
            <a:ext cx="8572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000" b="1">
                <a:latin typeface="Bookman Old Style" pitchFamily="18" charset="0"/>
              </a:rPr>
              <a:t>Прочитайте и запишите числа из таблицы разрядов</a:t>
            </a:r>
          </a:p>
        </p:txBody>
      </p:sp>
      <p:pic>
        <p:nvPicPr>
          <p:cNvPr id="14349" name="Picture 2" descr="Картинка 1 из 16304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38" y="2071688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240"/>
          <p:cNvSpPr txBox="1">
            <a:spLocks noChangeArrowheads="1"/>
          </p:cNvSpPr>
          <p:nvPr/>
        </p:nvSpPr>
        <p:spPr bwMode="auto">
          <a:xfrm>
            <a:off x="5214938" y="6000750"/>
            <a:ext cx="20716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400" b="1">
                <a:latin typeface="Bookman Old Style" pitchFamily="18" charset="0"/>
              </a:rPr>
              <a:t>   8    3    5</a:t>
            </a:r>
          </a:p>
        </p:txBody>
      </p:sp>
      <p:sp>
        <p:nvSpPr>
          <p:cNvPr id="18" name="Text Box 241"/>
          <p:cNvSpPr txBox="1">
            <a:spLocks noChangeArrowheads="1"/>
          </p:cNvSpPr>
          <p:nvPr/>
        </p:nvSpPr>
        <p:spPr bwMode="auto">
          <a:xfrm>
            <a:off x="7215188" y="3357563"/>
            <a:ext cx="1285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400" b="1">
                <a:latin typeface="Bookman Old Style" pitchFamily="18" charset="0"/>
              </a:rPr>
              <a:t>46,5</a:t>
            </a:r>
          </a:p>
        </p:txBody>
      </p:sp>
      <p:sp>
        <p:nvSpPr>
          <p:cNvPr id="19" name="Text Box 241"/>
          <p:cNvSpPr txBox="1">
            <a:spLocks noChangeArrowheads="1"/>
          </p:cNvSpPr>
          <p:nvPr/>
        </p:nvSpPr>
        <p:spPr bwMode="auto">
          <a:xfrm>
            <a:off x="7215188" y="3786188"/>
            <a:ext cx="1285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400" b="1">
                <a:latin typeface="Bookman Old Style" pitchFamily="18" charset="0"/>
              </a:rPr>
              <a:t>80,35</a:t>
            </a:r>
          </a:p>
        </p:txBody>
      </p:sp>
      <p:sp>
        <p:nvSpPr>
          <p:cNvPr id="20" name="Text Box 241"/>
          <p:cNvSpPr txBox="1">
            <a:spLocks noChangeArrowheads="1"/>
          </p:cNvSpPr>
          <p:nvPr/>
        </p:nvSpPr>
        <p:spPr bwMode="auto">
          <a:xfrm>
            <a:off x="7215188" y="4214813"/>
            <a:ext cx="1285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800" b="1">
                <a:latin typeface="Calibri" pitchFamily="34" charset="0"/>
              </a:rPr>
              <a:t>   </a:t>
            </a:r>
            <a:r>
              <a:rPr lang="ru-RU" sz="2400" b="1">
                <a:latin typeface="Bookman Old Style" pitchFamily="18" charset="0"/>
              </a:rPr>
              <a:t>4,65</a:t>
            </a:r>
          </a:p>
        </p:txBody>
      </p:sp>
      <p:sp>
        <p:nvSpPr>
          <p:cNvPr id="21" name="Text Box 241"/>
          <p:cNvSpPr txBox="1">
            <a:spLocks noChangeArrowheads="1"/>
          </p:cNvSpPr>
          <p:nvPr/>
        </p:nvSpPr>
        <p:spPr bwMode="auto">
          <a:xfrm>
            <a:off x="7215188" y="4643438"/>
            <a:ext cx="1643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400" b="1">
                <a:latin typeface="Bookman Old Style" pitchFamily="18" charset="0"/>
              </a:rPr>
              <a:t>40,065</a:t>
            </a:r>
          </a:p>
        </p:txBody>
      </p:sp>
      <p:sp>
        <p:nvSpPr>
          <p:cNvPr id="22" name="Text Box 241"/>
          <p:cNvSpPr txBox="1">
            <a:spLocks noChangeArrowheads="1"/>
          </p:cNvSpPr>
          <p:nvPr/>
        </p:nvSpPr>
        <p:spPr bwMode="auto">
          <a:xfrm>
            <a:off x="7143750" y="5143500"/>
            <a:ext cx="1285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800" b="1">
                <a:latin typeface="Calibri" pitchFamily="34" charset="0"/>
              </a:rPr>
              <a:t>  </a:t>
            </a:r>
            <a:r>
              <a:rPr lang="ru-RU" sz="2400" b="1">
                <a:latin typeface="Bookman Old Style" pitchFamily="18" charset="0"/>
              </a:rPr>
              <a:t>83,05</a:t>
            </a:r>
          </a:p>
        </p:txBody>
      </p:sp>
      <p:sp>
        <p:nvSpPr>
          <p:cNvPr id="23" name="Text Box 241"/>
          <p:cNvSpPr txBox="1">
            <a:spLocks noChangeArrowheads="1"/>
          </p:cNvSpPr>
          <p:nvPr/>
        </p:nvSpPr>
        <p:spPr bwMode="auto">
          <a:xfrm>
            <a:off x="7235825" y="5572125"/>
            <a:ext cx="15128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800" b="1">
                <a:latin typeface="Bookman Old Style" pitchFamily="18" charset="0"/>
              </a:rPr>
              <a:t> </a:t>
            </a:r>
            <a:r>
              <a:rPr lang="ru-RU" sz="2400" b="1">
                <a:latin typeface="Bookman Old Style" pitchFamily="18" charset="0"/>
              </a:rPr>
              <a:t>0,4065</a:t>
            </a:r>
          </a:p>
        </p:txBody>
      </p:sp>
      <p:sp>
        <p:nvSpPr>
          <p:cNvPr id="25" name="Text Box 241"/>
          <p:cNvSpPr txBox="1">
            <a:spLocks noChangeArrowheads="1"/>
          </p:cNvSpPr>
          <p:nvPr/>
        </p:nvSpPr>
        <p:spPr bwMode="auto">
          <a:xfrm>
            <a:off x="7308850" y="6000750"/>
            <a:ext cx="162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400" b="1">
                <a:latin typeface="Bookman Old Style" pitchFamily="18" charset="0"/>
              </a:rPr>
              <a:t>0,00835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utoUpdateAnimBg="0"/>
      <p:bldP spid="31" grpId="0" autoUpdateAnimBg="0"/>
      <p:bldP spid="32" grpId="0" autoUpdateAnimBg="0"/>
      <p:bldP spid="33" grpId="0" autoUpdateAnimBg="0"/>
      <p:bldP spid="34" grpId="0" autoUpdateAnimBg="0"/>
      <p:bldP spid="35" grpId="0" autoUpdateAnimBg="0"/>
      <p:bldP spid="16" grpId="0" autoUpdateAnimBg="0"/>
      <p:bldP spid="18" grpId="0" autoUpdateAnimBg="0"/>
      <p:bldP spid="19" grpId="0" autoUpdateAnimBg="0"/>
      <p:bldP spid="20" grpId="0" autoUpdateAnimBg="0"/>
      <p:bldP spid="21" grpId="0" autoUpdateAnimBg="0"/>
      <p:bldP spid="22" grpId="0" autoUpdateAnimBg="0"/>
      <p:bldP spid="23" grpId="0" autoUpdateAnimBg="0"/>
      <p:bldP spid="2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AutoShape 2"/>
          <p:cNvSpPr>
            <a:spLocks noChangeArrowheads="1"/>
          </p:cNvSpPr>
          <p:nvPr/>
        </p:nvSpPr>
        <p:spPr bwMode="auto">
          <a:xfrm>
            <a:off x="395288" y="1989138"/>
            <a:ext cx="8261350" cy="1344612"/>
          </a:xfrm>
          <a:prstGeom prst="roundRect">
            <a:avLst>
              <a:gd name="adj" fmla="val 16667"/>
            </a:avLst>
          </a:prstGeom>
          <a:solidFill>
            <a:srgbClr val="F8F8F8"/>
          </a:solidFill>
          <a:ln w="38100" cmpd="dbl">
            <a:solidFill>
              <a:schemeClr val="accent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Если в десятичной записи числа использованы запятая  (или      точка), то говорят, что число записано в виде десятичной дроби. </a:t>
            </a:r>
          </a:p>
        </p:txBody>
      </p:sp>
      <p:sp>
        <p:nvSpPr>
          <p:cNvPr id="3077" name="AutoShape 3"/>
          <p:cNvSpPr>
            <a:spLocks noChangeArrowheads="1"/>
          </p:cNvSpPr>
          <p:nvPr/>
        </p:nvSpPr>
        <p:spPr bwMode="auto">
          <a:xfrm>
            <a:off x="536575" y="3497263"/>
            <a:ext cx="7920038" cy="1008062"/>
          </a:xfrm>
          <a:prstGeom prst="roundRect">
            <a:avLst>
              <a:gd name="adj" fmla="val 16667"/>
            </a:avLst>
          </a:prstGeom>
          <a:solidFill>
            <a:srgbClr val="F8F8F8"/>
          </a:solidFill>
          <a:ln w="38100" cmpd="dbl">
            <a:solidFill>
              <a:schemeClr val="accent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Для краткости числа называют просто </a:t>
            </a:r>
            <a:r>
              <a:rPr lang="ru-RU" sz="2400" b="1">
                <a:solidFill>
                  <a:srgbClr val="800000"/>
                </a:solidFill>
              </a:rPr>
              <a:t>десятичными дробями.</a:t>
            </a:r>
            <a:r>
              <a:rPr lang="ru-RU" sz="2400">
                <a:solidFill>
                  <a:srgbClr val="800000"/>
                </a:solidFill>
              </a:rPr>
              <a:t>  </a:t>
            </a:r>
            <a:r>
              <a:rPr lang="ru-RU" sz="2800" b="1"/>
              <a:t>(0,014   21,32    1007,0023)</a:t>
            </a:r>
          </a:p>
        </p:txBody>
      </p:sp>
      <p:sp>
        <p:nvSpPr>
          <p:cNvPr id="3078" name="AutoShape 4"/>
          <p:cNvSpPr>
            <a:spLocks noChangeArrowheads="1"/>
          </p:cNvSpPr>
          <p:nvPr/>
        </p:nvSpPr>
        <p:spPr bwMode="auto">
          <a:xfrm>
            <a:off x="2484438" y="188913"/>
            <a:ext cx="3382962" cy="1800225"/>
          </a:xfrm>
          <a:prstGeom prst="irregularSeal1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/>
              <a:t>Правило:</a:t>
            </a:r>
          </a:p>
        </p:txBody>
      </p:sp>
      <p:sp>
        <p:nvSpPr>
          <p:cNvPr id="3079" name="AutoShape 5"/>
          <p:cNvSpPr>
            <a:spLocks noChangeArrowheads="1"/>
          </p:cNvSpPr>
          <p:nvPr/>
        </p:nvSpPr>
        <p:spPr bwMode="auto">
          <a:xfrm>
            <a:off x="1619250" y="4581525"/>
            <a:ext cx="6750050" cy="534988"/>
          </a:xfrm>
          <a:prstGeom prst="roundRect">
            <a:avLst>
              <a:gd name="adj" fmla="val 16667"/>
            </a:avLst>
          </a:prstGeom>
          <a:solidFill>
            <a:srgbClr val="F8F8F8"/>
          </a:solidFill>
          <a:ln w="38100" cmpd="dbl">
            <a:solidFill>
              <a:schemeClr val="accent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</a:rPr>
              <a:t>Десятичная дробь – это  новый тип числа? </a:t>
            </a:r>
          </a:p>
        </p:txBody>
      </p:sp>
      <p:sp>
        <p:nvSpPr>
          <p:cNvPr id="357382" name="Rectangle 6"/>
          <p:cNvSpPr>
            <a:spLocks noChangeArrowheads="1"/>
          </p:cNvSpPr>
          <p:nvPr/>
        </p:nvSpPr>
        <p:spPr bwMode="auto">
          <a:xfrm>
            <a:off x="2555875" y="5516563"/>
            <a:ext cx="6032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Это новый способ записи числа.</a:t>
            </a:r>
          </a:p>
        </p:txBody>
      </p:sp>
      <p:sp>
        <p:nvSpPr>
          <p:cNvPr id="357383" name="Rectangle 7" descr="Водяные капли"/>
          <p:cNvSpPr>
            <a:spLocks noChangeArrowheads="1"/>
          </p:cNvSpPr>
          <p:nvPr/>
        </p:nvSpPr>
        <p:spPr bwMode="auto">
          <a:xfrm>
            <a:off x="6156325" y="260350"/>
            <a:ext cx="2160588" cy="151288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/>
              <a:t>3,7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68313" y="260350"/>
            <a:ext cx="1944687" cy="1584325"/>
            <a:chOff x="295" y="164"/>
            <a:chExt cx="1225" cy="998"/>
          </a:xfrm>
        </p:grpSpPr>
        <p:sp>
          <p:nvSpPr>
            <p:cNvPr id="3083" name="Rectangle 8" descr="Водяные капли"/>
            <p:cNvSpPr>
              <a:spLocks noChangeArrowheads="1"/>
            </p:cNvSpPr>
            <p:nvPr/>
          </p:nvSpPr>
          <p:spPr bwMode="auto">
            <a:xfrm>
              <a:off x="295" y="164"/>
              <a:ext cx="1225" cy="998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/>
            </a:p>
          </p:txBody>
        </p:sp>
        <p:graphicFrame>
          <p:nvGraphicFramePr>
            <p:cNvPr id="3074" name="Object 9"/>
            <p:cNvGraphicFramePr>
              <a:graphicFrameLocks noChangeAspect="1"/>
            </p:cNvGraphicFramePr>
            <p:nvPr/>
          </p:nvGraphicFramePr>
          <p:xfrm>
            <a:off x="439" y="164"/>
            <a:ext cx="981" cy="953"/>
          </p:xfrm>
          <a:graphic>
            <a:graphicData uri="http://schemas.openxmlformats.org/presentationml/2006/ole">
              <p:oleObj spid="_x0000_s6146" name="Формула" r:id="rId4" imgW="291960" imgH="39348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7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7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7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82" grpId="0"/>
      <p:bldP spid="35738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 rot="-1961077">
            <a:off x="8424863" y="2276475"/>
            <a:ext cx="7191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 rot="1641344">
            <a:off x="8172450" y="6021388"/>
            <a:ext cx="576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 rot="2137425">
            <a:off x="8243888" y="1557338"/>
            <a:ext cx="5762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 rot="-2120406">
            <a:off x="8496300" y="5300663"/>
            <a:ext cx="647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 rot="-1961077">
            <a:off x="322263" y="1584325"/>
            <a:ext cx="7191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 rot="1641344">
            <a:off x="539750" y="6216650"/>
            <a:ext cx="576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 rot="-2177000">
            <a:off x="323850" y="5300663"/>
            <a:ext cx="576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 rot="2760674">
            <a:off x="247650" y="2279650"/>
            <a:ext cx="647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</a:p>
        </p:txBody>
      </p:sp>
      <p:sp>
        <p:nvSpPr>
          <p:cNvPr id="1035" name="Text Box 12"/>
          <p:cNvSpPr txBox="1">
            <a:spLocks noChangeArrowheads="1"/>
          </p:cNvSpPr>
          <p:nvPr/>
        </p:nvSpPr>
        <p:spPr bwMode="auto">
          <a:xfrm>
            <a:off x="250825" y="260350"/>
            <a:ext cx="8893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solidFill>
                  <a:srgbClr val="FF3300"/>
                </a:solidFill>
              </a:rPr>
              <a:t>Смотри! Думай! Делай вывод!</a:t>
            </a:r>
          </a:p>
        </p:txBody>
      </p:sp>
      <p:pic>
        <p:nvPicPr>
          <p:cNvPr id="1036" name="Picture 13" descr="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4564063"/>
            <a:ext cx="7127875" cy="229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14"/>
          <p:cNvGraphicFramePr>
            <a:graphicFrameLocks noChangeAspect="1"/>
          </p:cNvGraphicFramePr>
          <p:nvPr/>
        </p:nvGraphicFramePr>
        <p:xfrm>
          <a:off x="1179513" y="1063625"/>
          <a:ext cx="6713537" cy="3357563"/>
        </p:xfrm>
        <a:graphic>
          <a:graphicData uri="http://schemas.openxmlformats.org/presentationml/2006/ole">
            <p:oleObj spid="_x0000_s9218" name="Формула" r:id="rId5" imgW="2438280" imgH="1218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b="1" i="1" smtClean="0">
                <a:solidFill>
                  <a:schemeClr val="accent2"/>
                </a:solidFill>
                <a:latin typeface="Bookman Old Style" pitchFamily="18" charset="0"/>
              </a:rPr>
              <a:t>Алгоритм десятичной записи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84313"/>
            <a:ext cx="8229600" cy="5373687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ru-RU" b="1" i="1" smtClean="0">
                <a:solidFill>
                  <a:srgbClr val="660066"/>
                </a:solidFill>
                <a:latin typeface="Bradley Hand ITC" pitchFamily="66" charset="0"/>
              </a:rPr>
              <a:t>1. </a:t>
            </a:r>
            <a:r>
              <a:rPr lang="ru-RU" sz="3400" b="1" i="1" smtClean="0">
                <a:solidFill>
                  <a:srgbClr val="660066"/>
                </a:solidFill>
                <a:latin typeface="Bradley Hand ITC" pitchFamily="66" charset="0"/>
              </a:rPr>
              <a:t>Уравнять, если необходимо, число цифр в числителе с числом нулей в знаменателе.</a:t>
            </a:r>
          </a:p>
          <a:p>
            <a:pPr eaLnBrk="1" hangingPunct="1">
              <a:buFontTx/>
              <a:buNone/>
            </a:pPr>
            <a:r>
              <a:rPr lang="ru-RU" sz="3400" b="1" i="1" smtClean="0">
                <a:solidFill>
                  <a:srgbClr val="660066"/>
                </a:solidFill>
                <a:latin typeface="Bradley Hand ITC" pitchFamily="66" charset="0"/>
              </a:rPr>
              <a:t>2. Записать целую часть</a:t>
            </a:r>
            <a:r>
              <a:rPr lang="ru-RU" sz="3400" smtClean="0">
                <a:solidFill>
                  <a:srgbClr val="660066"/>
                </a:solidFill>
              </a:rPr>
              <a:t> (она может быть равной нулю).</a:t>
            </a:r>
          </a:p>
          <a:p>
            <a:pPr eaLnBrk="1" hangingPunct="1">
              <a:buFontTx/>
              <a:buNone/>
            </a:pPr>
            <a:r>
              <a:rPr lang="ru-RU" sz="3400" b="1" i="1" smtClean="0">
                <a:solidFill>
                  <a:srgbClr val="660066"/>
                </a:solidFill>
                <a:latin typeface="Bradley Hand ITC" pitchFamily="66" charset="0"/>
              </a:rPr>
              <a:t>3. Поставить запятую, определяющую целую часть от дробной.</a:t>
            </a:r>
          </a:p>
          <a:p>
            <a:pPr eaLnBrk="1" hangingPunct="1">
              <a:buFontTx/>
              <a:buNone/>
            </a:pPr>
            <a:r>
              <a:rPr lang="ru-RU" sz="3400" b="1" i="1" smtClean="0">
                <a:solidFill>
                  <a:srgbClr val="660066"/>
                </a:solidFill>
                <a:latin typeface="Bradley Hand ITC" pitchFamily="66" charset="0"/>
              </a:rPr>
              <a:t>4. Записать числитель дробной части.</a:t>
            </a:r>
            <a:endParaRPr lang="ru-RU" sz="3400" smtClean="0"/>
          </a:p>
        </p:txBody>
      </p:sp>
      <p:pic>
        <p:nvPicPr>
          <p:cNvPr id="22532" name="Picture 4" descr="BU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5949950"/>
            <a:ext cx="66675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BU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5113" y="404813"/>
            <a:ext cx="666750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BU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3888" y="6230938"/>
            <a:ext cx="666750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 descr="BU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88" y="5013325"/>
            <a:ext cx="66675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 descr="BU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5949950"/>
            <a:ext cx="66675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9" descr="BU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836613"/>
            <a:ext cx="666750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0" descr="BU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88913"/>
            <a:ext cx="666750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11" descr="BU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6230938"/>
            <a:ext cx="666750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42852"/>
            <a:ext cx="9144000" cy="6715148"/>
          </a:xfrm>
        </p:spPr>
        <p:txBody>
          <a:bodyPr/>
          <a:lstStyle/>
          <a:p>
            <a:pPr eaLnBrk="1" hangingPunct="1">
              <a:buNone/>
            </a:pPr>
            <a:r>
              <a:rPr lang="ru-RU" i="1" dirty="0" smtClean="0">
                <a:solidFill>
                  <a:srgbClr val="660066"/>
                </a:solidFill>
                <a:latin typeface="Bradley Hand ITC" pitchFamily="66" charset="0"/>
              </a:rPr>
              <a:t>Знаки, стоящие в десятичной дроби после запятой, называют </a:t>
            </a:r>
            <a:r>
              <a:rPr lang="ru-RU" b="1" i="1" dirty="0" smtClean="0">
                <a:solidFill>
                  <a:schemeClr val="accent2"/>
                </a:solidFill>
                <a:latin typeface="Bradley Hand ITC" pitchFamily="66" charset="0"/>
              </a:rPr>
              <a:t>десятичными знаками.</a:t>
            </a:r>
            <a:r>
              <a:rPr lang="ru-RU" b="1" i="1" dirty="0" smtClean="0">
                <a:solidFill>
                  <a:srgbClr val="660066"/>
                </a:solidFill>
                <a:latin typeface="Bradley Hand ITC" pitchFamily="66" charset="0"/>
              </a:rPr>
              <a:t> Любую десятичную дробь </a:t>
            </a:r>
            <a:r>
              <a:rPr lang="ru-RU" i="1" dirty="0" smtClean="0">
                <a:solidFill>
                  <a:srgbClr val="660066"/>
                </a:solidFill>
                <a:latin typeface="Bradley Hand ITC" pitchFamily="66" charset="0"/>
              </a:rPr>
              <a:t>легко записать в виде</a:t>
            </a:r>
            <a:r>
              <a:rPr lang="ru-RU" b="1" i="1" dirty="0" smtClean="0">
                <a:solidFill>
                  <a:srgbClr val="660066"/>
                </a:solidFill>
                <a:latin typeface="Bradley Hand ITC" pitchFamily="66" charset="0"/>
              </a:rPr>
              <a:t> обыкновенной дроби (</a:t>
            </a:r>
            <a:r>
              <a:rPr lang="ru-RU" i="1" dirty="0" smtClean="0">
                <a:solidFill>
                  <a:srgbClr val="660066"/>
                </a:solidFill>
                <a:latin typeface="Bradley Hand ITC" pitchFamily="66" charset="0"/>
              </a:rPr>
              <a:t>простой или смешанной): </a:t>
            </a:r>
          </a:p>
          <a:p>
            <a:pPr eaLnBrk="1" hangingPunct="1">
              <a:buFontTx/>
              <a:buNone/>
            </a:pPr>
            <a:endParaRPr lang="ru-RU" i="1" dirty="0" smtClean="0">
              <a:solidFill>
                <a:srgbClr val="660066"/>
              </a:solidFill>
              <a:latin typeface="Bradley Hand ITC" pitchFamily="66" charset="0"/>
            </a:endParaRPr>
          </a:p>
          <a:p>
            <a:pPr eaLnBrk="1" hangingPunct="1">
              <a:buFontTx/>
              <a:buNone/>
            </a:pPr>
            <a:r>
              <a:rPr lang="ru-RU" b="1" dirty="0" smtClean="0">
                <a:solidFill>
                  <a:srgbClr val="0066FF"/>
                </a:solidFill>
              </a:rPr>
              <a:t>    </a:t>
            </a:r>
            <a:r>
              <a:rPr lang="ru-RU" b="1" dirty="0" smtClean="0">
                <a:solidFill>
                  <a:srgbClr val="0066FF"/>
                </a:solidFill>
              </a:rPr>
              <a:t>№</a:t>
            </a:r>
            <a:r>
              <a:rPr lang="ru-RU" b="1" dirty="0" smtClean="0">
                <a:solidFill>
                  <a:srgbClr val="0066FF"/>
                </a:solidFill>
              </a:rPr>
              <a:t>1. Запиши в виде десятичной дроби</a:t>
            </a:r>
            <a:r>
              <a:rPr lang="ru-RU" i="1" dirty="0" smtClean="0">
                <a:solidFill>
                  <a:srgbClr val="0066FF"/>
                </a:solidFill>
                <a:latin typeface="Bradley Hand ITC" pitchFamily="66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ru-RU" i="1" dirty="0" smtClean="0">
                <a:solidFill>
                  <a:srgbClr val="0066FF"/>
                </a:solidFill>
                <a:latin typeface="Bradley Hand ITC" pitchFamily="66" charset="0"/>
              </a:rPr>
              <a:t>а)                                                                                 </a:t>
            </a:r>
          </a:p>
          <a:p>
            <a:pPr eaLnBrk="1" hangingPunct="1">
              <a:buFontTx/>
              <a:buNone/>
            </a:pPr>
            <a:endParaRPr lang="ru-RU" i="1" dirty="0" smtClean="0">
              <a:solidFill>
                <a:srgbClr val="0066FF"/>
              </a:solidFill>
              <a:latin typeface="Bradley Hand ITC" pitchFamily="66" charset="0"/>
            </a:endParaRPr>
          </a:p>
          <a:p>
            <a:pPr eaLnBrk="1" hangingPunct="1">
              <a:buFontTx/>
              <a:buNone/>
            </a:pPr>
            <a:r>
              <a:rPr lang="ru-RU" i="1" dirty="0" smtClean="0">
                <a:solidFill>
                  <a:srgbClr val="0066FF"/>
                </a:solidFill>
                <a:latin typeface="Bradley Hand ITC" pitchFamily="66" charset="0"/>
              </a:rPr>
              <a:t>б)                                                                                      </a:t>
            </a:r>
            <a:endParaRPr lang="ru-RU" i="1" dirty="0" smtClean="0">
              <a:solidFill>
                <a:srgbClr val="660066"/>
              </a:solidFill>
              <a:latin typeface="Bradley Hand ITC" pitchFamily="66" charset="0"/>
            </a:endParaRPr>
          </a:p>
        </p:txBody>
      </p:sp>
      <p:sp>
        <p:nvSpPr>
          <p:cNvPr id="41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3214678" y="2285992"/>
          <a:ext cx="4103687" cy="1057275"/>
        </p:xfrm>
        <a:graphic>
          <a:graphicData uri="http://schemas.openxmlformats.org/presentationml/2006/ole">
            <p:oleObj spid="_x0000_s11266" name="Формула" r:id="rId4" imgW="1396394" imgH="393529" progId="Equation.3">
              <p:embed/>
            </p:oleObj>
          </a:graphicData>
        </a:graphic>
      </p:graphicFrame>
      <p:sp>
        <p:nvSpPr>
          <p:cNvPr id="411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755650" y="4076700"/>
          <a:ext cx="692150" cy="1044575"/>
        </p:xfrm>
        <a:graphic>
          <a:graphicData uri="http://schemas.openxmlformats.org/presentationml/2006/ole">
            <p:oleObj spid="_x0000_s11267" name="Формула" r:id="rId5" imgW="266400" imgH="393480" progId="Equation.3">
              <p:embed/>
            </p:oleObj>
          </a:graphicData>
        </a:graphic>
      </p:graphicFrame>
      <p:sp>
        <p:nvSpPr>
          <p:cNvPr id="4111" name="Rectangle 9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9224" name="Object 8"/>
          <p:cNvGraphicFramePr>
            <a:graphicFrameLocks noChangeAspect="1"/>
          </p:cNvGraphicFramePr>
          <p:nvPr/>
        </p:nvGraphicFramePr>
        <p:xfrm>
          <a:off x="1692275" y="4076700"/>
          <a:ext cx="893763" cy="1044575"/>
        </p:xfrm>
        <a:graphic>
          <a:graphicData uri="http://schemas.openxmlformats.org/presentationml/2006/ole">
            <p:oleObj spid="_x0000_s11268" name="Формула" r:id="rId6" imgW="342720" imgH="393480" progId="Equation.3">
              <p:embed/>
            </p:oleObj>
          </a:graphicData>
        </a:graphic>
      </p:graphicFrame>
      <p:sp>
        <p:nvSpPr>
          <p:cNvPr id="4112" name="Rectangle 11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9226" name="Object 10"/>
          <p:cNvGraphicFramePr>
            <a:graphicFrameLocks noChangeAspect="1"/>
          </p:cNvGraphicFramePr>
          <p:nvPr/>
        </p:nvGraphicFramePr>
        <p:xfrm>
          <a:off x="2771775" y="4076700"/>
          <a:ext cx="893763" cy="1044575"/>
        </p:xfrm>
        <a:graphic>
          <a:graphicData uri="http://schemas.openxmlformats.org/presentationml/2006/ole">
            <p:oleObj spid="_x0000_s11269" name="Формула" r:id="rId7" imgW="342720" imgH="393480" progId="Equation.3">
              <p:embed/>
            </p:oleObj>
          </a:graphicData>
        </a:graphic>
      </p:graphicFrame>
      <p:sp>
        <p:nvSpPr>
          <p:cNvPr id="4113" name="Rectangle 13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9228" name="Object 12"/>
          <p:cNvGraphicFramePr>
            <a:graphicFrameLocks noChangeAspect="1"/>
          </p:cNvGraphicFramePr>
          <p:nvPr/>
        </p:nvGraphicFramePr>
        <p:xfrm>
          <a:off x="3779838" y="4076700"/>
          <a:ext cx="1079500" cy="1031875"/>
        </p:xfrm>
        <a:graphic>
          <a:graphicData uri="http://schemas.openxmlformats.org/presentationml/2006/ole">
            <p:oleObj spid="_x0000_s11270" name="Формула" r:id="rId8" imgW="419040" imgH="393480" progId="Equation.3">
              <p:embed/>
            </p:oleObj>
          </a:graphicData>
        </a:graphic>
      </p:graphicFrame>
      <p:sp>
        <p:nvSpPr>
          <p:cNvPr id="4114" name="Rectangle 15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9230" name="Object 14"/>
          <p:cNvGraphicFramePr>
            <a:graphicFrameLocks noChangeAspect="1"/>
          </p:cNvGraphicFramePr>
          <p:nvPr/>
        </p:nvGraphicFramePr>
        <p:xfrm>
          <a:off x="4859338" y="4076700"/>
          <a:ext cx="1296987" cy="1046163"/>
        </p:xfrm>
        <a:graphic>
          <a:graphicData uri="http://schemas.openxmlformats.org/presentationml/2006/ole">
            <p:oleObj spid="_x0000_s11271" name="Формула" r:id="rId9" imgW="495000" imgH="393480" progId="Equation.3">
              <p:embed/>
            </p:oleObj>
          </a:graphicData>
        </a:graphic>
      </p:graphicFrame>
      <p:sp>
        <p:nvSpPr>
          <p:cNvPr id="4115" name="Rectangle 17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9232" name="Object 16"/>
          <p:cNvGraphicFramePr>
            <a:graphicFrameLocks noChangeAspect="1"/>
          </p:cNvGraphicFramePr>
          <p:nvPr/>
        </p:nvGraphicFramePr>
        <p:xfrm>
          <a:off x="838200" y="5157788"/>
          <a:ext cx="933450" cy="1042987"/>
        </p:xfrm>
        <a:graphic>
          <a:graphicData uri="http://schemas.openxmlformats.org/presentationml/2006/ole">
            <p:oleObj spid="_x0000_s11272" name="Формула" r:id="rId10" imgW="355320" imgH="393480" progId="Equation.3">
              <p:embed/>
            </p:oleObj>
          </a:graphicData>
        </a:graphic>
      </p:graphicFrame>
      <p:sp>
        <p:nvSpPr>
          <p:cNvPr id="4116" name="Rectangle 19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9234" name="Object 18"/>
          <p:cNvGraphicFramePr>
            <a:graphicFrameLocks noChangeAspect="1"/>
          </p:cNvGraphicFramePr>
          <p:nvPr/>
        </p:nvGraphicFramePr>
        <p:xfrm>
          <a:off x="1908175" y="5229225"/>
          <a:ext cx="879475" cy="973138"/>
        </p:xfrm>
        <a:graphic>
          <a:graphicData uri="http://schemas.openxmlformats.org/presentationml/2006/ole">
            <p:oleObj spid="_x0000_s11273" name="Формула" r:id="rId11" imgW="355292" imgH="393359" progId="Equation.3">
              <p:embed/>
            </p:oleObj>
          </a:graphicData>
        </a:graphic>
      </p:graphicFrame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9236" name="Object 20"/>
          <p:cNvGraphicFramePr>
            <a:graphicFrameLocks noChangeAspect="1"/>
          </p:cNvGraphicFramePr>
          <p:nvPr/>
        </p:nvGraphicFramePr>
        <p:xfrm>
          <a:off x="2997200" y="5229225"/>
          <a:ext cx="1057275" cy="973138"/>
        </p:xfrm>
        <a:graphic>
          <a:graphicData uri="http://schemas.openxmlformats.org/presentationml/2006/ole">
            <p:oleObj spid="_x0000_s11274" name="Формула" r:id="rId12" imgW="431640" imgH="393480" progId="Equation.3">
              <p:embed/>
            </p:oleObj>
          </a:graphicData>
        </a:graphic>
      </p:graphicFrame>
      <p:sp>
        <p:nvSpPr>
          <p:cNvPr id="4118" name="Rectangle 23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9238" name="Object 22"/>
          <p:cNvGraphicFramePr>
            <a:graphicFrameLocks noChangeAspect="1"/>
          </p:cNvGraphicFramePr>
          <p:nvPr/>
        </p:nvGraphicFramePr>
        <p:xfrm>
          <a:off x="4284663" y="5229225"/>
          <a:ext cx="1531937" cy="962025"/>
        </p:xfrm>
        <a:graphic>
          <a:graphicData uri="http://schemas.openxmlformats.org/presentationml/2006/ole">
            <p:oleObj spid="_x0000_s11275" name="Формула" r:id="rId13" imgW="63468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435975" cy="1785938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Как быть в случае, если </a:t>
            </a:r>
            <a:r>
              <a:rPr lang="ru-RU" sz="36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в числителе</a:t>
            </a: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дроби </a:t>
            </a:r>
            <a:r>
              <a:rPr lang="ru-RU" sz="36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цифр меньше</a:t>
            </a: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ru-RU" sz="36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чем нулей</a:t>
            </a: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в знаменателе?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 rot="-1961077">
            <a:off x="8243888" y="50800"/>
            <a:ext cx="7191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 rot="1641344">
            <a:off x="8172450" y="6021388"/>
            <a:ext cx="576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 rot="2137425">
            <a:off x="8243888" y="1557338"/>
            <a:ext cx="5762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 rot="2167905">
            <a:off x="250825" y="1773238"/>
            <a:ext cx="647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 rot="-1584473">
            <a:off x="323850" y="260350"/>
            <a:ext cx="576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 rot="-2772729">
            <a:off x="718343" y="5987257"/>
            <a:ext cx="715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 rot="-2120406">
            <a:off x="8496300" y="5300663"/>
            <a:ext cx="647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 rot="2797961">
            <a:off x="284956" y="5555457"/>
            <a:ext cx="7191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157" name="Object 13"/>
          <p:cNvGraphicFramePr>
            <a:graphicFrameLocks noChangeAspect="1"/>
          </p:cNvGraphicFramePr>
          <p:nvPr/>
        </p:nvGraphicFramePr>
        <p:xfrm>
          <a:off x="2195513" y="2205038"/>
          <a:ext cx="3529012" cy="1295400"/>
        </p:xfrm>
        <a:graphic>
          <a:graphicData uri="http://schemas.openxmlformats.org/presentationml/2006/ole">
            <p:oleObj spid="_x0000_s12290" name="Формула" r:id="rId4" imgW="1117115" imgH="393529" progId="Equation.3">
              <p:embed/>
            </p:oleObj>
          </a:graphicData>
        </a:graphic>
      </p:graphicFrame>
      <p:sp>
        <p:nvSpPr>
          <p:cNvPr id="3087" name="Rectangle 17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160" name="Object 16"/>
          <p:cNvGraphicFramePr>
            <a:graphicFrameLocks noChangeAspect="1"/>
          </p:cNvGraphicFramePr>
          <p:nvPr/>
        </p:nvGraphicFramePr>
        <p:xfrm>
          <a:off x="1763713" y="3500438"/>
          <a:ext cx="5040312" cy="1268412"/>
        </p:xfrm>
        <a:graphic>
          <a:graphicData uri="http://schemas.openxmlformats.org/presentationml/2006/ole">
            <p:oleObj spid="_x0000_s12291" name="Формула" r:id="rId5" imgW="1574800" imgH="393700" progId="Equation.3">
              <p:embed/>
            </p:oleObj>
          </a:graphicData>
        </a:graphic>
      </p:graphicFrame>
      <p:sp>
        <p:nvSpPr>
          <p:cNvPr id="3088" name="Rectangle 19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162" name="Object 18"/>
          <p:cNvGraphicFramePr>
            <a:graphicFrameLocks noChangeAspect="1"/>
          </p:cNvGraphicFramePr>
          <p:nvPr/>
        </p:nvGraphicFramePr>
        <p:xfrm>
          <a:off x="1476375" y="4868863"/>
          <a:ext cx="6335713" cy="1258887"/>
        </p:xfrm>
        <a:graphic>
          <a:graphicData uri="http://schemas.openxmlformats.org/presentationml/2006/ole">
            <p:oleObj spid="_x0000_s12292" name="Формула" r:id="rId6" imgW="1993900" imgH="3937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AutoShape 18" descr="Голубая тисненая бумага"/>
          <p:cNvSpPr>
            <a:spLocks noChangeArrowheads="1"/>
          </p:cNvSpPr>
          <p:nvPr/>
        </p:nvSpPr>
        <p:spPr bwMode="auto">
          <a:xfrm>
            <a:off x="468313" y="476250"/>
            <a:ext cx="8135937" cy="935038"/>
          </a:xfrm>
          <a:prstGeom prst="flowChartAlternateProcess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ru-RU" sz="3600" b="1">
                <a:latin typeface="Times New Roman" pitchFamily="18" charset="0"/>
              </a:rPr>
              <a:t>Представьте в виде десятичной дроби</a:t>
            </a:r>
          </a:p>
        </p:txBody>
      </p:sp>
      <p:graphicFrame>
        <p:nvGraphicFramePr>
          <p:cNvPr id="25643" name="Object 43"/>
          <p:cNvGraphicFramePr>
            <a:graphicFrameLocks noChangeAspect="1"/>
          </p:cNvGraphicFramePr>
          <p:nvPr>
            <p:ph sz="half" idx="1"/>
          </p:nvPr>
        </p:nvGraphicFramePr>
        <p:xfrm>
          <a:off x="631825" y="1700213"/>
          <a:ext cx="1293813" cy="1055687"/>
        </p:xfrm>
        <a:graphic>
          <a:graphicData uri="http://schemas.openxmlformats.org/presentationml/2006/ole">
            <p:oleObj spid="_x0000_s7170" name="Формула" r:id="rId4" imgW="482400" imgH="393480" progId="Equation.3">
              <p:embed/>
            </p:oleObj>
          </a:graphicData>
        </a:graphic>
      </p:graphicFrame>
      <p:graphicFrame>
        <p:nvGraphicFramePr>
          <p:cNvPr id="25635" name="Object 35"/>
          <p:cNvGraphicFramePr>
            <a:graphicFrameLocks noChangeAspect="1"/>
          </p:cNvGraphicFramePr>
          <p:nvPr/>
        </p:nvGraphicFramePr>
        <p:xfrm>
          <a:off x="3492500" y="2492375"/>
          <a:ext cx="1616075" cy="1285875"/>
        </p:xfrm>
        <a:graphic>
          <a:graphicData uri="http://schemas.openxmlformats.org/presentationml/2006/ole">
            <p:oleObj spid="_x0000_s7171" name="Формула" r:id="rId5" imgW="495000" imgH="393480" progId="Equation.3">
              <p:embed/>
            </p:oleObj>
          </a:graphicData>
        </a:graphic>
      </p:graphicFrame>
      <p:graphicFrame>
        <p:nvGraphicFramePr>
          <p:cNvPr id="25636" name="Object 36"/>
          <p:cNvGraphicFramePr>
            <a:graphicFrameLocks noChangeAspect="1"/>
          </p:cNvGraphicFramePr>
          <p:nvPr/>
        </p:nvGraphicFramePr>
        <p:xfrm>
          <a:off x="684213" y="3789363"/>
          <a:ext cx="1619250" cy="1285875"/>
        </p:xfrm>
        <a:graphic>
          <a:graphicData uri="http://schemas.openxmlformats.org/presentationml/2006/ole">
            <p:oleObj spid="_x0000_s7172" name="Формула" r:id="rId6" imgW="495000" imgH="393480" progId="Equation.3">
              <p:embed/>
            </p:oleObj>
          </a:graphicData>
        </a:graphic>
      </p:graphicFrame>
      <p:graphicFrame>
        <p:nvGraphicFramePr>
          <p:cNvPr id="25637" name="Object 37"/>
          <p:cNvGraphicFramePr>
            <a:graphicFrameLocks noChangeAspect="1"/>
          </p:cNvGraphicFramePr>
          <p:nvPr/>
        </p:nvGraphicFramePr>
        <p:xfrm>
          <a:off x="6896100" y="1700213"/>
          <a:ext cx="1450975" cy="1285875"/>
        </p:xfrm>
        <a:graphic>
          <a:graphicData uri="http://schemas.openxmlformats.org/presentationml/2006/ole">
            <p:oleObj spid="_x0000_s7173" name="Формула" r:id="rId7" imgW="444240" imgH="393480" progId="Equation.3">
              <p:embed/>
            </p:oleObj>
          </a:graphicData>
        </a:graphic>
      </p:graphicFrame>
      <p:graphicFrame>
        <p:nvGraphicFramePr>
          <p:cNvPr id="25646" name="Object 46"/>
          <p:cNvGraphicFramePr>
            <a:graphicFrameLocks noChangeAspect="1"/>
          </p:cNvGraphicFramePr>
          <p:nvPr>
            <p:ph sz="quarter" idx="3"/>
          </p:nvPr>
        </p:nvGraphicFramePr>
        <p:xfrm>
          <a:off x="6372225" y="3789363"/>
          <a:ext cx="2376488" cy="1270000"/>
        </p:xfrm>
        <a:graphic>
          <a:graphicData uri="http://schemas.openxmlformats.org/presentationml/2006/ole">
            <p:oleObj spid="_x0000_s7174" name="Формула" r:id="rId8" imgW="736560" imgH="393480" progId="Equation.3">
              <p:embed/>
            </p:oleObj>
          </a:graphicData>
        </a:graphic>
      </p:graphicFrame>
      <p:pic>
        <p:nvPicPr>
          <p:cNvPr id="4105" name="Picture 50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140200" y="5373688"/>
            <a:ext cx="79216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/>
          <a:srcRect l="18919"/>
          <a:stretch>
            <a:fillRect/>
          </a:stretch>
        </p:blipFill>
        <p:spPr bwMode="auto">
          <a:xfrm>
            <a:off x="0" y="-41275"/>
            <a:ext cx="9144000" cy="689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071688" y="2000250"/>
            <a:ext cx="6369050" cy="3340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формирование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навыков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записи и чтения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десятичных дробей</a:t>
            </a:r>
          </a:p>
          <a:p>
            <a:pPr fontAlgn="auto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atin typeface="Bookman Old Style" pitchFamily="18" charset="0"/>
            </a:endParaRPr>
          </a:p>
        </p:txBody>
      </p:sp>
      <p:pic>
        <p:nvPicPr>
          <p:cNvPr id="5126" name="Picture 6" descr="Картинка 28 из 15353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0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14563" y="0"/>
            <a:ext cx="771525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/>
                </a:solidFill>
                <a:latin typeface="Bookman Old Style" pitchFamily="18" charset="0"/>
              </a:rPr>
              <a:t>5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57500" y="3286125"/>
            <a:ext cx="5857875" cy="1428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1643050"/>
            <a:ext cx="861774" cy="3724738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atin typeface="Bookman Old Style" pitchFamily="18" charset="0"/>
              </a:rPr>
              <a:t>Цель урока </a:t>
            </a:r>
            <a:endParaRPr lang="ru-RU" sz="44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 descr="Голубая тисненая бумага"/>
          <p:cNvSpPr>
            <a:spLocks noChangeArrowheads="1"/>
          </p:cNvSpPr>
          <p:nvPr/>
        </p:nvSpPr>
        <p:spPr bwMode="auto">
          <a:xfrm>
            <a:off x="827088" y="333375"/>
            <a:ext cx="7921625" cy="1150938"/>
          </a:xfrm>
          <a:prstGeom prst="flowChartAlternateProcess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ru-RU" sz="3200" b="1">
                <a:latin typeface="Times New Roman" pitchFamily="18" charset="0"/>
              </a:rPr>
              <a:t>Представьте в виде обыкновенной дроби </a:t>
            </a:r>
          </a:p>
          <a:p>
            <a:r>
              <a:rPr lang="ru-RU" sz="3200" b="1">
                <a:latin typeface="Times New Roman" pitchFamily="18" charset="0"/>
              </a:rPr>
              <a:t>или смешанного числа</a:t>
            </a:r>
          </a:p>
        </p:txBody>
      </p:sp>
      <p:sp>
        <p:nvSpPr>
          <p:cNvPr id="374787" name="AutoShape 3"/>
          <p:cNvSpPr>
            <a:spLocks noChangeArrowheads="1"/>
          </p:cNvSpPr>
          <p:nvPr/>
        </p:nvSpPr>
        <p:spPr bwMode="auto">
          <a:xfrm>
            <a:off x="703263" y="2152650"/>
            <a:ext cx="2079625" cy="873125"/>
          </a:xfrm>
          <a:prstGeom prst="roundRect">
            <a:avLst>
              <a:gd name="adj" fmla="val 16667"/>
            </a:avLst>
          </a:prstGeom>
          <a:solidFill>
            <a:srgbClr val="F8F8F8"/>
          </a:solidFill>
          <a:ln w="38100" cmpd="dbl">
            <a:solidFill>
              <a:schemeClr val="accent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latin typeface="Times New Roman" pitchFamily="18" charset="0"/>
              </a:rPr>
              <a:t> а) 0,13</a:t>
            </a:r>
          </a:p>
        </p:txBody>
      </p:sp>
      <p:sp>
        <p:nvSpPr>
          <p:cNvPr id="374793" name="AutoShape 9"/>
          <p:cNvSpPr>
            <a:spLocks noChangeArrowheads="1"/>
          </p:cNvSpPr>
          <p:nvPr/>
        </p:nvSpPr>
        <p:spPr bwMode="auto">
          <a:xfrm>
            <a:off x="215900" y="3860800"/>
            <a:ext cx="2665413" cy="873125"/>
          </a:xfrm>
          <a:prstGeom prst="roundRect">
            <a:avLst>
              <a:gd name="adj" fmla="val 16667"/>
            </a:avLst>
          </a:prstGeom>
          <a:solidFill>
            <a:srgbClr val="F8F8F8"/>
          </a:solidFill>
          <a:ln w="38100" cmpd="dbl">
            <a:solidFill>
              <a:schemeClr val="accent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latin typeface="Times New Roman" pitchFamily="18" charset="0"/>
              </a:rPr>
              <a:t>  б) 6,013</a:t>
            </a:r>
          </a:p>
        </p:txBody>
      </p:sp>
      <p:sp>
        <p:nvSpPr>
          <p:cNvPr id="374794" name="AutoShape 10"/>
          <p:cNvSpPr>
            <a:spLocks noChangeArrowheads="1"/>
          </p:cNvSpPr>
          <p:nvPr/>
        </p:nvSpPr>
        <p:spPr bwMode="auto">
          <a:xfrm>
            <a:off x="3348038" y="2997200"/>
            <a:ext cx="2197100" cy="873125"/>
          </a:xfrm>
          <a:prstGeom prst="roundRect">
            <a:avLst>
              <a:gd name="adj" fmla="val 16667"/>
            </a:avLst>
          </a:prstGeom>
          <a:solidFill>
            <a:srgbClr val="F8F8F8"/>
          </a:solidFill>
          <a:ln w="38100" cmpd="dbl">
            <a:solidFill>
              <a:schemeClr val="accent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latin typeface="Times New Roman" pitchFamily="18" charset="0"/>
              </a:rPr>
              <a:t> в) 0,05</a:t>
            </a:r>
          </a:p>
        </p:txBody>
      </p:sp>
      <p:sp>
        <p:nvSpPr>
          <p:cNvPr id="374795" name="AutoShape 11"/>
          <p:cNvSpPr>
            <a:spLocks noChangeArrowheads="1"/>
          </p:cNvSpPr>
          <p:nvPr/>
        </p:nvSpPr>
        <p:spPr bwMode="auto">
          <a:xfrm>
            <a:off x="2447925" y="5013325"/>
            <a:ext cx="2832100" cy="873125"/>
          </a:xfrm>
          <a:prstGeom prst="roundRect">
            <a:avLst>
              <a:gd name="adj" fmla="val 16667"/>
            </a:avLst>
          </a:prstGeom>
          <a:solidFill>
            <a:srgbClr val="F8F8F8"/>
          </a:solidFill>
          <a:ln w="38100" cmpd="dbl">
            <a:solidFill>
              <a:schemeClr val="accent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latin typeface="Times New Roman" pitchFamily="18" charset="0"/>
              </a:rPr>
              <a:t>  д) 51,300</a:t>
            </a:r>
          </a:p>
        </p:txBody>
      </p:sp>
      <p:sp>
        <p:nvSpPr>
          <p:cNvPr id="374796" name="AutoShape 12"/>
          <p:cNvSpPr>
            <a:spLocks noChangeArrowheads="1"/>
          </p:cNvSpPr>
          <p:nvPr/>
        </p:nvSpPr>
        <p:spPr bwMode="auto">
          <a:xfrm>
            <a:off x="5435600" y="4292600"/>
            <a:ext cx="3424238" cy="873125"/>
          </a:xfrm>
          <a:prstGeom prst="roundRect">
            <a:avLst>
              <a:gd name="adj" fmla="val 16667"/>
            </a:avLst>
          </a:prstGeom>
          <a:solidFill>
            <a:srgbClr val="F8F8F8"/>
          </a:solidFill>
          <a:ln w="38100" cmpd="dbl">
            <a:solidFill>
              <a:schemeClr val="accent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latin typeface="Times New Roman" pitchFamily="18" charset="0"/>
              </a:rPr>
              <a:t>  е) 830,0026</a:t>
            </a:r>
          </a:p>
        </p:txBody>
      </p:sp>
      <p:sp>
        <p:nvSpPr>
          <p:cNvPr id="374797" name="AutoShape 13"/>
          <p:cNvSpPr>
            <a:spLocks noChangeArrowheads="1"/>
          </p:cNvSpPr>
          <p:nvPr/>
        </p:nvSpPr>
        <p:spPr bwMode="auto">
          <a:xfrm>
            <a:off x="5724525" y="1916113"/>
            <a:ext cx="2927350" cy="873125"/>
          </a:xfrm>
          <a:prstGeom prst="roundRect">
            <a:avLst>
              <a:gd name="adj" fmla="val 16667"/>
            </a:avLst>
          </a:prstGeom>
          <a:solidFill>
            <a:srgbClr val="F8F8F8"/>
          </a:solidFill>
          <a:ln w="38100" cmpd="dbl">
            <a:solidFill>
              <a:schemeClr val="accent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latin typeface="Times New Roman" pitchFamily="18" charset="0"/>
              </a:rPr>
              <a:t>  г) 14,007</a:t>
            </a:r>
          </a:p>
        </p:txBody>
      </p:sp>
      <p:pic>
        <p:nvPicPr>
          <p:cNvPr id="32777" name="Picture 1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5113" y="5805488"/>
            <a:ext cx="79216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4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4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4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4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4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4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4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4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4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4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4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4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87" grpId="0" animBg="1"/>
      <p:bldP spid="374793" grpId="0" animBg="1"/>
      <p:bldP spid="374794" grpId="0" animBg="1"/>
      <p:bldP spid="374795" grpId="0" animBg="1"/>
      <p:bldP spid="374796" grpId="0" animBg="1"/>
      <p:bldP spid="37479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2"/>
          <p:cNvGrpSpPr>
            <a:grpSpLocks/>
          </p:cNvGrpSpPr>
          <p:nvPr/>
        </p:nvGrpSpPr>
        <p:grpSpPr bwMode="auto">
          <a:xfrm>
            <a:off x="1285875" y="1285875"/>
            <a:ext cx="3455988" cy="3455988"/>
            <a:chOff x="1285852" y="1285860"/>
            <a:chExt cx="3456000" cy="3456000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1285852" y="1285860"/>
              <a:ext cx="3456000" cy="345600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410" name="Овал 5"/>
            <p:cNvSpPr>
              <a:spLocks noChangeArrowheads="1"/>
            </p:cNvSpPr>
            <p:nvPr/>
          </p:nvSpPr>
          <p:spPr bwMode="auto">
            <a:xfrm>
              <a:off x="3643306" y="1785926"/>
              <a:ext cx="576000" cy="576000"/>
            </a:xfrm>
            <a:prstGeom prst="ellipse">
              <a:avLst/>
            </a:prstGeom>
            <a:solidFill>
              <a:srgbClr val="FFFF00"/>
            </a:solidFill>
            <a:ln w="25400" algn="ctr">
              <a:solidFill>
                <a:srgbClr val="385D8A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5" name="Скругленный прямоугольник 4"/>
          <p:cNvSpPr/>
          <p:nvPr/>
        </p:nvSpPr>
        <p:spPr>
          <a:xfrm>
            <a:off x="1289027" y="1298560"/>
            <a:ext cx="3456000" cy="3456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7072330" y="5214950"/>
            <a:ext cx="1357322" cy="642942"/>
          </a:xfrm>
          <a:prstGeom prst="rightArrow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дальше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785786" y="5429264"/>
            <a:ext cx="1357322" cy="642942"/>
          </a:xfrm>
          <a:prstGeom prst="rightArrow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Закрыть</a:t>
            </a:r>
          </a:p>
        </p:txBody>
      </p:sp>
      <p:sp>
        <p:nvSpPr>
          <p:cNvPr id="11" name="Стрелка влево 10"/>
          <p:cNvSpPr/>
          <p:nvPr/>
        </p:nvSpPr>
        <p:spPr>
          <a:xfrm>
            <a:off x="714348" y="6143644"/>
            <a:ext cx="1214446" cy="571480"/>
          </a:xfrm>
          <a:prstGeom prst="leftArrow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открыть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55650" y="285750"/>
            <a:ext cx="6388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0000"/>
                </a:solidFill>
                <a:latin typeface="Calibri" pitchFamily="34" charset="0"/>
              </a:rPr>
              <a:t>Где находится кружок?</a:t>
            </a:r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</p:cNvPr>
          <p:cNvSpPr/>
          <p:nvPr/>
        </p:nvSpPr>
        <p:spPr>
          <a:xfrm>
            <a:off x="6786563" y="1214438"/>
            <a:ext cx="1857375" cy="500062"/>
          </a:xfrm>
          <a:prstGeom prst="actionButtonBlank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Вверху справа</a:t>
            </a:r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</p:cNvPr>
          <p:cNvSpPr/>
          <p:nvPr/>
        </p:nvSpPr>
        <p:spPr>
          <a:xfrm>
            <a:off x="6786563" y="1857375"/>
            <a:ext cx="1857375" cy="500063"/>
          </a:xfrm>
          <a:prstGeom prst="actionButtonBlank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Вверху слева</a:t>
            </a: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6786563" y="2500313"/>
            <a:ext cx="1857375" cy="500062"/>
          </a:xfrm>
          <a:prstGeom prst="actionButtonBlank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Внизу справа</a:t>
            </a: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6786563" y="3143250"/>
            <a:ext cx="1857375" cy="500063"/>
          </a:xfrm>
          <a:prstGeom prst="actionButtonBlank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Внизу слева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357938" y="3786188"/>
            <a:ext cx="26431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  <a:latin typeface="Calibri" pitchFamily="34" charset="0"/>
              </a:rPr>
              <a:t>Выбери правильный вариант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143250" y="4929188"/>
            <a:ext cx="28686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Calibri" pitchFamily="34" charset="0"/>
              </a:rPr>
              <a:t>ПРАВИЛЬНО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928938" y="4857750"/>
            <a:ext cx="3429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Calibri" pitchFamily="34" charset="0"/>
              </a:rPr>
              <a:t>ПОДУМАЙ ЕЩЕ!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928938" y="4857750"/>
            <a:ext cx="3429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Calibri" pitchFamily="34" charset="0"/>
              </a:rPr>
              <a:t>ПОДУМАЙ ЕЩЕ!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928938" y="4857750"/>
            <a:ext cx="3429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ПОДУМАЙ ЕЩЕ!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24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2400000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7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53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53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53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2"/>
          <p:cNvGrpSpPr>
            <a:grpSpLocks/>
          </p:cNvGrpSpPr>
          <p:nvPr/>
        </p:nvGrpSpPr>
        <p:grpSpPr bwMode="auto">
          <a:xfrm rot="10800000">
            <a:off x="1285875" y="1285875"/>
            <a:ext cx="3455988" cy="3455988"/>
            <a:chOff x="1285852" y="1285860"/>
            <a:chExt cx="3456000" cy="3456000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1285852" y="1285860"/>
              <a:ext cx="3456000" cy="345600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431" name="Овал 5"/>
            <p:cNvSpPr>
              <a:spLocks noChangeArrowheads="1"/>
            </p:cNvSpPr>
            <p:nvPr/>
          </p:nvSpPr>
          <p:spPr bwMode="auto">
            <a:xfrm>
              <a:off x="3643306" y="1785926"/>
              <a:ext cx="576000" cy="576000"/>
            </a:xfrm>
            <a:prstGeom prst="ellipse">
              <a:avLst/>
            </a:prstGeom>
            <a:solidFill>
              <a:srgbClr val="FFFF00"/>
            </a:solidFill>
            <a:ln w="25400" algn="ctr">
              <a:solidFill>
                <a:srgbClr val="385D8A"/>
              </a:solidFill>
              <a:round/>
              <a:headEnd/>
              <a:tailEnd/>
            </a:ln>
          </p:spPr>
          <p:txBody>
            <a:bodyPr rot="10800000"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5" name="Скругленный прямоугольник 4"/>
          <p:cNvSpPr/>
          <p:nvPr/>
        </p:nvSpPr>
        <p:spPr>
          <a:xfrm>
            <a:off x="1289027" y="1298560"/>
            <a:ext cx="3456000" cy="3456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7072330" y="5214950"/>
            <a:ext cx="1357322" cy="642942"/>
          </a:xfrm>
          <a:prstGeom prst="rightArrow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дальше</a:t>
            </a:r>
          </a:p>
        </p:txBody>
      </p:sp>
      <p:sp>
        <p:nvSpPr>
          <p:cNvPr id="11" name="Стрелка влево 10"/>
          <p:cNvSpPr/>
          <p:nvPr/>
        </p:nvSpPr>
        <p:spPr>
          <a:xfrm>
            <a:off x="714348" y="6143644"/>
            <a:ext cx="1214446" cy="571480"/>
          </a:xfrm>
          <a:prstGeom prst="leftArrow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открыть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971550" y="285750"/>
            <a:ext cx="617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0000"/>
                </a:solidFill>
                <a:latin typeface="Calibri" pitchFamily="34" charset="0"/>
              </a:rPr>
              <a:t>Где находится кружок?</a:t>
            </a:r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</p:cNvPr>
          <p:cNvSpPr/>
          <p:nvPr/>
        </p:nvSpPr>
        <p:spPr>
          <a:xfrm>
            <a:off x="6786563" y="1214438"/>
            <a:ext cx="1857375" cy="500062"/>
          </a:xfrm>
          <a:prstGeom prst="actionButtonBlank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Вверху справа</a:t>
            </a:r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</p:cNvPr>
          <p:cNvSpPr/>
          <p:nvPr/>
        </p:nvSpPr>
        <p:spPr>
          <a:xfrm>
            <a:off x="6786563" y="1857375"/>
            <a:ext cx="1857375" cy="500063"/>
          </a:xfrm>
          <a:prstGeom prst="actionButtonBlank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Вверху слева</a:t>
            </a: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6786563" y="2500313"/>
            <a:ext cx="1857375" cy="500062"/>
          </a:xfrm>
          <a:prstGeom prst="actionButtonBlank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Внизу справа</a:t>
            </a: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6786563" y="3143250"/>
            <a:ext cx="1857375" cy="500063"/>
          </a:xfrm>
          <a:prstGeom prst="actionButtonBlank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Внизу слева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357938" y="3786188"/>
            <a:ext cx="26431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  <a:latin typeface="Calibri" pitchFamily="34" charset="0"/>
              </a:rPr>
              <a:t>Выбери правильный вариант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143250" y="4929188"/>
            <a:ext cx="29416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Calibri" pitchFamily="34" charset="0"/>
              </a:rPr>
              <a:t>ПРАВИЛЬНО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928938" y="4857750"/>
            <a:ext cx="3429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Calibri" pitchFamily="34" charset="0"/>
              </a:rPr>
              <a:t>ПОДУМАЙ ЕЩЕ!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928938" y="4857750"/>
            <a:ext cx="3429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Calibri" pitchFamily="34" charset="0"/>
              </a:rPr>
              <a:t>ПОДУМАЙ ЕЩЕ!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928938" y="4857750"/>
            <a:ext cx="3429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ПОДУМАЙ ЕЩЕ!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7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53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3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2"/>
          <p:cNvGrpSpPr>
            <a:grpSpLocks/>
          </p:cNvGrpSpPr>
          <p:nvPr/>
        </p:nvGrpSpPr>
        <p:grpSpPr bwMode="auto">
          <a:xfrm>
            <a:off x="1285875" y="1285875"/>
            <a:ext cx="3455988" cy="3455988"/>
            <a:chOff x="1285852" y="1285860"/>
            <a:chExt cx="3456000" cy="3456000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1285852" y="1285860"/>
              <a:ext cx="3456000" cy="345600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455" name="Овал 5"/>
            <p:cNvSpPr>
              <a:spLocks noChangeArrowheads="1"/>
            </p:cNvSpPr>
            <p:nvPr/>
          </p:nvSpPr>
          <p:spPr bwMode="auto">
            <a:xfrm>
              <a:off x="3643306" y="1785926"/>
              <a:ext cx="576000" cy="576000"/>
            </a:xfrm>
            <a:prstGeom prst="ellipse">
              <a:avLst/>
            </a:prstGeom>
            <a:solidFill>
              <a:srgbClr val="FFFF00"/>
            </a:solidFill>
            <a:ln w="25400" algn="ctr">
              <a:solidFill>
                <a:srgbClr val="385D8A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5" name="Скругленный прямоугольник 4"/>
          <p:cNvSpPr/>
          <p:nvPr/>
        </p:nvSpPr>
        <p:spPr>
          <a:xfrm>
            <a:off x="1289027" y="1298560"/>
            <a:ext cx="3456000" cy="3456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7051692" y="5210188"/>
            <a:ext cx="1357323" cy="642941"/>
          </a:xfrm>
          <a:prstGeom prst="rightArrow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дальше</a:t>
            </a:r>
          </a:p>
        </p:txBody>
      </p:sp>
      <p:sp>
        <p:nvSpPr>
          <p:cNvPr id="11" name="Стрелка влево 10"/>
          <p:cNvSpPr/>
          <p:nvPr/>
        </p:nvSpPr>
        <p:spPr>
          <a:xfrm>
            <a:off x="714348" y="6143644"/>
            <a:ext cx="1214446" cy="571480"/>
          </a:xfrm>
          <a:prstGeom prst="leftArrow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открыть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900113" y="285750"/>
            <a:ext cx="62436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0000"/>
                </a:solidFill>
                <a:latin typeface="Calibri" pitchFamily="34" charset="0"/>
              </a:rPr>
              <a:t>Где находится кружок?</a:t>
            </a:r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</p:cNvPr>
          <p:cNvSpPr/>
          <p:nvPr/>
        </p:nvSpPr>
        <p:spPr>
          <a:xfrm>
            <a:off x="6786563" y="1214438"/>
            <a:ext cx="1857375" cy="500062"/>
          </a:xfrm>
          <a:prstGeom prst="actionButtonBlank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Вверху справа</a:t>
            </a:r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</p:cNvPr>
          <p:cNvSpPr/>
          <p:nvPr/>
        </p:nvSpPr>
        <p:spPr>
          <a:xfrm>
            <a:off x="6786563" y="1857375"/>
            <a:ext cx="1857375" cy="500063"/>
          </a:xfrm>
          <a:prstGeom prst="actionButtonBlank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Вверху слева</a:t>
            </a: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6786563" y="2500313"/>
            <a:ext cx="1857375" cy="500062"/>
          </a:xfrm>
          <a:prstGeom prst="actionButtonBlank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Внизу справа</a:t>
            </a: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6786563" y="3143250"/>
            <a:ext cx="1857375" cy="500063"/>
          </a:xfrm>
          <a:prstGeom prst="actionButtonBlank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Внизу слева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357938" y="3786188"/>
            <a:ext cx="26431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  <a:latin typeface="Calibri" pitchFamily="34" charset="0"/>
              </a:rPr>
              <a:t>Выбери правильный вариант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143250" y="4929188"/>
            <a:ext cx="28686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Calibri" pitchFamily="34" charset="0"/>
              </a:rPr>
              <a:t>ПРАВИЛЬНО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928938" y="4857750"/>
            <a:ext cx="3429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Calibri" pitchFamily="34" charset="0"/>
              </a:rPr>
              <a:t>ПОДУМАЙ ЕЩЕ!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928938" y="4857750"/>
            <a:ext cx="3429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Calibri" pitchFamily="34" charset="0"/>
              </a:rPr>
              <a:t>ПОДУМАЙ ЕЩЕ!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928938" y="4857750"/>
            <a:ext cx="3429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ПОДУМАЙ ЕЩЕ!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9400000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9400000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7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3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2"/>
          <p:cNvGrpSpPr>
            <a:grpSpLocks/>
          </p:cNvGrpSpPr>
          <p:nvPr/>
        </p:nvGrpSpPr>
        <p:grpSpPr bwMode="auto">
          <a:xfrm rot="-5400000">
            <a:off x="1285875" y="1285875"/>
            <a:ext cx="3455988" cy="3455988"/>
            <a:chOff x="1285852" y="1285860"/>
            <a:chExt cx="3456000" cy="3456000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1285852" y="1285860"/>
              <a:ext cx="3456000" cy="345600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479" name="Овал 5"/>
            <p:cNvSpPr>
              <a:spLocks noChangeArrowheads="1"/>
            </p:cNvSpPr>
            <p:nvPr/>
          </p:nvSpPr>
          <p:spPr bwMode="auto">
            <a:xfrm>
              <a:off x="3643306" y="1785926"/>
              <a:ext cx="576000" cy="576000"/>
            </a:xfrm>
            <a:prstGeom prst="ellipse">
              <a:avLst/>
            </a:prstGeom>
            <a:solidFill>
              <a:srgbClr val="FFFF00"/>
            </a:solidFill>
            <a:ln w="25400" algn="ctr">
              <a:solidFill>
                <a:srgbClr val="385D8A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5" name="Скругленный прямоугольник 4"/>
          <p:cNvSpPr/>
          <p:nvPr/>
        </p:nvSpPr>
        <p:spPr>
          <a:xfrm>
            <a:off x="1289027" y="1298560"/>
            <a:ext cx="3456000" cy="3456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лево 10"/>
          <p:cNvSpPr/>
          <p:nvPr/>
        </p:nvSpPr>
        <p:spPr>
          <a:xfrm>
            <a:off x="714348" y="6143644"/>
            <a:ext cx="1214446" cy="571480"/>
          </a:xfrm>
          <a:prstGeom prst="leftArrow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открыть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116013" y="285750"/>
            <a:ext cx="6480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0000"/>
                </a:solidFill>
                <a:latin typeface="Calibri" pitchFamily="34" charset="0"/>
              </a:rPr>
              <a:t>Где находится кружок?</a:t>
            </a:r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</p:cNvPr>
          <p:cNvSpPr/>
          <p:nvPr/>
        </p:nvSpPr>
        <p:spPr>
          <a:xfrm>
            <a:off x="6786563" y="1214438"/>
            <a:ext cx="1857375" cy="500062"/>
          </a:xfrm>
          <a:prstGeom prst="actionButtonBlank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Вверху справа</a:t>
            </a:r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</p:cNvPr>
          <p:cNvSpPr/>
          <p:nvPr/>
        </p:nvSpPr>
        <p:spPr>
          <a:xfrm>
            <a:off x="6786563" y="1857375"/>
            <a:ext cx="1857375" cy="500063"/>
          </a:xfrm>
          <a:prstGeom prst="actionButtonBlank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Вверху слева</a:t>
            </a: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6786563" y="2500313"/>
            <a:ext cx="1857375" cy="500062"/>
          </a:xfrm>
          <a:prstGeom prst="actionButtonBlank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Внизу справа</a:t>
            </a: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6786563" y="3143250"/>
            <a:ext cx="1857375" cy="500063"/>
          </a:xfrm>
          <a:prstGeom prst="actionButtonBlank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Внизу слева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357938" y="3786188"/>
            <a:ext cx="26431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  <a:latin typeface="Calibri" pitchFamily="34" charset="0"/>
              </a:rPr>
              <a:t>Выбери правильный вариант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143250" y="4929188"/>
            <a:ext cx="28686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Calibri" pitchFamily="34" charset="0"/>
              </a:rPr>
              <a:t>ПРАВИЛЬНО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928938" y="4857750"/>
            <a:ext cx="3429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Calibri" pitchFamily="34" charset="0"/>
              </a:rPr>
              <a:t>ПОДУМАЙ ЕЩЕ!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928938" y="4857750"/>
            <a:ext cx="3429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Calibri" pitchFamily="34" charset="0"/>
              </a:rPr>
              <a:t>ПОДУМАЙ ЕЩЕ!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928938" y="4857750"/>
            <a:ext cx="3429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ПОДУМАЙ ЕЩЕ!</a:t>
            </a: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7286642" y="5767400"/>
            <a:ext cx="1357323" cy="642942"/>
          </a:xfrm>
          <a:prstGeom prst="rightArrow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дальше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24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2400000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7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53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3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3"/>
          <p:cNvSpPr>
            <a:spLocks noChangeArrowheads="1"/>
          </p:cNvSpPr>
          <p:nvPr/>
        </p:nvSpPr>
        <p:spPr bwMode="auto">
          <a:xfrm>
            <a:off x="468313" y="909638"/>
            <a:ext cx="809307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800" b="1">
                <a:latin typeface="Times New Roman" pitchFamily="18" charset="0"/>
              </a:rPr>
              <a:t>Выберите из данных чисел десятичную дробь: </a:t>
            </a:r>
          </a:p>
          <a:p>
            <a:pPr marL="342900" indent="-342900"/>
            <a:r>
              <a:rPr lang="ru-RU" sz="2800" b="1">
                <a:latin typeface="Times New Roman" pitchFamily="18" charset="0"/>
              </a:rPr>
              <a:t>а)                   б)106;           в) 4,31;          г) 0.</a:t>
            </a:r>
          </a:p>
          <a:p>
            <a:pPr marL="342900" indent="-342900"/>
            <a:endParaRPr lang="ru-RU" sz="2800" b="1">
              <a:latin typeface="Times New Roman" pitchFamily="18" charset="0"/>
            </a:endParaRPr>
          </a:p>
        </p:txBody>
      </p:sp>
      <p:sp>
        <p:nvSpPr>
          <p:cNvPr id="5133" name="AutoShape 4" descr="Пергамент"/>
          <p:cNvSpPr>
            <a:spLocks noChangeArrowheads="1"/>
          </p:cNvSpPr>
          <p:nvPr/>
        </p:nvSpPr>
        <p:spPr bwMode="auto">
          <a:xfrm>
            <a:off x="2843213" y="333375"/>
            <a:ext cx="2233612" cy="647700"/>
          </a:xfrm>
          <a:prstGeom prst="flowChartDocumen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>
                <a:latin typeface="Arial Black" pitchFamily="34" charset="0"/>
              </a:rPr>
              <a:t>ТЕСТ</a:t>
            </a:r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>
            <p:ph sz="quarter" idx="1"/>
          </p:nvPr>
        </p:nvGraphicFramePr>
        <p:xfrm>
          <a:off x="971550" y="2276475"/>
          <a:ext cx="504825" cy="647700"/>
        </p:xfrm>
        <a:graphic>
          <a:graphicData uri="http://schemas.openxmlformats.org/presentationml/2006/ole">
            <p:oleObj spid="_x0000_s8194" name="Формула" r:id="rId4" imgW="279360" imgH="393480" progId="Equation.3">
              <p:embed/>
            </p:oleObj>
          </a:graphicData>
        </a:graphic>
      </p:graphicFrame>
      <p:graphicFrame>
        <p:nvGraphicFramePr>
          <p:cNvPr id="5123" name="Object 19"/>
          <p:cNvGraphicFramePr>
            <a:graphicFrameLocks noChangeAspect="1"/>
          </p:cNvGraphicFramePr>
          <p:nvPr>
            <p:ph sz="quarter" idx="2"/>
          </p:nvPr>
        </p:nvGraphicFramePr>
        <p:xfrm>
          <a:off x="2916238" y="2276475"/>
          <a:ext cx="576262" cy="720725"/>
        </p:xfrm>
        <a:graphic>
          <a:graphicData uri="http://schemas.openxmlformats.org/presentationml/2006/ole">
            <p:oleObj spid="_x0000_s8195" name="Формула" r:id="rId5" imgW="203040" imgH="393480" progId="Equation.3">
              <p:embed/>
            </p:oleObj>
          </a:graphicData>
        </a:graphic>
      </p:graphicFrame>
      <p:graphicFrame>
        <p:nvGraphicFramePr>
          <p:cNvPr id="5124" name="Object 23"/>
          <p:cNvGraphicFramePr>
            <a:graphicFrameLocks noChangeAspect="1"/>
          </p:cNvGraphicFramePr>
          <p:nvPr>
            <p:ph sz="quarter" idx="3"/>
          </p:nvPr>
        </p:nvGraphicFramePr>
        <p:xfrm>
          <a:off x="7667625" y="2276475"/>
          <a:ext cx="612775" cy="792163"/>
        </p:xfrm>
        <a:graphic>
          <a:graphicData uri="http://schemas.openxmlformats.org/presentationml/2006/ole">
            <p:oleObj spid="_x0000_s8196" name="Формула" r:id="rId6" imgW="304560" imgH="393480" progId="Equation.3">
              <p:embed/>
            </p:oleObj>
          </a:graphicData>
        </a:graphic>
      </p:graphicFrame>
      <p:sp>
        <p:nvSpPr>
          <p:cNvPr id="5134" name="Rectangle 7"/>
          <p:cNvSpPr>
            <a:spLocks noChangeArrowheads="1"/>
          </p:cNvSpPr>
          <p:nvPr/>
        </p:nvSpPr>
        <p:spPr bwMode="auto">
          <a:xfrm>
            <a:off x="179388" y="1916113"/>
            <a:ext cx="8651875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2. Переведите десятичную дробь 2,31 в обыкновенную дробь:</a:t>
            </a:r>
          </a:p>
          <a:p>
            <a:r>
              <a:rPr lang="ru-RU" sz="2800" b="1">
                <a:latin typeface="Times New Roman" pitchFamily="18" charset="0"/>
              </a:rPr>
              <a:t>а)                   б)                        в)                       г)</a:t>
            </a:r>
          </a:p>
          <a:p>
            <a:endParaRPr lang="ru-RU" sz="2400" b="1">
              <a:latin typeface="Times New Roman" pitchFamily="18" charset="0"/>
            </a:endParaRPr>
          </a:p>
        </p:txBody>
      </p:sp>
      <p:graphicFrame>
        <p:nvGraphicFramePr>
          <p:cNvPr id="5125" name="Object 25"/>
          <p:cNvGraphicFramePr>
            <a:graphicFrameLocks noChangeAspect="1"/>
          </p:cNvGraphicFramePr>
          <p:nvPr>
            <p:ph sz="quarter" idx="4"/>
          </p:nvPr>
        </p:nvGraphicFramePr>
        <p:xfrm>
          <a:off x="5435600" y="2276475"/>
          <a:ext cx="696913" cy="720725"/>
        </p:xfrm>
        <a:graphic>
          <a:graphicData uri="http://schemas.openxmlformats.org/presentationml/2006/ole">
            <p:oleObj spid="_x0000_s8197" name="Формула" r:id="rId7" imgW="380880" imgH="393480" progId="Equation.3">
              <p:embed/>
            </p:oleObj>
          </a:graphicData>
        </a:graphic>
      </p:graphicFrame>
      <p:graphicFrame>
        <p:nvGraphicFramePr>
          <p:cNvPr id="5126" name="Object 28"/>
          <p:cNvGraphicFramePr>
            <a:graphicFrameLocks noChangeAspect="1"/>
          </p:cNvGraphicFramePr>
          <p:nvPr/>
        </p:nvGraphicFramePr>
        <p:xfrm>
          <a:off x="1187450" y="1341438"/>
          <a:ext cx="684213" cy="720725"/>
        </p:xfrm>
        <a:graphic>
          <a:graphicData uri="http://schemas.openxmlformats.org/presentationml/2006/ole">
            <p:oleObj spid="_x0000_s8198" name="Формула" r:id="rId8" imgW="241200" imgH="393480" progId="Equation.3">
              <p:embed/>
            </p:oleObj>
          </a:graphicData>
        </a:graphic>
      </p:graphicFrame>
      <p:sp>
        <p:nvSpPr>
          <p:cNvPr id="5135" name="Rectangle 29"/>
          <p:cNvSpPr>
            <a:spLocks noChangeArrowheads="1"/>
          </p:cNvSpPr>
          <p:nvPr/>
        </p:nvSpPr>
        <p:spPr bwMode="auto">
          <a:xfrm>
            <a:off x="250825" y="3068638"/>
            <a:ext cx="85693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</a:rPr>
              <a:t>3. Какую из обыкновенных дробей можно перевести в десятичную дробь?</a:t>
            </a:r>
          </a:p>
          <a:p>
            <a:r>
              <a:rPr lang="ru-RU" sz="2800" b="1">
                <a:latin typeface="Times New Roman" pitchFamily="18" charset="0"/>
              </a:rPr>
              <a:t>а)                   б)                        в)                       г)</a:t>
            </a:r>
          </a:p>
          <a:p>
            <a:endParaRPr lang="ru-RU" sz="2000" b="1">
              <a:latin typeface="Times New Roman" pitchFamily="18" charset="0"/>
            </a:endParaRPr>
          </a:p>
        </p:txBody>
      </p:sp>
      <p:graphicFrame>
        <p:nvGraphicFramePr>
          <p:cNvPr id="5127" name="Object 30"/>
          <p:cNvGraphicFramePr>
            <a:graphicFrameLocks noChangeAspect="1"/>
          </p:cNvGraphicFramePr>
          <p:nvPr/>
        </p:nvGraphicFramePr>
        <p:xfrm>
          <a:off x="900113" y="3716338"/>
          <a:ext cx="806450" cy="1008062"/>
        </p:xfrm>
        <a:graphic>
          <a:graphicData uri="http://schemas.openxmlformats.org/presentationml/2006/ole">
            <p:oleObj spid="_x0000_s8199" name="Формула" r:id="rId9" imgW="203040" imgH="393480" progId="Equation.3">
              <p:embed/>
            </p:oleObj>
          </a:graphicData>
        </a:graphic>
      </p:graphicFrame>
      <p:graphicFrame>
        <p:nvGraphicFramePr>
          <p:cNvPr id="5128" name="Object 31"/>
          <p:cNvGraphicFramePr>
            <a:graphicFrameLocks noChangeAspect="1"/>
          </p:cNvGraphicFramePr>
          <p:nvPr/>
        </p:nvGraphicFramePr>
        <p:xfrm>
          <a:off x="5435600" y="3644900"/>
          <a:ext cx="720725" cy="1008063"/>
        </p:xfrm>
        <a:graphic>
          <a:graphicData uri="http://schemas.openxmlformats.org/presentationml/2006/ole">
            <p:oleObj spid="_x0000_s8200" name="Формула" r:id="rId10" imgW="152280" imgH="393480" progId="Equation.3">
              <p:embed/>
            </p:oleObj>
          </a:graphicData>
        </a:graphic>
      </p:graphicFrame>
      <p:graphicFrame>
        <p:nvGraphicFramePr>
          <p:cNvPr id="5129" name="Object 32"/>
          <p:cNvGraphicFramePr>
            <a:graphicFrameLocks noChangeAspect="1"/>
          </p:cNvGraphicFramePr>
          <p:nvPr/>
        </p:nvGraphicFramePr>
        <p:xfrm>
          <a:off x="2843213" y="3644900"/>
          <a:ext cx="973137" cy="1008063"/>
        </p:xfrm>
        <a:graphic>
          <a:graphicData uri="http://schemas.openxmlformats.org/presentationml/2006/ole">
            <p:oleObj spid="_x0000_s8201" name="Формула" r:id="rId11" imgW="241200" imgH="393480" progId="Equation.3">
              <p:embed/>
            </p:oleObj>
          </a:graphicData>
        </a:graphic>
      </p:graphicFrame>
      <p:graphicFrame>
        <p:nvGraphicFramePr>
          <p:cNvPr id="5130" name="Object 33"/>
          <p:cNvGraphicFramePr>
            <a:graphicFrameLocks noChangeAspect="1"/>
          </p:cNvGraphicFramePr>
          <p:nvPr/>
        </p:nvGraphicFramePr>
        <p:xfrm>
          <a:off x="7667625" y="3644900"/>
          <a:ext cx="792163" cy="1008063"/>
        </p:xfrm>
        <a:graphic>
          <a:graphicData uri="http://schemas.openxmlformats.org/presentationml/2006/ole">
            <p:oleObj spid="_x0000_s8202" name="Формула" r:id="rId12" imgW="228600" imgH="393480" progId="Equation.3">
              <p:embed/>
            </p:oleObj>
          </a:graphicData>
        </a:graphic>
      </p:graphicFrame>
      <p:pic>
        <p:nvPicPr>
          <p:cNvPr id="5136" name="Picture 34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812088" y="5084763"/>
            <a:ext cx="79216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/>
          <a:srcRect l="18919"/>
          <a:stretch>
            <a:fillRect/>
          </a:stretch>
        </p:blipFill>
        <p:spPr bwMode="auto">
          <a:xfrm>
            <a:off x="0" y="-41275"/>
            <a:ext cx="9144000" cy="689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Картинка 28 из 15353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0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14563" y="0"/>
            <a:ext cx="771525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/>
                </a:solidFill>
                <a:latin typeface="Bookman Old Style" pitchFamily="18" charset="0"/>
              </a:rPr>
              <a:t>5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57500" y="3286125"/>
            <a:ext cx="5857875" cy="1428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44" y="1357298"/>
            <a:ext cx="1214756" cy="5093702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algn="ctr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Bookman Old Style" pitchFamily="18" charset="0"/>
              </a:rPr>
              <a:t>Математический </a:t>
            </a:r>
          </a:p>
          <a:p>
            <a:pPr algn="ctr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Bookman Old Style" pitchFamily="18" charset="0"/>
              </a:rPr>
              <a:t>диктант</a:t>
            </a:r>
            <a:endParaRPr lang="ru-RU" sz="4000" dirty="0">
              <a:latin typeface="+mn-lt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000250" y="1000125"/>
            <a:ext cx="7143750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6000" b="1">
                <a:latin typeface="Bookman Old Style" pitchFamily="18" charset="0"/>
                <a:cs typeface="Times New Roman" pitchFamily="18" charset="0"/>
              </a:rPr>
              <a:t>Проверь себя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4800" b="1">
                <a:latin typeface="Bookman Old Style" pitchFamily="18" charset="0"/>
                <a:cs typeface="Times New Roman" pitchFamily="18" charset="0"/>
              </a:rPr>
              <a:t>          4735</a:t>
            </a:r>
            <a:r>
              <a:rPr lang="ru-RU" sz="4800" b="1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,</a:t>
            </a:r>
            <a:r>
              <a:rPr lang="ru-RU" sz="4800" b="1">
                <a:latin typeface="Bookman Old Style" pitchFamily="18" charset="0"/>
                <a:cs typeface="Times New Roman" pitchFamily="18" charset="0"/>
              </a:rPr>
              <a:t>62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4800" b="1">
                <a:latin typeface="Bookman Old Style" pitchFamily="18" charset="0"/>
                <a:cs typeface="Times New Roman" pitchFamily="18" charset="0"/>
              </a:rPr>
              <a:t>              123</a:t>
            </a:r>
            <a:r>
              <a:rPr lang="ru-RU" sz="4800" b="1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,</a:t>
            </a:r>
            <a:r>
              <a:rPr lang="ru-RU" sz="4800" b="1">
                <a:latin typeface="Bookman Old Style" pitchFamily="18" charset="0"/>
                <a:cs typeface="Times New Roman" pitchFamily="18" charset="0"/>
              </a:rPr>
              <a:t>456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4800" b="1">
                <a:latin typeface="Bookman Old Style" pitchFamily="18" charset="0"/>
                <a:cs typeface="Times New Roman" pitchFamily="18" charset="0"/>
              </a:rPr>
              <a:t>                  54</a:t>
            </a:r>
            <a:r>
              <a:rPr lang="ru-RU" sz="4800" b="1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,</a:t>
            </a:r>
            <a:r>
              <a:rPr lang="ru-RU" sz="4800" b="1">
                <a:latin typeface="Bookman Old Style" pitchFamily="18" charset="0"/>
                <a:cs typeface="Times New Roman" pitchFamily="18" charset="0"/>
              </a:rPr>
              <a:t>5454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4800" b="1">
                <a:latin typeface="Bookman Old Style" pitchFamily="18" charset="0"/>
                <a:cs typeface="Times New Roman" pitchFamily="18" charset="0"/>
              </a:rPr>
              <a:t>              230</a:t>
            </a:r>
            <a:r>
              <a:rPr lang="ru-RU" sz="4800" b="1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,</a:t>
            </a:r>
            <a:r>
              <a:rPr lang="ru-RU" sz="4800" b="1">
                <a:latin typeface="Bookman Old Style" pitchFamily="18" charset="0"/>
                <a:cs typeface="Times New Roman" pitchFamily="18" charset="0"/>
              </a:rPr>
              <a:t>032</a:t>
            </a:r>
          </a:p>
          <a:p>
            <a:pPr marL="342900" indent="-342900">
              <a:spcBef>
                <a:spcPct val="20000"/>
              </a:spcBef>
            </a:pPr>
            <a:r>
              <a:rPr lang="ru-RU" sz="4800" b="1">
                <a:latin typeface="Bookman Old Style" pitchFamily="18" charset="0"/>
                <a:cs typeface="Times New Roman" pitchFamily="18" charset="0"/>
              </a:rPr>
              <a:t>             74635</a:t>
            </a:r>
            <a:r>
              <a:rPr lang="ru-RU" sz="4800" b="1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,</a:t>
            </a:r>
            <a:r>
              <a:rPr lang="ru-RU" sz="4800" b="1">
                <a:latin typeface="Bookman Old Style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14" name="Picture 7" descr="j043779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813" y="2857500"/>
            <a:ext cx="3497262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404813"/>
            <a:ext cx="4038600" cy="4525962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660066"/>
                </a:solidFill>
                <a:latin typeface="Arial Black" pitchFamily="34" charset="0"/>
              </a:rPr>
              <a:t>Подумай и реши</a:t>
            </a:r>
          </a:p>
          <a:p>
            <a:pPr eaLnBrk="1" hangingPunct="1"/>
            <a:r>
              <a:rPr lang="ru-RU" sz="3600" b="1" dirty="0" smtClean="0">
                <a:solidFill>
                  <a:srgbClr val="660066"/>
                </a:solidFill>
                <a:latin typeface="Arial Black" pitchFamily="34" charset="0"/>
              </a:rPr>
              <a:t>№653</a:t>
            </a:r>
          </a:p>
          <a:p>
            <a:pPr eaLnBrk="1" hangingPunct="1"/>
            <a:endParaRPr lang="ru-RU" sz="3600" b="1" dirty="0" smtClean="0">
              <a:solidFill>
                <a:srgbClr val="660066"/>
              </a:solidFill>
              <a:latin typeface="Arial Black" pitchFamily="34" charset="0"/>
            </a:endParaRPr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395288" y="4437063"/>
            <a:ext cx="1800225" cy="2165350"/>
            <a:chOff x="204" y="2795"/>
            <a:chExt cx="1134" cy="1364"/>
          </a:xfrm>
        </p:grpSpPr>
        <p:sp>
          <p:nvSpPr>
            <p:cNvPr id="25608" name="AutoShape 8"/>
            <p:cNvSpPr>
              <a:spLocks noChangeAspect="1" noChangeArrowheads="1" noTextEdit="1"/>
            </p:cNvSpPr>
            <p:nvPr/>
          </p:nvSpPr>
          <p:spPr bwMode="auto">
            <a:xfrm>
              <a:off x="204" y="2795"/>
              <a:ext cx="1134" cy="1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09" name="Freeform 10"/>
            <p:cNvSpPr>
              <a:spLocks/>
            </p:cNvSpPr>
            <p:nvPr/>
          </p:nvSpPr>
          <p:spPr bwMode="auto">
            <a:xfrm>
              <a:off x="204" y="2912"/>
              <a:ext cx="819" cy="602"/>
            </a:xfrm>
            <a:custGeom>
              <a:avLst/>
              <a:gdLst>
                <a:gd name="T0" fmla="*/ 901 w 1638"/>
                <a:gd name="T1" fmla="*/ 3 h 1202"/>
                <a:gd name="T2" fmla="*/ 1061 w 1638"/>
                <a:gd name="T3" fmla="*/ 28 h 1202"/>
                <a:gd name="T4" fmla="*/ 1208 w 1638"/>
                <a:gd name="T5" fmla="*/ 73 h 1202"/>
                <a:gd name="T6" fmla="*/ 1340 w 1638"/>
                <a:gd name="T7" fmla="*/ 137 h 1202"/>
                <a:gd name="T8" fmla="*/ 1452 w 1638"/>
                <a:gd name="T9" fmla="*/ 218 h 1202"/>
                <a:gd name="T10" fmla="*/ 1538 w 1638"/>
                <a:gd name="T11" fmla="*/ 315 h 1202"/>
                <a:gd name="T12" fmla="*/ 1601 w 1638"/>
                <a:gd name="T13" fmla="*/ 423 h 1202"/>
                <a:gd name="T14" fmla="*/ 1635 w 1638"/>
                <a:gd name="T15" fmla="*/ 540 h 1202"/>
                <a:gd name="T16" fmla="*/ 1635 w 1638"/>
                <a:gd name="T17" fmla="*/ 662 h 1202"/>
                <a:gd name="T18" fmla="*/ 1601 w 1638"/>
                <a:gd name="T19" fmla="*/ 779 h 1202"/>
                <a:gd name="T20" fmla="*/ 1538 w 1638"/>
                <a:gd name="T21" fmla="*/ 887 h 1202"/>
                <a:gd name="T22" fmla="*/ 1452 w 1638"/>
                <a:gd name="T23" fmla="*/ 984 h 1202"/>
                <a:gd name="T24" fmla="*/ 1340 w 1638"/>
                <a:gd name="T25" fmla="*/ 1065 h 1202"/>
                <a:gd name="T26" fmla="*/ 1208 w 1638"/>
                <a:gd name="T27" fmla="*/ 1129 h 1202"/>
                <a:gd name="T28" fmla="*/ 1061 w 1638"/>
                <a:gd name="T29" fmla="*/ 1175 h 1202"/>
                <a:gd name="T30" fmla="*/ 901 w 1638"/>
                <a:gd name="T31" fmla="*/ 1199 h 1202"/>
                <a:gd name="T32" fmla="*/ 735 w 1638"/>
                <a:gd name="T33" fmla="*/ 1199 h 1202"/>
                <a:gd name="T34" fmla="*/ 575 w 1638"/>
                <a:gd name="T35" fmla="*/ 1175 h 1202"/>
                <a:gd name="T36" fmla="*/ 428 w 1638"/>
                <a:gd name="T37" fmla="*/ 1129 h 1202"/>
                <a:gd name="T38" fmla="*/ 298 w 1638"/>
                <a:gd name="T39" fmla="*/ 1065 h 1202"/>
                <a:gd name="T40" fmla="*/ 187 w 1638"/>
                <a:gd name="T41" fmla="*/ 984 h 1202"/>
                <a:gd name="T42" fmla="*/ 98 w 1638"/>
                <a:gd name="T43" fmla="*/ 887 h 1202"/>
                <a:gd name="T44" fmla="*/ 36 w 1638"/>
                <a:gd name="T45" fmla="*/ 779 h 1202"/>
                <a:gd name="T46" fmla="*/ 4 w 1638"/>
                <a:gd name="T47" fmla="*/ 662 h 1202"/>
                <a:gd name="T48" fmla="*/ 4 w 1638"/>
                <a:gd name="T49" fmla="*/ 540 h 1202"/>
                <a:gd name="T50" fmla="*/ 36 w 1638"/>
                <a:gd name="T51" fmla="*/ 423 h 1202"/>
                <a:gd name="T52" fmla="*/ 98 w 1638"/>
                <a:gd name="T53" fmla="*/ 315 h 1202"/>
                <a:gd name="T54" fmla="*/ 187 w 1638"/>
                <a:gd name="T55" fmla="*/ 218 h 1202"/>
                <a:gd name="T56" fmla="*/ 298 w 1638"/>
                <a:gd name="T57" fmla="*/ 137 h 1202"/>
                <a:gd name="T58" fmla="*/ 428 w 1638"/>
                <a:gd name="T59" fmla="*/ 73 h 1202"/>
                <a:gd name="T60" fmla="*/ 575 w 1638"/>
                <a:gd name="T61" fmla="*/ 28 h 1202"/>
                <a:gd name="T62" fmla="*/ 735 w 1638"/>
                <a:gd name="T63" fmla="*/ 3 h 120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38"/>
                <a:gd name="T97" fmla="*/ 0 h 1202"/>
                <a:gd name="T98" fmla="*/ 1638 w 1638"/>
                <a:gd name="T99" fmla="*/ 1202 h 120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38" h="1202">
                  <a:moveTo>
                    <a:pt x="818" y="0"/>
                  </a:moveTo>
                  <a:lnTo>
                    <a:pt x="901" y="3"/>
                  </a:lnTo>
                  <a:lnTo>
                    <a:pt x="984" y="12"/>
                  </a:lnTo>
                  <a:lnTo>
                    <a:pt x="1061" y="28"/>
                  </a:lnTo>
                  <a:lnTo>
                    <a:pt x="1137" y="47"/>
                  </a:lnTo>
                  <a:lnTo>
                    <a:pt x="1208" y="73"/>
                  </a:lnTo>
                  <a:lnTo>
                    <a:pt x="1276" y="102"/>
                  </a:lnTo>
                  <a:lnTo>
                    <a:pt x="1340" y="137"/>
                  </a:lnTo>
                  <a:lnTo>
                    <a:pt x="1399" y="175"/>
                  </a:lnTo>
                  <a:lnTo>
                    <a:pt x="1452" y="218"/>
                  </a:lnTo>
                  <a:lnTo>
                    <a:pt x="1499" y="265"/>
                  </a:lnTo>
                  <a:lnTo>
                    <a:pt x="1538" y="315"/>
                  </a:lnTo>
                  <a:lnTo>
                    <a:pt x="1574" y="368"/>
                  </a:lnTo>
                  <a:lnTo>
                    <a:pt x="1601" y="423"/>
                  </a:lnTo>
                  <a:lnTo>
                    <a:pt x="1621" y="479"/>
                  </a:lnTo>
                  <a:lnTo>
                    <a:pt x="1635" y="540"/>
                  </a:lnTo>
                  <a:lnTo>
                    <a:pt x="1638" y="601"/>
                  </a:lnTo>
                  <a:lnTo>
                    <a:pt x="1635" y="662"/>
                  </a:lnTo>
                  <a:lnTo>
                    <a:pt x="1621" y="723"/>
                  </a:lnTo>
                  <a:lnTo>
                    <a:pt x="1601" y="779"/>
                  </a:lnTo>
                  <a:lnTo>
                    <a:pt x="1574" y="835"/>
                  </a:lnTo>
                  <a:lnTo>
                    <a:pt x="1538" y="887"/>
                  </a:lnTo>
                  <a:lnTo>
                    <a:pt x="1499" y="937"/>
                  </a:lnTo>
                  <a:lnTo>
                    <a:pt x="1452" y="984"/>
                  </a:lnTo>
                  <a:lnTo>
                    <a:pt x="1399" y="1025"/>
                  </a:lnTo>
                  <a:lnTo>
                    <a:pt x="1340" y="1065"/>
                  </a:lnTo>
                  <a:lnTo>
                    <a:pt x="1276" y="1100"/>
                  </a:lnTo>
                  <a:lnTo>
                    <a:pt x="1208" y="1129"/>
                  </a:lnTo>
                  <a:lnTo>
                    <a:pt x="1137" y="1155"/>
                  </a:lnTo>
                  <a:lnTo>
                    <a:pt x="1061" y="1175"/>
                  </a:lnTo>
                  <a:lnTo>
                    <a:pt x="984" y="1190"/>
                  </a:lnTo>
                  <a:lnTo>
                    <a:pt x="901" y="1199"/>
                  </a:lnTo>
                  <a:lnTo>
                    <a:pt x="818" y="1202"/>
                  </a:lnTo>
                  <a:lnTo>
                    <a:pt x="735" y="1199"/>
                  </a:lnTo>
                  <a:lnTo>
                    <a:pt x="652" y="1190"/>
                  </a:lnTo>
                  <a:lnTo>
                    <a:pt x="575" y="1175"/>
                  </a:lnTo>
                  <a:lnTo>
                    <a:pt x="500" y="1155"/>
                  </a:lnTo>
                  <a:lnTo>
                    <a:pt x="428" y="1129"/>
                  </a:lnTo>
                  <a:lnTo>
                    <a:pt x="360" y="1100"/>
                  </a:lnTo>
                  <a:lnTo>
                    <a:pt x="298" y="1065"/>
                  </a:lnTo>
                  <a:lnTo>
                    <a:pt x="239" y="1025"/>
                  </a:lnTo>
                  <a:lnTo>
                    <a:pt x="187" y="984"/>
                  </a:lnTo>
                  <a:lnTo>
                    <a:pt x="140" y="937"/>
                  </a:lnTo>
                  <a:lnTo>
                    <a:pt x="98" y="887"/>
                  </a:lnTo>
                  <a:lnTo>
                    <a:pt x="64" y="835"/>
                  </a:lnTo>
                  <a:lnTo>
                    <a:pt x="36" y="779"/>
                  </a:lnTo>
                  <a:lnTo>
                    <a:pt x="17" y="723"/>
                  </a:lnTo>
                  <a:lnTo>
                    <a:pt x="4" y="662"/>
                  </a:lnTo>
                  <a:lnTo>
                    <a:pt x="0" y="601"/>
                  </a:lnTo>
                  <a:lnTo>
                    <a:pt x="4" y="540"/>
                  </a:lnTo>
                  <a:lnTo>
                    <a:pt x="17" y="479"/>
                  </a:lnTo>
                  <a:lnTo>
                    <a:pt x="36" y="423"/>
                  </a:lnTo>
                  <a:lnTo>
                    <a:pt x="64" y="368"/>
                  </a:lnTo>
                  <a:lnTo>
                    <a:pt x="98" y="315"/>
                  </a:lnTo>
                  <a:lnTo>
                    <a:pt x="140" y="265"/>
                  </a:lnTo>
                  <a:lnTo>
                    <a:pt x="187" y="218"/>
                  </a:lnTo>
                  <a:lnTo>
                    <a:pt x="239" y="175"/>
                  </a:lnTo>
                  <a:lnTo>
                    <a:pt x="298" y="137"/>
                  </a:lnTo>
                  <a:lnTo>
                    <a:pt x="360" y="102"/>
                  </a:lnTo>
                  <a:lnTo>
                    <a:pt x="428" y="73"/>
                  </a:lnTo>
                  <a:lnTo>
                    <a:pt x="500" y="47"/>
                  </a:lnTo>
                  <a:lnTo>
                    <a:pt x="575" y="28"/>
                  </a:lnTo>
                  <a:lnTo>
                    <a:pt x="652" y="12"/>
                  </a:lnTo>
                  <a:lnTo>
                    <a:pt x="735" y="3"/>
                  </a:lnTo>
                  <a:lnTo>
                    <a:pt x="818" y="0"/>
                  </a:lnTo>
                  <a:close/>
                </a:path>
              </a:pathLst>
            </a:custGeom>
            <a:solidFill>
              <a:srgbClr val="CC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0" name="Freeform 11"/>
            <p:cNvSpPr>
              <a:spLocks/>
            </p:cNvSpPr>
            <p:nvPr/>
          </p:nvSpPr>
          <p:spPr bwMode="auto">
            <a:xfrm>
              <a:off x="518" y="3559"/>
              <a:ext cx="820" cy="600"/>
            </a:xfrm>
            <a:custGeom>
              <a:avLst/>
              <a:gdLst>
                <a:gd name="T0" fmla="*/ 903 w 1640"/>
                <a:gd name="T1" fmla="*/ 3 h 1200"/>
                <a:gd name="T2" fmla="*/ 1063 w 1640"/>
                <a:gd name="T3" fmla="*/ 27 h 1200"/>
                <a:gd name="T4" fmla="*/ 1210 w 1640"/>
                <a:gd name="T5" fmla="*/ 72 h 1200"/>
                <a:gd name="T6" fmla="*/ 1342 w 1640"/>
                <a:gd name="T7" fmla="*/ 137 h 1200"/>
                <a:gd name="T8" fmla="*/ 1453 w 1640"/>
                <a:gd name="T9" fmla="*/ 219 h 1200"/>
                <a:gd name="T10" fmla="*/ 1540 w 1640"/>
                <a:gd name="T11" fmla="*/ 314 h 1200"/>
                <a:gd name="T12" fmla="*/ 1602 w 1640"/>
                <a:gd name="T13" fmla="*/ 421 h 1200"/>
                <a:gd name="T14" fmla="*/ 1636 w 1640"/>
                <a:gd name="T15" fmla="*/ 538 h 1200"/>
                <a:gd name="T16" fmla="*/ 1636 w 1640"/>
                <a:gd name="T17" fmla="*/ 661 h 1200"/>
                <a:gd name="T18" fmla="*/ 1602 w 1640"/>
                <a:gd name="T19" fmla="*/ 779 h 1200"/>
                <a:gd name="T20" fmla="*/ 1540 w 1640"/>
                <a:gd name="T21" fmla="*/ 886 h 1200"/>
                <a:gd name="T22" fmla="*/ 1453 w 1640"/>
                <a:gd name="T23" fmla="*/ 982 h 1200"/>
                <a:gd name="T24" fmla="*/ 1342 w 1640"/>
                <a:gd name="T25" fmla="*/ 1063 h 1200"/>
                <a:gd name="T26" fmla="*/ 1210 w 1640"/>
                <a:gd name="T27" fmla="*/ 1128 h 1200"/>
                <a:gd name="T28" fmla="*/ 1063 w 1640"/>
                <a:gd name="T29" fmla="*/ 1174 h 1200"/>
                <a:gd name="T30" fmla="*/ 903 w 1640"/>
                <a:gd name="T31" fmla="*/ 1197 h 1200"/>
                <a:gd name="T32" fmla="*/ 737 w 1640"/>
                <a:gd name="T33" fmla="*/ 1197 h 1200"/>
                <a:gd name="T34" fmla="*/ 577 w 1640"/>
                <a:gd name="T35" fmla="*/ 1174 h 1200"/>
                <a:gd name="T36" fmla="*/ 430 w 1640"/>
                <a:gd name="T37" fmla="*/ 1128 h 1200"/>
                <a:gd name="T38" fmla="*/ 298 w 1640"/>
                <a:gd name="T39" fmla="*/ 1063 h 1200"/>
                <a:gd name="T40" fmla="*/ 186 w 1640"/>
                <a:gd name="T41" fmla="*/ 982 h 1200"/>
                <a:gd name="T42" fmla="*/ 100 w 1640"/>
                <a:gd name="T43" fmla="*/ 886 h 1200"/>
                <a:gd name="T44" fmla="*/ 38 w 1640"/>
                <a:gd name="T45" fmla="*/ 779 h 1200"/>
                <a:gd name="T46" fmla="*/ 4 w 1640"/>
                <a:gd name="T47" fmla="*/ 661 h 1200"/>
                <a:gd name="T48" fmla="*/ 4 w 1640"/>
                <a:gd name="T49" fmla="*/ 538 h 1200"/>
                <a:gd name="T50" fmla="*/ 38 w 1640"/>
                <a:gd name="T51" fmla="*/ 421 h 1200"/>
                <a:gd name="T52" fmla="*/ 100 w 1640"/>
                <a:gd name="T53" fmla="*/ 314 h 1200"/>
                <a:gd name="T54" fmla="*/ 186 w 1640"/>
                <a:gd name="T55" fmla="*/ 219 h 1200"/>
                <a:gd name="T56" fmla="*/ 298 w 1640"/>
                <a:gd name="T57" fmla="*/ 137 h 1200"/>
                <a:gd name="T58" fmla="*/ 430 w 1640"/>
                <a:gd name="T59" fmla="*/ 72 h 1200"/>
                <a:gd name="T60" fmla="*/ 577 w 1640"/>
                <a:gd name="T61" fmla="*/ 27 h 1200"/>
                <a:gd name="T62" fmla="*/ 737 w 1640"/>
                <a:gd name="T63" fmla="*/ 3 h 12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40"/>
                <a:gd name="T97" fmla="*/ 0 h 1200"/>
                <a:gd name="T98" fmla="*/ 1640 w 1640"/>
                <a:gd name="T99" fmla="*/ 1200 h 120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40" h="1200">
                  <a:moveTo>
                    <a:pt x="820" y="0"/>
                  </a:moveTo>
                  <a:lnTo>
                    <a:pt x="903" y="3"/>
                  </a:lnTo>
                  <a:lnTo>
                    <a:pt x="986" y="13"/>
                  </a:lnTo>
                  <a:lnTo>
                    <a:pt x="1063" y="27"/>
                  </a:lnTo>
                  <a:lnTo>
                    <a:pt x="1139" y="47"/>
                  </a:lnTo>
                  <a:lnTo>
                    <a:pt x="1210" y="72"/>
                  </a:lnTo>
                  <a:lnTo>
                    <a:pt x="1278" y="103"/>
                  </a:lnTo>
                  <a:lnTo>
                    <a:pt x="1342" y="137"/>
                  </a:lnTo>
                  <a:lnTo>
                    <a:pt x="1401" y="176"/>
                  </a:lnTo>
                  <a:lnTo>
                    <a:pt x="1453" y="219"/>
                  </a:lnTo>
                  <a:lnTo>
                    <a:pt x="1500" y="264"/>
                  </a:lnTo>
                  <a:lnTo>
                    <a:pt x="1540" y="314"/>
                  </a:lnTo>
                  <a:lnTo>
                    <a:pt x="1576" y="367"/>
                  </a:lnTo>
                  <a:lnTo>
                    <a:pt x="1602" y="421"/>
                  </a:lnTo>
                  <a:lnTo>
                    <a:pt x="1623" y="479"/>
                  </a:lnTo>
                  <a:lnTo>
                    <a:pt x="1636" y="538"/>
                  </a:lnTo>
                  <a:lnTo>
                    <a:pt x="1640" y="599"/>
                  </a:lnTo>
                  <a:lnTo>
                    <a:pt x="1636" y="661"/>
                  </a:lnTo>
                  <a:lnTo>
                    <a:pt x="1623" y="720"/>
                  </a:lnTo>
                  <a:lnTo>
                    <a:pt x="1602" y="779"/>
                  </a:lnTo>
                  <a:lnTo>
                    <a:pt x="1576" y="834"/>
                  </a:lnTo>
                  <a:lnTo>
                    <a:pt x="1540" y="886"/>
                  </a:lnTo>
                  <a:lnTo>
                    <a:pt x="1500" y="936"/>
                  </a:lnTo>
                  <a:lnTo>
                    <a:pt x="1453" y="982"/>
                  </a:lnTo>
                  <a:lnTo>
                    <a:pt x="1401" y="1024"/>
                  </a:lnTo>
                  <a:lnTo>
                    <a:pt x="1342" y="1063"/>
                  </a:lnTo>
                  <a:lnTo>
                    <a:pt x="1278" y="1098"/>
                  </a:lnTo>
                  <a:lnTo>
                    <a:pt x="1210" y="1128"/>
                  </a:lnTo>
                  <a:lnTo>
                    <a:pt x="1139" y="1153"/>
                  </a:lnTo>
                  <a:lnTo>
                    <a:pt x="1063" y="1174"/>
                  </a:lnTo>
                  <a:lnTo>
                    <a:pt x="986" y="1188"/>
                  </a:lnTo>
                  <a:lnTo>
                    <a:pt x="903" y="1197"/>
                  </a:lnTo>
                  <a:lnTo>
                    <a:pt x="820" y="1200"/>
                  </a:lnTo>
                  <a:lnTo>
                    <a:pt x="737" y="1197"/>
                  </a:lnTo>
                  <a:lnTo>
                    <a:pt x="654" y="1188"/>
                  </a:lnTo>
                  <a:lnTo>
                    <a:pt x="577" y="1174"/>
                  </a:lnTo>
                  <a:lnTo>
                    <a:pt x="501" y="1153"/>
                  </a:lnTo>
                  <a:lnTo>
                    <a:pt x="430" y="1128"/>
                  </a:lnTo>
                  <a:lnTo>
                    <a:pt x="362" y="1098"/>
                  </a:lnTo>
                  <a:lnTo>
                    <a:pt x="298" y="1063"/>
                  </a:lnTo>
                  <a:lnTo>
                    <a:pt x="241" y="1024"/>
                  </a:lnTo>
                  <a:lnTo>
                    <a:pt x="186" y="982"/>
                  </a:lnTo>
                  <a:lnTo>
                    <a:pt x="139" y="936"/>
                  </a:lnTo>
                  <a:lnTo>
                    <a:pt x="100" y="886"/>
                  </a:lnTo>
                  <a:lnTo>
                    <a:pt x="64" y="834"/>
                  </a:lnTo>
                  <a:lnTo>
                    <a:pt x="38" y="779"/>
                  </a:lnTo>
                  <a:lnTo>
                    <a:pt x="17" y="720"/>
                  </a:lnTo>
                  <a:lnTo>
                    <a:pt x="4" y="661"/>
                  </a:lnTo>
                  <a:lnTo>
                    <a:pt x="0" y="599"/>
                  </a:lnTo>
                  <a:lnTo>
                    <a:pt x="4" y="538"/>
                  </a:lnTo>
                  <a:lnTo>
                    <a:pt x="17" y="479"/>
                  </a:lnTo>
                  <a:lnTo>
                    <a:pt x="38" y="421"/>
                  </a:lnTo>
                  <a:lnTo>
                    <a:pt x="64" y="367"/>
                  </a:lnTo>
                  <a:lnTo>
                    <a:pt x="100" y="314"/>
                  </a:lnTo>
                  <a:lnTo>
                    <a:pt x="139" y="264"/>
                  </a:lnTo>
                  <a:lnTo>
                    <a:pt x="186" y="219"/>
                  </a:lnTo>
                  <a:lnTo>
                    <a:pt x="241" y="176"/>
                  </a:lnTo>
                  <a:lnTo>
                    <a:pt x="298" y="137"/>
                  </a:lnTo>
                  <a:lnTo>
                    <a:pt x="362" y="103"/>
                  </a:lnTo>
                  <a:lnTo>
                    <a:pt x="430" y="72"/>
                  </a:lnTo>
                  <a:lnTo>
                    <a:pt x="501" y="47"/>
                  </a:lnTo>
                  <a:lnTo>
                    <a:pt x="577" y="27"/>
                  </a:lnTo>
                  <a:lnTo>
                    <a:pt x="654" y="13"/>
                  </a:lnTo>
                  <a:lnTo>
                    <a:pt x="737" y="3"/>
                  </a:lnTo>
                  <a:lnTo>
                    <a:pt x="820" y="0"/>
                  </a:lnTo>
                  <a:close/>
                </a:path>
              </a:pathLst>
            </a:custGeom>
            <a:solidFill>
              <a:srgbClr val="FF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1" name="Freeform 12"/>
            <p:cNvSpPr>
              <a:spLocks/>
            </p:cNvSpPr>
            <p:nvPr/>
          </p:nvSpPr>
          <p:spPr bwMode="auto">
            <a:xfrm>
              <a:off x="475" y="3467"/>
              <a:ext cx="610" cy="595"/>
            </a:xfrm>
            <a:custGeom>
              <a:avLst/>
              <a:gdLst>
                <a:gd name="T0" fmla="*/ 543 w 1222"/>
                <a:gd name="T1" fmla="*/ 167 h 1190"/>
                <a:gd name="T2" fmla="*/ 517 w 1222"/>
                <a:gd name="T3" fmla="*/ 171 h 1190"/>
                <a:gd name="T4" fmla="*/ 496 w 1222"/>
                <a:gd name="T5" fmla="*/ 181 h 1190"/>
                <a:gd name="T6" fmla="*/ 481 w 1222"/>
                <a:gd name="T7" fmla="*/ 197 h 1190"/>
                <a:gd name="T8" fmla="*/ 473 w 1222"/>
                <a:gd name="T9" fmla="*/ 217 h 1190"/>
                <a:gd name="T10" fmla="*/ 479 w 1222"/>
                <a:gd name="T11" fmla="*/ 236 h 1190"/>
                <a:gd name="T12" fmla="*/ 492 w 1222"/>
                <a:gd name="T13" fmla="*/ 251 h 1190"/>
                <a:gd name="T14" fmla="*/ 515 w 1222"/>
                <a:gd name="T15" fmla="*/ 262 h 1190"/>
                <a:gd name="T16" fmla="*/ 583 w 1222"/>
                <a:gd name="T17" fmla="*/ 277 h 1190"/>
                <a:gd name="T18" fmla="*/ 688 w 1222"/>
                <a:gd name="T19" fmla="*/ 308 h 1190"/>
                <a:gd name="T20" fmla="*/ 782 w 1222"/>
                <a:gd name="T21" fmla="*/ 349 h 1190"/>
                <a:gd name="T22" fmla="*/ 867 w 1222"/>
                <a:gd name="T23" fmla="*/ 402 h 1190"/>
                <a:gd name="T24" fmla="*/ 941 w 1222"/>
                <a:gd name="T25" fmla="*/ 463 h 1190"/>
                <a:gd name="T26" fmla="*/ 1001 w 1222"/>
                <a:gd name="T27" fmla="*/ 530 h 1190"/>
                <a:gd name="T28" fmla="*/ 1046 w 1222"/>
                <a:gd name="T29" fmla="*/ 605 h 1190"/>
                <a:gd name="T30" fmla="*/ 1075 w 1222"/>
                <a:gd name="T31" fmla="*/ 684 h 1190"/>
                <a:gd name="T32" fmla="*/ 835 w 1222"/>
                <a:gd name="T33" fmla="*/ 725 h 1190"/>
                <a:gd name="T34" fmla="*/ 796 w 1222"/>
                <a:gd name="T35" fmla="*/ 910 h 1190"/>
                <a:gd name="T36" fmla="*/ 724 w 1222"/>
                <a:gd name="T37" fmla="*/ 892 h 1190"/>
                <a:gd name="T38" fmla="*/ 662 w 1222"/>
                <a:gd name="T39" fmla="*/ 862 h 1190"/>
                <a:gd name="T40" fmla="*/ 611 w 1222"/>
                <a:gd name="T41" fmla="*/ 821 h 1190"/>
                <a:gd name="T42" fmla="*/ 585 w 1222"/>
                <a:gd name="T43" fmla="*/ 787 h 1190"/>
                <a:gd name="T44" fmla="*/ 566 w 1222"/>
                <a:gd name="T45" fmla="*/ 775 h 1190"/>
                <a:gd name="T46" fmla="*/ 541 w 1222"/>
                <a:gd name="T47" fmla="*/ 768 h 1190"/>
                <a:gd name="T48" fmla="*/ 515 w 1222"/>
                <a:gd name="T49" fmla="*/ 769 h 1190"/>
                <a:gd name="T50" fmla="*/ 481 w 1222"/>
                <a:gd name="T51" fmla="*/ 785 h 1190"/>
                <a:gd name="T52" fmla="*/ 464 w 1222"/>
                <a:gd name="T53" fmla="*/ 821 h 1190"/>
                <a:gd name="T54" fmla="*/ 471 w 1222"/>
                <a:gd name="T55" fmla="*/ 839 h 1190"/>
                <a:gd name="T56" fmla="*/ 500 w 1222"/>
                <a:gd name="T57" fmla="*/ 876 h 1190"/>
                <a:gd name="T58" fmla="*/ 535 w 1222"/>
                <a:gd name="T59" fmla="*/ 909 h 1190"/>
                <a:gd name="T60" fmla="*/ 575 w 1222"/>
                <a:gd name="T61" fmla="*/ 939 h 1190"/>
                <a:gd name="T62" fmla="*/ 620 w 1222"/>
                <a:gd name="T63" fmla="*/ 963 h 1190"/>
                <a:gd name="T64" fmla="*/ 669 w 1222"/>
                <a:gd name="T65" fmla="*/ 984 h 1190"/>
                <a:gd name="T66" fmla="*/ 722 w 1222"/>
                <a:gd name="T67" fmla="*/ 999 h 1190"/>
                <a:gd name="T68" fmla="*/ 777 w 1222"/>
                <a:gd name="T69" fmla="*/ 1010 h 1190"/>
                <a:gd name="T70" fmla="*/ 835 w 1222"/>
                <a:gd name="T71" fmla="*/ 1014 h 1190"/>
                <a:gd name="T72" fmla="*/ 136 w 1222"/>
                <a:gd name="T73" fmla="*/ 1090 h 1190"/>
                <a:gd name="T74" fmla="*/ 356 w 1222"/>
                <a:gd name="T75" fmla="*/ 254 h 1190"/>
                <a:gd name="T76" fmla="*/ 221 w 1222"/>
                <a:gd name="T77" fmla="*/ 22 h 1190"/>
                <a:gd name="T78" fmla="*/ 202 w 1222"/>
                <a:gd name="T79" fmla="*/ 8 h 1190"/>
                <a:gd name="T80" fmla="*/ 179 w 1222"/>
                <a:gd name="T81" fmla="*/ 1 h 1190"/>
                <a:gd name="T82" fmla="*/ 153 w 1222"/>
                <a:gd name="T83" fmla="*/ 1 h 1190"/>
                <a:gd name="T84" fmla="*/ 117 w 1222"/>
                <a:gd name="T85" fmla="*/ 15 h 1190"/>
                <a:gd name="T86" fmla="*/ 98 w 1222"/>
                <a:gd name="T87" fmla="*/ 49 h 1190"/>
                <a:gd name="T88" fmla="*/ 104 w 1222"/>
                <a:gd name="T89" fmla="*/ 69 h 1190"/>
                <a:gd name="T90" fmla="*/ 0 w 1222"/>
                <a:gd name="T91" fmla="*/ 154 h 1190"/>
                <a:gd name="T92" fmla="*/ 971 w 1222"/>
                <a:gd name="T93" fmla="*/ 1188 h 1190"/>
                <a:gd name="T94" fmla="*/ 1222 w 1222"/>
                <a:gd name="T95" fmla="*/ 825 h 1190"/>
                <a:gd name="T96" fmla="*/ 1218 w 1222"/>
                <a:gd name="T97" fmla="*/ 721 h 1190"/>
                <a:gd name="T98" fmla="*/ 1193 w 1222"/>
                <a:gd name="T99" fmla="*/ 617 h 1190"/>
                <a:gd name="T100" fmla="*/ 1144 w 1222"/>
                <a:gd name="T101" fmla="*/ 519 h 1190"/>
                <a:gd name="T102" fmla="*/ 1075 w 1222"/>
                <a:gd name="T103" fmla="*/ 429 h 1190"/>
                <a:gd name="T104" fmla="*/ 986 w 1222"/>
                <a:gd name="T105" fmla="*/ 348 h 1190"/>
                <a:gd name="T106" fmla="*/ 881 w 1222"/>
                <a:gd name="T107" fmla="*/ 279 h 1190"/>
                <a:gd name="T108" fmla="*/ 760 w 1222"/>
                <a:gd name="T109" fmla="*/ 224 h 1190"/>
                <a:gd name="T110" fmla="*/ 628 w 1222"/>
                <a:gd name="T111" fmla="*/ 182 h 119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22"/>
                <a:gd name="T169" fmla="*/ 0 h 1190"/>
                <a:gd name="T170" fmla="*/ 1222 w 1222"/>
                <a:gd name="T171" fmla="*/ 1190 h 119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22" h="1190">
                  <a:moveTo>
                    <a:pt x="556" y="168"/>
                  </a:moveTo>
                  <a:lnTo>
                    <a:pt x="543" y="167"/>
                  </a:lnTo>
                  <a:lnTo>
                    <a:pt x="530" y="168"/>
                  </a:lnTo>
                  <a:lnTo>
                    <a:pt x="517" y="171"/>
                  </a:lnTo>
                  <a:lnTo>
                    <a:pt x="505" y="175"/>
                  </a:lnTo>
                  <a:lnTo>
                    <a:pt x="496" y="181"/>
                  </a:lnTo>
                  <a:lnTo>
                    <a:pt x="486" y="189"/>
                  </a:lnTo>
                  <a:lnTo>
                    <a:pt x="481" y="197"/>
                  </a:lnTo>
                  <a:lnTo>
                    <a:pt x="475" y="207"/>
                  </a:lnTo>
                  <a:lnTo>
                    <a:pt x="473" y="217"/>
                  </a:lnTo>
                  <a:lnTo>
                    <a:pt x="475" y="226"/>
                  </a:lnTo>
                  <a:lnTo>
                    <a:pt x="479" y="236"/>
                  </a:lnTo>
                  <a:lnTo>
                    <a:pt x="485" y="244"/>
                  </a:lnTo>
                  <a:lnTo>
                    <a:pt x="492" y="251"/>
                  </a:lnTo>
                  <a:lnTo>
                    <a:pt x="503" y="258"/>
                  </a:lnTo>
                  <a:lnTo>
                    <a:pt x="515" y="262"/>
                  </a:lnTo>
                  <a:lnTo>
                    <a:pt x="528" y="266"/>
                  </a:lnTo>
                  <a:lnTo>
                    <a:pt x="583" y="277"/>
                  </a:lnTo>
                  <a:lnTo>
                    <a:pt x="637" y="291"/>
                  </a:lnTo>
                  <a:lnTo>
                    <a:pt x="688" y="308"/>
                  </a:lnTo>
                  <a:lnTo>
                    <a:pt x="737" y="327"/>
                  </a:lnTo>
                  <a:lnTo>
                    <a:pt x="782" y="349"/>
                  </a:lnTo>
                  <a:lnTo>
                    <a:pt x="828" y="374"/>
                  </a:lnTo>
                  <a:lnTo>
                    <a:pt x="867" y="402"/>
                  </a:lnTo>
                  <a:lnTo>
                    <a:pt x="907" y="431"/>
                  </a:lnTo>
                  <a:lnTo>
                    <a:pt x="941" y="463"/>
                  </a:lnTo>
                  <a:lnTo>
                    <a:pt x="973" y="496"/>
                  </a:lnTo>
                  <a:lnTo>
                    <a:pt x="1001" y="530"/>
                  </a:lnTo>
                  <a:lnTo>
                    <a:pt x="1026" y="568"/>
                  </a:lnTo>
                  <a:lnTo>
                    <a:pt x="1046" y="605"/>
                  </a:lnTo>
                  <a:lnTo>
                    <a:pt x="1061" y="644"/>
                  </a:lnTo>
                  <a:lnTo>
                    <a:pt x="1075" y="684"/>
                  </a:lnTo>
                  <a:lnTo>
                    <a:pt x="1082" y="725"/>
                  </a:lnTo>
                  <a:lnTo>
                    <a:pt x="835" y="725"/>
                  </a:lnTo>
                  <a:lnTo>
                    <a:pt x="835" y="915"/>
                  </a:lnTo>
                  <a:lnTo>
                    <a:pt x="796" y="910"/>
                  </a:lnTo>
                  <a:lnTo>
                    <a:pt x="760" y="903"/>
                  </a:lnTo>
                  <a:lnTo>
                    <a:pt x="724" y="892"/>
                  </a:lnTo>
                  <a:lnTo>
                    <a:pt x="692" y="879"/>
                  </a:lnTo>
                  <a:lnTo>
                    <a:pt x="662" y="862"/>
                  </a:lnTo>
                  <a:lnTo>
                    <a:pt x="635" y="843"/>
                  </a:lnTo>
                  <a:lnTo>
                    <a:pt x="611" y="821"/>
                  </a:lnTo>
                  <a:lnTo>
                    <a:pt x="592" y="796"/>
                  </a:lnTo>
                  <a:lnTo>
                    <a:pt x="585" y="787"/>
                  </a:lnTo>
                  <a:lnTo>
                    <a:pt x="575" y="780"/>
                  </a:lnTo>
                  <a:lnTo>
                    <a:pt x="566" y="775"/>
                  </a:lnTo>
                  <a:lnTo>
                    <a:pt x="552" y="771"/>
                  </a:lnTo>
                  <a:lnTo>
                    <a:pt x="541" y="768"/>
                  </a:lnTo>
                  <a:lnTo>
                    <a:pt x="528" y="768"/>
                  </a:lnTo>
                  <a:lnTo>
                    <a:pt x="515" y="769"/>
                  </a:lnTo>
                  <a:lnTo>
                    <a:pt x="502" y="772"/>
                  </a:lnTo>
                  <a:lnTo>
                    <a:pt x="481" y="785"/>
                  </a:lnTo>
                  <a:lnTo>
                    <a:pt x="468" y="801"/>
                  </a:lnTo>
                  <a:lnTo>
                    <a:pt x="464" y="821"/>
                  </a:lnTo>
                  <a:lnTo>
                    <a:pt x="471" y="839"/>
                  </a:lnTo>
                  <a:lnTo>
                    <a:pt x="485" y="858"/>
                  </a:lnTo>
                  <a:lnTo>
                    <a:pt x="500" y="876"/>
                  </a:lnTo>
                  <a:lnTo>
                    <a:pt x="517" y="894"/>
                  </a:lnTo>
                  <a:lnTo>
                    <a:pt x="535" y="909"/>
                  </a:lnTo>
                  <a:lnTo>
                    <a:pt x="554" y="924"/>
                  </a:lnTo>
                  <a:lnTo>
                    <a:pt x="575" y="939"/>
                  </a:lnTo>
                  <a:lnTo>
                    <a:pt x="598" y="952"/>
                  </a:lnTo>
                  <a:lnTo>
                    <a:pt x="620" y="963"/>
                  </a:lnTo>
                  <a:lnTo>
                    <a:pt x="645" y="974"/>
                  </a:lnTo>
                  <a:lnTo>
                    <a:pt x="669" y="984"/>
                  </a:lnTo>
                  <a:lnTo>
                    <a:pt x="696" y="992"/>
                  </a:lnTo>
                  <a:lnTo>
                    <a:pt x="722" y="999"/>
                  </a:lnTo>
                  <a:lnTo>
                    <a:pt x="749" y="1004"/>
                  </a:lnTo>
                  <a:lnTo>
                    <a:pt x="777" y="1010"/>
                  </a:lnTo>
                  <a:lnTo>
                    <a:pt x="807" y="1013"/>
                  </a:lnTo>
                  <a:lnTo>
                    <a:pt x="835" y="1014"/>
                  </a:lnTo>
                  <a:lnTo>
                    <a:pt x="835" y="1090"/>
                  </a:lnTo>
                  <a:lnTo>
                    <a:pt x="136" y="1090"/>
                  </a:lnTo>
                  <a:lnTo>
                    <a:pt x="136" y="254"/>
                  </a:lnTo>
                  <a:lnTo>
                    <a:pt x="356" y="254"/>
                  </a:lnTo>
                  <a:lnTo>
                    <a:pt x="228" y="30"/>
                  </a:lnTo>
                  <a:lnTo>
                    <a:pt x="221" y="22"/>
                  </a:lnTo>
                  <a:lnTo>
                    <a:pt x="213" y="13"/>
                  </a:lnTo>
                  <a:lnTo>
                    <a:pt x="202" y="8"/>
                  </a:lnTo>
                  <a:lnTo>
                    <a:pt x="190" y="4"/>
                  </a:lnTo>
                  <a:lnTo>
                    <a:pt x="179" y="1"/>
                  </a:lnTo>
                  <a:lnTo>
                    <a:pt x="166" y="0"/>
                  </a:lnTo>
                  <a:lnTo>
                    <a:pt x="153" y="1"/>
                  </a:lnTo>
                  <a:lnTo>
                    <a:pt x="140" y="4"/>
                  </a:lnTo>
                  <a:lnTo>
                    <a:pt x="117" y="15"/>
                  </a:lnTo>
                  <a:lnTo>
                    <a:pt x="104" y="31"/>
                  </a:lnTo>
                  <a:lnTo>
                    <a:pt x="98" y="49"/>
                  </a:lnTo>
                  <a:lnTo>
                    <a:pt x="104" y="69"/>
                  </a:lnTo>
                  <a:lnTo>
                    <a:pt x="153" y="154"/>
                  </a:lnTo>
                  <a:lnTo>
                    <a:pt x="0" y="154"/>
                  </a:lnTo>
                  <a:lnTo>
                    <a:pt x="0" y="1190"/>
                  </a:lnTo>
                  <a:lnTo>
                    <a:pt x="971" y="1188"/>
                  </a:lnTo>
                  <a:lnTo>
                    <a:pt x="971" y="825"/>
                  </a:lnTo>
                  <a:lnTo>
                    <a:pt x="1222" y="825"/>
                  </a:lnTo>
                  <a:lnTo>
                    <a:pt x="1222" y="775"/>
                  </a:lnTo>
                  <a:lnTo>
                    <a:pt x="1218" y="721"/>
                  </a:lnTo>
                  <a:lnTo>
                    <a:pt x="1209" y="669"/>
                  </a:lnTo>
                  <a:lnTo>
                    <a:pt x="1193" y="617"/>
                  </a:lnTo>
                  <a:lnTo>
                    <a:pt x="1173" y="568"/>
                  </a:lnTo>
                  <a:lnTo>
                    <a:pt x="1144" y="519"/>
                  </a:lnTo>
                  <a:lnTo>
                    <a:pt x="1112" y="472"/>
                  </a:lnTo>
                  <a:lnTo>
                    <a:pt x="1075" y="429"/>
                  </a:lnTo>
                  <a:lnTo>
                    <a:pt x="1033" y="387"/>
                  </a:lnTo>
                  <a:lnTo>
                    <a:pt x="986" y="348"/>
                  </a:lnTo>
                  <a:lnTo>
                    <a:pt x="935" y="312"/>
                  </a:lnTo>
                  <a:lnTo>
                    <a:pt x="881" y="279"/>
                  </a:lnTo>
                  <a:lnTo>
                    <a:pt x="822" y="250"/>
                  </a:lnTo>
                  <a:lnTo>
                    <a:pt x="760" y="224"/>
                  </a:lnTo>
                  <a:lnTo>
                    <a:pt x="696" y="200"/>
                  </a:lnTo>
                  <a:lnTo>
                    <a:pt x="628" y="182"/>
                  </a:lnTo>
                  <a:lnTo>
                    <a:pt x="556" y="168"/>
                  </a:lnTo>
                  <a:close/>
                </a:path>
              </a:pathLst>
            </a:custGeom>
            <a:solidFill>
              <a:srgbClr val="66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2" name="Rectangle 13"/>
            <p:cNvSpPr>
              <a:spLocks noChangeArrowheads="1"/>
            </p:cNvSpPr>
            <p:nvPr/>
          </p:nvSpPr>
          <p:spPr bwMode="auto">
            <a:xfrm>
              <a:off x="656" y="3322"/>
              <a:ext cx="54" cy="4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3" name="Freeform 14"/>
            <p:cNvSpPr>
              <a:spLocks/>
            </p:cNvSpPr>
            <p:nvPr/>
          </p:nvSpPr>
          <p:spPr bwMode="auto">
            <a:xfrm>
              <a:off x="580" y="3395"/>
              <a:ext cx="205" cy="123"/>
            </a:xfrm>
            <a:custGeom>
              <a:avLst/>
              <a:gdLst>
                <a:gd name="T0" fmla="*/ 151 w 409"/>
                <a:gd name="T1" fmla="*/ 79 h 245"/>
                <a:gd name="T2" fmla="*/ 0 w 409"/>
                <a:gd name="T3" fmla="*/ 79 h 245"/>
                <a:gd name="T4" fmla="*/ 206 w 409"/>
                <a:gd name="T5" fmla="*/ 245 h 245"/>
                <a:gd name="T6" fmla="*/ 409 w 409"/>
                <a:gd name="T7" fmla="*/ 79 h 245"/>
                <a:gd name="T8" fmla="*/ 260 w 409"/>
                <a:gd name="T9" fmla="*/ 79 h 245"/>
                <a:gd name="T10" fmla="*/ 260 w 409"/>
                <a:gd name="T11" fmla="*/ 0 h 245"/>
                <a:gd name="T12" fmla="*/ 151 w 409"/>
                <a:gd name="T13" fmla="*/ 0 h 245"/>
                <a:gd name="T14" fmla="*/ 151 w 409"/>
                <a:gd name="T15" fmla="*/ 79 h 2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9"/>
                <a:gd name="T25" fmla="*/ 0 h 245"/>
                <a:gd name="T26" fmla="*/ 409 w 409"/>
                <a:gd name="T27" fmla="*/ 245 h 2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9" h="245">
                  <a:moveTo>
                    <a:pt x="151" y="79"/>
                  </a:moveTo>
                  <a:lnTo>
                    <a:pt x="0" y="79"/>
                  </a:lnTo>
                  <a:lnTo>
                    <a:pt x="206" y="245"/>
                  </a:lnTo>
                  <a:lnTo>
                    <a:pt x="409" y="79"/>
                  </a:lnTo>
                  <a:lnTo>
                    <a:pt x="260" y="79"/>
                  </a:lnTo>
                  <a:lnTo>
                    <a:pt x="260" y="0"/>
                  </a:lnTo>
                  <a:lnTo>
                    <a:pt x="151" y="0"/>
                  </a:lnTo>
                  <a:lnTo>
                    <a:pt x="151" y="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4" name="Freeform 15"/>
            <p:cNvSpPr>
              <a:spLocks/>
            </p:cNvSpPr>
            <p:nvPr/>
          </p:nvSpPr>
          <p:spPr bwMode="auto">
            <a:xfrm>
              <a:off x="368" y="3010"/>
              <a:ext cx="262" cy="69"/>
            </a:xfrm>
            <a:custGeom>
              <a:avLst/>
              <a:gdLst>
                <a:gd name="T0" fmla="*/ 509 w 524"/>
                <a:gd name="T1" fmla="*/ 94 h 138"/>
                <a:gd name="T2" fmla="*/ 509 w 524"/>
                <a:gd name="T3" fmla="*/ 94 h 138"/>
                <a:gd name="T4" fmla="*/ 485 w 524"/>
                <a:gd name="T5" fmla="*/ 83 h 138"/>
                <a:gd name="T6" fmla="*/ 460 w 524"/>
                <a:gd name="T7" fmla="*/ 72 h 138"/>
                <a:gd name="T8" fmla="*/ 434 w 524"/>
                <a:gd name="T9" fmla="*/ 62 h 138"/>
                <a:gd name="T10" fmla="*/ 407 w 524"/>
                <a:gd name="T11" fmla="*/ 54 h 138"/>
                <a:gd name="T12" fmla="*/ 379 w 524"/>
                <a:gd name="T13" fmla="*/ 45 h 138"/>
                <a:gd name="T14" fmla="*/ 351 w 524"/>
                <a:gd name="T15" fmla="*/ 37 h 138"/>
                <a:gd name="T16" fmla="*/ 321 w 524"/>
                <a:gd name="T17" fmla="*/ 30 h 138"/>
                <a:gd name="T18" fmla="*/ 292 w 524"/>
                <a:gd name="T19" fmla="*/ 23 h 138"/>
                <a:gd name="T20" fmla="*/ 260 w 524"/>
                <a:gd name="T21" fmla="*/ 18 h 138"/>
                <a:gd name="T22" fmla="*/ 230 w 524"/>
                <a:gd name="T23" fmla="*/ 14 h 138"/>
                <a:gd name="T24" fmla="*/ 198 w 524"/>
                <a:gd name="T25" fmla="*/ 9 h 138"/>
                <a:gd name="T26" fmla="*/ 166 w 524"/>
                <a:gd name="T27" fmla="*/ 5 h 138"/>
                <a:gd name="T28" fmla="*/ 134 w 524"/>
                <a:gd name="T29" fmla="*/ 4 h 138"/>
                <a:gd name="T30" fmla="*/ 100 w 524"/>
                <a:gd name="T31" fmla="*/ 1 h 138"/>
                <a:gd name="T32" fmla="*/ 68 w 524"/>
                <a:gd name="T33" fmla="*/ 0 h 138"/>
                <a:gd name="T34" fmla="*/ 34 w 524"/>
                <a:gd name="T35" fmla="*/ 0 h 138"/>
                <a:gd name="T36" fmla="*/ 21 w 524"/>
                <a:gd name="T37" fmla="*/ 1 h 138"/>
                <a:gd name="T38" fmla="*/ 9 w 524"/>
                <a:gd name="T39" fmla="*/ 7 h 138"/>
                <a:gd name="T40" fmla="*/ 2 w 524"/>
                <a:gd name="T41" fmla="*/ 15 h 138"/>
                <a:gd name="T42" fmla="*/ 0 w 524"/>
                <a:gd name="T43" fmla="*/ 25 h 138"/>
                <a:gd name="T44" fmla="*/ 2 w 524"/>
                <a:gd name="T45" fmla="*/ 34 h 138"/>
                <a:gd name="T46" fmla="*/ 9 w 524"/>
                <a:gd name="T47" fmla="*/ 43 h 138"/>
                <a:gd name="T48" fmla="*/ 21 w 524"/>
                <a:gd name="T49" fmla="*/ 48 h 138"/>
                <a:gd name="T50" fmla="*/ 34 w 524"/>
                <a:gd name="T51" fmla="*/ 50 h 138"/>
                <a:gd name="T52" fmla="*/ 64 w 524"/>
                <a:gd name="T53" fmla="*/ 50 h 138"/>
                <a:gd name="T54" fmla="*/ 94 w 524"/>
                <a:gd name="T55" fmla="*/ 51 h 138"/>
                <a:gd name="T56" fmla="*/ 126 w 524"/>
                <a:gd name="T57" fmla="*/ 52 h 138"/>
                <a:gd name="T58" fmla="*/ 157 w 524"/>
                <a:gd name="T59" fmla="*/ 55 h 138"/>
                <a:gd name="T60" fmla="*/ 185 w 524"/>
                <a:gd name="T61" fmla="*/ 59 h 138"/>
                <a:gd name="T62" fmla="*/ 215 w 524"/>
                <a:gd name="T63" fmla="*/ 62 h 138"/>
                <a:gd name="T64" fmla="*/ 243 w 524"/>
                <a:gd name="T65" fmla="*/ 68 h 138"/>
                <a:gd name="T66" fmla="*/ 272 w 524"/>
                <a:gd name="T67" fmla="*/ 72 h 138"/>
                <a:gd name="T68" fmla="*/ 300 w 524"/>
                <a:gd name="T69" fmla="*/ 79 h 138"/>
                <a:gd name="T70" fmla="*/ 326 w 524"/>
                <a:gd name="T71" fmla="*/ 84 h 138"/>
                <a:gd name="T72" fmla="*/ 353 w 524"/>
                <a:gd name="T73" fmla="*/ 91 h 138"/>
                <a:gd name="T74" fmla="*/ 379 w 524"/>
                <a:gd name="T75" fmla="*/ 99 h 138"/>
                <a:gd name="T76" fmla="*/ 403 w 524"/>
                <a:gd name="T77" fmla="*/ 108 h 138"/>
                <a:gd name="T78" fmla="*/ 428 w 524"/>
                <a:gd name="T79" fmla="*/ 116 h 138"/>
                <a:gd name="T80" fmla="*/ 451 w 524"/>
                <a:gd name="T81" fmla="*/ 126 h 138"/>
                <a:gd name="T82" fmla="*/ 473 w 524"/>
                <a:gd name="T83" fmla="*/ 135 h 138"/>
                <a:gd name="T84" fmla="*/ 485 w 524"/>
                <a:gd name="T85" fmla="*/ 138 h 138"/>
                <a:gd name="T86" fmla="*/ 498 w 524"/>
                <a:gd name="T87" fmla="*/ 138 h 138"/>
                <a:gd name="T88" fmla="*/ 509 w 524"/>
                <a:gd name="T89" fmla="*/ 135 h 138"/>
                <a:gd name="T90" fmla="*/ 518 w 524"/>
                <a:gd name="T91" fmla="*/ 128 h 138"/>
                <a:gd name="T92" fmla="*/ 524 w 524"/>
                <a:gd name="T93" fmla="*/ 119 h 138"/>
                <a:gd name="T94" fmla="*/ 524 w 524"/>
                <a:gd name="T95" fmla="*/ 109 h 138"/>
                <a:gd name="T96" fmla="*/ 518 w 524"/>
                <a:gd name="T97" fmla="*/ 101 h 138"/>
                <a:gd name="T98" fmla="*/ 509 w 524"/>
                <a:gd name="T99" fmla="*/ 94 h 1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4"/>
                <a:gd name="T151" fmla="*/ 0 h 138"/>
                <a:gd name="T152" fmla="*/ 524 w 524"/>
                <a:gd name="T153" fmla="*/ 138 h 13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4" h="138">
                  <a:moveTo>
                    <a:pt x="509" y="94"/>
                  </a:moveTo>
                  <a:lnTo>
                    <a:pt x="509" y="94"/>
                  </a:lnTo>
                  <a:lnTo>
                    <a:pt x="485" y="83"/>
                  </a:lnTo>
                  <a:lnTo>
                    <a:pt x="460" y="72"/>
                  </a:lnTo>
                  <a:lnTo>
                    <a:pt x="434" y="62"/>
                  </a:lnTo>
                  <a:lnTo>
                    <a:pt x="407" y="54"/>
                  </a:lnTo>
                  <a:lnTo>
                    <a:pt x="379" y="45"/>
                  </a:lnTo>
                  <a:lnTo>
                    <a:pt x="351" y="37"/>
                  </a:lnTo>
                  <a:lnTo>
                    <a:pt x="321" y="30"/>
                  </a:lnTo>
                  <a:lnTo>
                    <a:pt x="292" y="23"/>
                  </a:lnTo>
                  <a:lnTo>
                    <a:pt x="260" y="18"/>
                  </a:lnTo>
                  <a:lnTo>
                    <a:pt x="230" y="14"/>
                  </a:lnTo>
                  <a:lnTo>
                    <a:pt x="198" y="9"/>
                  </a:lnTo>
                  <a:lnTo>
                    <a:pt x="166" y="5"/>
                  </a:lnTo>
                  <a:lnTo>
                    <a:pt x="134" y="4"/>
                  </a:lnTo>
                  <a:lnTo>
                    <a:pt x="100" y="1"/>
                  </a:lnTo>
                  <a:lnTo>
                    <a:pt x="68" y="0"/>
                  </a:lnTo>
                  <a:lnTo>
                    <a:pt x="34" y="0"/>
                  </a:lnTo>
                  <a:lnTo>
                    <a:pt x="21" y="1"/>
                  </a:lnTo>
                  <a:lnTo>
                    <a:pt x="9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9" y="43"/>
                  </a:lnTo>
                  <a:lnTo>
                    <a:pt x="21" y="48"/>
                  </a:lnTo>
                  <a:lnTo>
                    <a:pt x="34" y="50"/>
                  </a:lnTo>
                  <a:lnTo>
                    <a:pt x="64" y="50"/>
                  </a:lnTo>
                  <a:lnTo>
                    <a:pt x="94" y="51"/>
                  </a:lnTo>
                  <a:lnTo>
                    <a:pt x="126" y="52"/>
                  </a:lnTo>
                  <a:lnTo>
                    <a:pt x="157" y="55"/>
                  </a:lnTo>
                  <a:lnTo>
                    <a:pt x="185" y="59"/>
                  </a:lnTo>
                  <a:lnTo>
                    <a:pt x="215" y="62"/>
                  </a:lnTo>
                  <a:lnTo>
                    <a:pt x="243" y="68"/>
                  </a:lnTo>
                  <a:lnTo>
                    <a:pt x="272" y="72"/>
                  </a:lnTo>
                  <a:lnTo>
                    <a:pt x="300" y="79"/>
                  </a:lnTo>
                  <a:lnTo>
                    <a:pt x="326" y="84"/>
                  </a:lnTo>
                  <a:lnTo>
                    <a:pt x="353" y="91"/>
                  </a:lnTo>
                  <a:lnTo>
                    <a:pt x="379" y="99"/>
                  </a:lnTo>
                  <a:lnTo>
                    <a:pt x="403" y="108"/>
                  </a:lnTo>
                  <a:lnTo>
                    <a:pt x="428" y="116"/>
                  </a:lnTo>
                  <a:lnTo>
                    <a:pt x="451" y="126"/>
                  </a:lnTo>
                  <a:lnTo>
                    <a:pt x="473" y="135"/>
                  </a:lnTo>
                  <a:lnTo>
                    <a:pt x="485" y="138"/>
                  </a:lnTo>
                  <a:lnTo>
                    <a:pt x="498" y="138"/>
                  </a:lnTo>
                  <a:lnTo>
                    <a:pt x="509" y="135"/>
                  </a:lnTo>
                  <a:lnTo>
                    <a:pt x="518" y="128"/>
                  </a:lnTo>
                  <a:lnTo>
                    <a:pt x="524" y="119"/>
                  </a:lnTo>
                  <a:lnTo>
                    <a:pt x="524" y="109"/>
                  </a:lnTo>
                  <a:lnTo>
                    <a:pt x="518" y="101"/>
                  </a:lnTo>
                  <a:lnTo>
                    <a:pt x="509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5" name="Freeform 16"/>
            <p:cNvSpPr>
              <a:spLocks/>
            </p:cNvSpPr>
            <p:nvPr/>
          </p:nvSpPr>
          <p:spPr bwMode="auto">
            <a:xfrm>
              <a:off x="728" y="2922"/>
              <a:ext cx="267" cy="71"/>
            </a:xfrm>
            <a:custGeom>
              <a:avLst/>
              <a:gdLst>
                <a:gd name="T0" fmla="*/ 53 w 534"/>
                <a:gd name="T1" fmla="*/ 138 h 143"/>
                <a:gd name="T2" fmla="*/ 53 w 534"/>
                <a:gd name="T3" fmla="*/ 138 h 143"/>
                <a:gd name="T4" fmla="*/ 76 w 534"/>
                <a:gd name="T5" fmla="*/ 129 h 143"/>
                <a:gd name="T6" fmla="*/ 98 w 534"/>
                <a:gd name="T7" fmla="*/ 118 h 143"/>
                <a:gd name="T8" fmla="*/ 121 w 534"/>
                <a:gd name="T9" fmla="*/ 109 h 143"/>
                <a:gd name="T10" fmla="*/ 147 w 534"/>
                <a:gd name="T11" fmla="*/ 101 h 143"/>
                <a:gd name="T12" fmla="*/ 172 w 534"/>
                <a:gd name="T13" fmla="*/ 93 h 143"/>
                <a:gd name="T14" fmla="*/ 200 w 534"/>
                <a:gd name="T15" fmla="*/ 86 h 143"/>
                <a:gd name="T16" fmla="*/ 226 w 534"/>
                <a:gd name="T17" fmla="*/ 79 h 143"/>
                <a:gd name="T18" fmla="*/ 255 w 534"/>
                <a:gd name="T19" fmla="*/ 74 h 143"/>
                <a:gd name="T20" fmla="*/ 285 w 534"/>
                <a:gd name="T21" fmla="*/ 68 h 143"/>
                <a:gd name="T22" fmla="*/ 313 w 534"/>
                <a:gd name="T23" fmla="*/ 62 h 143"/>
                <a:gd name="T24" fmla="*/ 343 w 534"/>
                <a:gd name="T25" fmla="*/ 60 h 143"/>
                <a:gd name="T26" fmla="*/ 374 w 534"/>
                <a:gd name="T27" fmla="*/ 56 h 143"/>
                <a:gd name="T28" fmla="*/ 406 w 534"/>
                <a:gd name="T29" fmla="*/ 53 h 143"/>
                <a:gd name="T30" fmla="*/ 436 w 534"/>
                <a:gd name="T31" fmla="*/ 51 h 143"/>
                <a:gd name="T32" fmla="*/ 468 w 534"/>
                <a:gd name="T33" fmla="*/ 50 h 143"/>
                <a:gd name="T34" fmla="*/ 500 w 534"/>
                <a:gd name="T35" fmla="*/ 50 h 143"/>
                <a:gd name="T36" fmla="*/ 513 w 534"/>
                <a:gd name="T37" fmla="*/ 49 h 143"/>
                <a:gd name="T38" fmla="*/ 524 w 534"/>
                <a:gd name="T39" fmla="*/ 43 h 143"/>
                <a:gd name="T40" fmla="*/ 532 w 534"/>
                <a:gd name="T41" fmla="*/ 35 h 143"/>
                <a:gd name="T42" fmla="*/ 534 w 534"/>
                <a:gd name="T43" fmla="*/ 25 h 143"/>
                <a:gd name="T44" fmla="*/ 532 w 534"/>
                <a:gd name="T45" fmla="*/ 15 h 143"/>
                <a:gd name="T46" fmla="*/ 524 w 534"/>
                <a:gd name="T47" fmla="*/ 7 h 143"/>
                <a:gd name="T48" fmla="*/ 513 w 534"/>
                <a:gd name="T49" fmla="*/ 2 h 143"/>
                <a:gd name="T50" fmla="*/ 500 w 534"/>
                <a:gd name="T51" fmla="*/ 0 h 143"/>
                <a:gd name="T52" fmla="*/ 466 w 534"/>
                <a:gd name="T53" fmla="*/ 0 h 143"/>
                <a:gd name="T54" fmla="*/ 432 w 534"/>
                <a:gd name="T55" fmla="*/ 2 h 143"/>
                <a:gd name="T56" fmla="*/ 398 w 534"/>
                <a:gd name="T57" fmla="*/ 4 h 143"/>
                <a:gd name="T58" fmla="*/ 364 w 534"/>
                <a:gd name="T59" fmla="*/ 7 h 143"/>
                <a:gd name="T60" fmla="*/ 332 w 534"/>
                <a:gd name="T61" fmla="*/ 10 h 143"/>
                <a:gd name="T62" fmla="*/ 298 w 534"/>
                <a:gd name="T63" fmla="*/ 15 h 143"/>
                <a:gd name="T64" fmla="*/ 266 w 534"/>
                <a:gd name="T65" fmla="*/ 20 h 143"/>
                <a:gd name="T66" fmla="*/ 236 w 534"/>
                <a:gd name="T67" fmla="*/ 27 h 143"/>
                <a:gd name="T68" fmla="*/ 204 w 534"/>
                <a:gd name="T69" fmla="*/ 32 h 143"/>
                <a:gd name="T70" fmla="*/ 176 w 534"/>
                <a:gd name="T71" fmla="*/ 40 h 143"/>
                <a:gd name="T72" fmla="*/ 145 w 534"/>
                <a:gd name="T73" fmla="*/ 49 h 143"/>
                <a:gd name="T74" fmla="*/ 117 w 534"/>
                <a:gd name="T75" fmla="*/ 57 h 143"/>
                <a:gd name="T76" fmla="*/ 89 w 534"/>
                <a:gd name="T77" fmla="*/ 67 h 143"/>
                <a:gd name="T78" fmla="*/ 62 w 534"/>
                <a:gd name="T79" fmla="*/ 76 h 143"/>
                <a:gd name="T80" fmla="*/ 38 w 534"/>
                <a:gd name="T81" fmla="*/ 87 h 143"/>
                <a:gd name="T82" fmla="*/ 13 w 534"/>
                <a:gd name="T83" fmla="*/ 98 h 143"/>
                <a:gd name="T84" fmla="*/ 4 w 534"/>
                <a:gd name="T85" fmla="*/ 105 h 143"/>
                <a:gd name="T86" fmla="*/ 0 w 534"/>
                <a:gd name="T87" fmla="*/ 114 h 143"/>
                <a:gd name="T88" fmla="*/ 0 w 534"/>
                <a:gd name="T89" fmla="*/ 123 h 143"/>
                <a:gd name="T90" fmla="*/ 6 w 534"/>
                <a:gd name="T91" fmla="*/ 133 h 143"/>
                <a:gd name="T92" fmla="*/ 15 w 534"/>
                <a:gd name="T93" fmla="*/ 140 h 143"/>
                <a:gd name="T94" fmla="*/ 27 w 534"/>
                <a:gd name="T95" fmla="*/ 143 h 143"/>
                <a:gd name="T96" fmla="*/ 40 w 534"/>
                <a:gd name="T97" fmla="*/ 143 h 143"/>
                <a:gd name="T98" fmla="*/ 53 w 534"/>
                <a:gd name="T99" fmla="*/ 138 h 14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34"/>
                <a:gd name="T151" fmla="*/ 0 h 143"/>
                <a:gd name="T152" fmla="*/ 534 w 534"/>
                <a:gd name="T153" fmla="*/ 143 h 14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34" h="143">
                  <a:moveTo>
                    <a:pt x="53" y="138"/>
                  </a:moveTo>
                  <a:lnTo>
                    <a:pt x="53" y="138"/>
                  </a:lnTo>
                  <a:lnTo>
                    <a:pt x="76" y="129"/>
                  </a:lnTo>
                  <a:lnTo>
                    <a:pt x="98" y="118"/>
                  </a:lnTo>
                  <a:lnTo>
                    <a:pt x="121" y="109"/>
                  </a:lnTo>
                  <a:lnTo>
                    <a:pt x="147" y="101"/>
                  </a:lnTo>
                  <a:lnTo>
                    <a:pt x="172" y="93"/>
                  </a:lnTo>
                  <a:lnTo>
                    <a:pt x="200" y="86"/>
                  </a:lnTo>
                  <a:lnTo>
                    <a:pt x="226" y="79"/>
                  </a:lnTo>
                  <a:lnTo>
                    <a:pt x="255" y="74"/>
                  </a:lnTo>
                  <a:lnTo>
                    <a:pt x="285" y="68"/>
                  </a:lnTo>
                  <a:lnTo>
                    <a:pt x="313" y="62"/>
                  </a:lnTo>
                  <a:lnTo>
                    <a:pt x="343" y="60"/>
                  </a:lnTo>
                  <a:lnTo>
                    <a:pt x="374" y="56"/>
                  </a:lnTo>
                  <a:lnTo>
                    <a:pt x="406" y="53"/>
                  </a:lnTo>
                  <a:lnTo>
                    <a:pt x="436" y="51"/>
                  </a:lnTo>
                  <a:lnTo>
                    <a:pt x="468" y="50"/>
                  </a:lnTo>
                  <a:lnTo>
                    <a:pt x="500" y="50"/>
                  </a:lnTo>
                  <a:lnTo>
                    <a:pt x="513" y="49"/>
                  </a:lnTo>
                  <a:lnTo>
                    <a:pt x="524" y="43"/>
                  </a:lnTo>
                  <a:lnTo>
                    <a:pt x="532" y="35"/>
                  </a:lnTo>
                  <a:lnTo>
                    <a:pt x="534" y="25"/>
                  </a:lnTo>
                  <a:lnTo>
                    <a:pt x="532" y="15"/>
                  </a:lnTo>
                  <a:lnTo>
                    <a:pt x="524" y="7"/>
                  </a:lnTo>
                  <a:lnTo>
                    <a:pt x="513" y="2"/>
                  </a:lnTo>
                  <a:lnTo>
                    <a:pt x="500" y="0"/>
                  </a:lnTo>
                  <a:lnTo>
                    <a:pt x="466" y="0"/>
                  </a:lnTo>
                  <a:lnTo>
                    <a:pt x="432" y="2"/>
                  </a:lnTo>
                  <a:lnTo>
                    <a:pt x="398" y="4"/>
                  </a:lnTo>
                  <a:lnTo>
                    <a:pt x="364" y="7"/>
                  </a:lnTo>
                  <a:lnTo>
                    <a:pt x="332" y="10"/>
                  </a:lnTo>
                  <a:lnTo>
                    <a:pt x="298" y="15"/>
                  </a:lnTo>
                  <a:lnTo>
                    <a:pt x="266" y="20"/>
                  </a:lnTo>
                  <a:lnTo>
                    <a:pt x="236" y="27"/>
                  </a:lnTo>
                  <a:lnTo>
                    <a:pt x="204" y="32"/>
                  </a:lnTo>
                  <a:lnTo>
                    <a:pt x="176" y="40"/>
                  </a:lnTo>
                  <a:lnTo>
                    <a:pt x="145" y="49"/>
                  </a:lnTo>
                  <a:lnTo>
                    <a:pt x="117" y="57"/>
                  </a:lnTo>
                  <a:lnTo>
                    <a:pt x="89" y="67"/>
                  </a:lnTo>
                  <a:lnTo>
                    <a:pt x="62" y="76"/>
                  </a:lnTo>
                  <a:lnTo>
                    <a:pt x="38" y="87"/>
                  </a:lnTo>
                  <a:lnTo>
                    <a:pt x="13" y="98"/>
                  </a:lnTo>
                  <a:lnTo>
                    <a:pt x="4" y="105"/>
                  </a:lnTo>
                  <a:lnTo>
                    <a:pt x="0" y="114"/>
                  </a:lnTo>
                  <a:lnTo>
                    <a:pt x="0" y="123"/>
                  </a:lnTo>
                  <a:lnTo>
                    <a:pt x="6" y="133"/>
                  </a:lnTo>
                  <a:lnTo>
                    <a:pt x="15" y="140"/>
                  </a:lnTo>
                  <a:lnTo>
                    <a:pt x="27" y="143"/>
                  </a:lnTo>
                  <a:lnTo>
                    <a:pt x="40" y="143"/>
                  </a:lnTo>
                  <a:lnTo>
                    <a:pt x="53" y="1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6" name="Freeform 17"/>
            <p:cNvSpPr>
              <a:spLocks/>
            </p:cNvSpPr>
            <p:nvPr/>
          </p:nvSpPr>
          <p:spPr bwMode="auto">
            <a:xfrm>
              <a:off x="733" y="3010"/>
              <a:ext cx="262" cy="69"/>
            </a:xfrm>
            <a:custGeom>
              <a:avLst/>
              <a:gdLst>
                <a:gd name="T0" fmla="*/ 490 w 524"/>
                <a:gd name="T1" fmla="*/ 0 h 138"/>
                <a:gd name="T2" fmla="*/ 456 w 524"/>
                <a:gd name="T3" fmla="*/ 0 h 138"/>
                <a:gd name="T4" fmla="*/ 422 w 524"/>
                <a:gd name="T5" fmla="*/ 1 h 138"/>
                <a:gd name="T6" fmla="*/ 390 w 524"/>
                <a:gd name="T7" fmla="*/ 4 h 138"/>
                <a:gd name="T8" fmla="*/ 358 w 524"/>
                <a:gd name="T9" fmla="*/ 5 h 138"/>
                <a:gd name="T10" fmla="*/ 326 w 524"/>
                <a:gd name="T11" fmla="*/ 9 h 138"/>
                <a:gd name="T12" fmla="*/ 294 w 524"/>
                <a:gd name="T13" fmla="*/ 14 h 138"/>
                <a:gd name="T14" fmla="*/ 262 w 524"/>
                <a:gd name="T15" fmla="*/ 18 h 138"/>
                <a:gd name="T16" fmla="*/ 232 w 524"/>
                <a:gd name="T17" fmla="*/ 23 h 138"/>
                <a:gd name="T18" fmla="*/ 201 w 524"/>
                <a:gd name="T19" fmla="*/ 30 h 138"/>
                <a:gd name="T20" fmla="*/ 173 w 524"/>
                <a:gd name="T21" fmla="*/ 37 h 138"/>
                <a:gd name="T22" fmla="*/ 145 w 524"/>
                <a:gd name="T23" fmla="*/ 45 h 138"/>
                <a:gd name="T24" fmla="*/ 117 w 524"/>
                <a:gd name="T25" fmla="*/ 54 h 138"/>
                <a:gd name="T26" fmla="*/ 90 w 524"/>
                <a:gd name="T27" fmla="*/ 62 h 138"/>
                <a:gd name="T28" fmla="*/ 64 w 524"/>
                <a:gd name="T29" fmla="*/ 72 h 138"/>
                <a:gd name="T30" fmla="*/ 39 w 524"/>
                <a:gd name="T31" fmla="*/ 83 h 138"/>
                <a:gd name="T32" fmla="*/ 15 w 524"/>
                <a:gd name="T33" fmla="*/ 94 h 138"/>
                <a:gd name="T34" fmla="*/ 15 w 524"/>
                <a:gd name="T35" fmla="*/ 94 h 138"/>
                <a:gd name="T36" fmla="*/ 5 w 524"/>
                <a:gd name="T37" fmla="*/ 101 h 138"/>
                <a:gd name="T38" fmla="*/ 0 w 524"/>
                <a:gd name="T39" fmla="*/ 109 h 138"/>
                <a:gd name="T40" fmla="*/ 0 w 524"/>
                <a:gd name="T41" fmla="*/ 119 h 138"/>
                <a:gd name="T42" fmla="*/ 3 w 524"/>
                <a:gd name="T43" fmla="*/ 128 h 138"/>
                <a:gd name="T44" fmla="*/ 13 w 524"/>
                <a:gd name="T45" fmla="*/ 135 h 138"/>
                <a:gd name="T46" fmla="*/ 26 w 524"/>
                <a:gd name="T47" fmla="*/ 138 h 138"/>
                <a:gd name="T48" fmla="*/ 39 w 524"/>
                <a:gd name="T49" fmla="*/ 138 h 138"/>
                <a:gd name="T50" fmla="*/ 51 w 524"/>
                <a:gd name="T51" fmla="*/ 135 h 138"/>
                <a:gd name="T52" fmla="*/ 73 w 524"/>
                <a:gd name="T53" fmla="*/ 126 h 138"/>
                <a:gd name="T54" fmla="*/ 96 w 524"/>
                <a:gd name="T55" fmla="*/ 116 h 138"/>
                <a:gd name="T56" fmla="*/ 120 w 524"/>
                <a:gd name="T57" fmla="*/ 108 h 138"/>
                <a:gd name="T58" fmla="*/ 145 w 524"/>
                <a:gd name="T59" fmla="*/ 99 h 138"/>
                <a:gd name="T60" fmla="*/ 171 w 524"/>
                <a:gd name="T61" fmla="*/ 91 h 138"/>
                <a:gd name="T62" fmla="*/ 198 w 524"/>
                <a:gd name="T63" fmla="*/ 84 h 138"/>
                <a:gd name="T64" fmla="*/ 224 w 524"/>
                <a:gd name="T65" fmla="*/ 79 h 138"/>
                <a:gd name="T66" fmla="*/ 252 w 524"/>
                <a:gd name="T67" fmla="*/ 72 h 138"/>
                <a:gd name="T68" fmla="*/ 281 w 524"/>
                <a:gd name="T69" fmla="*/ 68 h 138"/>
                <a:gd name="T70" fmla="*/ 309 w 524"/>
                <a:gd name="T71" fmla="*/ 62 h 138"/>
                <a:gd name="T72" fmla="*/ 339 w 524"/>
                <a:gd name="T73" fmla="*/ 59 h 138"/>
                <a:gd name="T74" fmla="*/ 367 w 524"/>
                <a:gd name="T75" fmla="*/ 55 h 138"/>
                <a:gd name="T76" fmla="*/ 397 w 524"/>
                <a:gd name="T77" fmla="*/ 52 h 138"/>
                <a:gd name="T78" fmla="*/ 429 w 524"/>
                <a:gd name="T79" fmla="*/ 51 h 138"/>
                <a:gd name="T80" fmla="*/ 460 w 524"/>
                <a:gd name="T81" fmla="*/ 50 h 138"/>
                <a:gd name="T82" fmla="*/ 490 w 524"/>
                <a:gd name="T83" fmla="*/ 50 h 138"/>
                <a:gd name="T84" fmla="*/ 503 w 524"/>
                <a:gd name="T85" fmla="*/ 48 h 138"/>
                <a:gd name="T86" fmla="*/ 514 w 524"/>
                <a:gd name="T87" fmla="*/ 43 h 138"/>
                <a:gd name="T88" fmla="*/ 522 w 524"/>
                <a:gd name="T89" fmla="*/ 34 h 138"/>
                <a:gd name="T90" fmla="*/ 524 w 524"/>
                <a:gd name="T91" fmla="*/ 25 h 138"/>
                <a:gd name="T92" fmla="*/ 522 w 524"/>
                <a:gd name="T93" fmla="*/ 15 h 138"/>
                <a:gd name="T94" fmla="*/ 514 w 524"/>
                <a:gd name="T95" fmla="*/ 7 h 138"/>
                <a:gd name="T96" fmla="*/ 503 w 524"/>
                <a:gd name="T97" fmla="*/ 1 h 138"/>
                <a:gd name="T98" fmla="*/ 490 w 524"/>
                <a:gd name="T99" fmla="*/ 0 h 1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4"/>
                <a:gd name="T151" fmla="*/ 0 h 138"/>
                <a:gd name="T152" fmla="*/ 524 w 524"/>
                <a:gd name="T153" fmla="*/ 138 h 13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4" h="138">
                  <a:moveTo>
                    <a:pt x="490" y="0"/>
                  </a:moveTo>
                  <a:lnTo>
                    <a:pt x="456" y="0"/>
                  </a:lnTo>
                  <a:lnTo>
                    <a:pt x="422" y="1"/>
                  </a:lnTo>
                  <a:lnTo>
                    <a:pt x="390" y="4"/>
                  </a:lnTo>
                  <a:lnTo>
                    <a:pt x="358" y="5"/>
                  </a:lnTo>
                  <a:lnTo>
                    <a:pt x="326" y="9"/>
                  </a:lnTo>
                  <a:lnTo>
                    <a:pt x="294" y="14"/>
                  </a:lnTo>
                  <a:lnTo>
                    <a:pt x="262" y="18"/>
                  </a:lnTo>
                  <a:lnTo>
                    <a:pt x="232" y="23"/>
                  </a:lnTo>
                  <a:lnTo>
                    <a:pt x="201" y="30"/>
                  </a:lnTo>
                  <a:lnTo>
                    <a:pt x="173" y="37"/>
                  </a:lnTo>
                  <a:lnTo>
                    <a:pt x="145" y="45"/>
                  </a:lnTo>
                  <a:lnTo>
                    <a:pt x="117" y="54"/>
                  </a:lnTo>
                  <a:lnTo>
                    <a:pt x="90" y="62"/>
                  </a:lnTo>
                  <a:lnTo>
                    <a:pt x="64" y="72"/>
                  </a:lnTo>
                  <a:lnTo>
                    <a:pt x="39" y="83"/>
                  </a:lnTo>
                  <a:lnTo>
                    <a:pt x="15" y="94"/>
                  </a:lnTo>
                  <a:lnTo>
                    <a:pt x="5" y="101"/>
                  </a:lnTo>
                  <a:lnTo>
                    <a:pt x="0" y="109"/>
                  </a:lnTo>
                  <a:lnTo>
                    <a:pt x="0" y="119"/>
                  </a:lnTo>
                  <a:lnTo>
                    <a:pt x="3" y="128"/>
                  </a:lnTo>
                  <a:lnTo>
                    <a:pt x="13" y="135"/>
                  </a:lnTo>
                  <a:lnTo>
                    <a:pt x="26" y="138"/>
                  </a:lnTo>
                  <a:lnTo>
                    <a:pt x="39" y="138"/>
                  </a:lnTo>
                  <a:lnTo>
                    <a:pt x="51" y="135"/>
                  </a:lnTo>
                  <a:lnTo>
                    <a:pt x="73" y="126"/>
                  </a:lnTo>
                  <a:lnTo>
                    <a:pt x="96" y="116"/>
                  </a:lnTo>
                  <a:lnTo>
                    <a:pt x="120" y="108"/>
                  </a:lnTo>
                  <a:lnTo>
                    <a:pt x="145" y="99"/>
                  </a:lnTo>
                  <a:lnTo>
                    <a:pt x="171" y="91"/>
                  </a:lnTo>
                  <a:lnTo>
                    <a:pt x="198" y="84"/>
                  </a:lnTo>
                  <a:lnTo>
                    <a:pt x="224" y="79"/>
                  </a:lnTo>
                  <a:lnTo>
                    <a:pt x="252" y="72"/>
                  </a:lnTo>
                  <a:lnTo>
                    <a:pt x="281" y="68"/>
                  </a:lnTo>
                  <a:lnTo>
                    <a:pt x="309" y="62"/>
                  </a:lnTo>
                  <a:lnTo>
                    <a:pt x="339" y="59"/>
                  </a:lnTo>
                  <a:lnTo>
                    <a:pt x="367" y="55"/>
                  </a:lnTo>
                  <a:lnTo>
                    <a:pt x="397" y="52"/>
                  </a:lnTo>
                  <a:lnTo>
                    <a:pt x="429" y="51"/>
                  </a:lnTo>
                  <a:lnTo>
                    <a:pt x="460" y="50"/>
                  </a:lnTo>
                  <a:lnTo>
                    <a:pt x="490" y="50"/>
                  </a:lnTo>
                  <a:lnTo>
                    <a:pt x="503" y="48"/>
                  </a:lnTo>
                  <a:lnTo>
                    <a:pt x="514" y="43"/>
                  </a:lnTo>
                  <a:lnTo>
                    <a:pt x="522" y="34"/>
                  </a:lnTo>
                  <a:lnTo>
                    <a:pt x="524" y="25"/>
                  </a:lnTo>
                  <a:lnTo>
                    <a:pt x="522" y="15"/>
                  </a:lnTo>
                  <a:lnTo>
                    <a:pt x="514" y="7"/>
                  </a:lnTo>
                  <a:lnTo>
                    <a:pt x="503" y="1"/>
                  </a:lnTo>
                  <a:lnTo>
                    <a:pt x="49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7" name="Freeform 18"/>
            <p:cNvSpPr>
              <a:spLocks/>
            </p:cNvSpPr>
            <p:nvPr/>
          </p:nvSpPr>
          <p:spPr bwMode="auto">
            <a:xfrm>
              <a:off x="368" y="2922"/>
              <a:ext cx="267" cy="71"/>
            </a:xfrm>
            <a:custGeom>
              <a:avLst/>
              <a:gdLst>
                <a:gd name="T0" fmla="*/ 34 w 534"/>
                <a:gd name="T1" fmla="*/ 50 h 143"/>
                <a:gd name="T2" fmla="*/ 66 w 534"/>
                <a:gd name="T3" fmla="*/ 50 h 143"/>
                <a:gd name="T4" fmla="*/ 98 w 534"/>
                <a:gd name="T5" fmla="*/ 51 h 143"/>
                <a:gd name="T6" fmla="*/ 128 w 534"/>
                <a:gd name="T7" fmla="*/ 53 h 143"/>
                <a:gd name="T8" fmla="*/ 158 w 534"/>
                <a:gd name="T9" fmla="*/ 56 h 143"/>
                <a:gd name="T10" fmla="*/ 190 w 534"/>
                <a:gd name="T11" fmla="*/ 60 h 143"/>
                <a:gd name="T12" fmla="*/ 219 w 534"/>
                <a:gd name="T13" fmla="*/ 62 h 143"/>
                <a:gd name="T14" fmla="*/ 249 w 534"/>
                <a:gd name="T15" fmla="*/ 68 h 143"/>
                <a:gd name="T16" fmla="*/ 277 w 534"/>
                <a:gd name="T17" fmla="*/ 74 h 143"/>
                <a:gd name="T18" fmla="*/ 305 w 534"/>
                <a:gd name="T19" fmla="*/ 79 h 143"/>
                <a:gd name="T20" fmla="*/ 334 w 534"/>
                <a:gd name="T21" fmla="*/ 86 h 143"/>
                <a:gd name="T22" fmla="*/ 360 w 534"/>
                <a:gd name="T23" fmla="*/ 93 h 143"/>
                <a:gd name="T24" fmla="*/ 387 w 534"/>
                <a:gd name="T25" fmla="*/ 101 h 143"/>
                <a:gd name="T26" fmla="*/ 411 w 534"/>
                <a:gd name="T27" fmla="*/ 109 h 143"/>
                <a:gd name="T28" fmla="*/ 436 w 534"/>
                <a:gd name="T29" fmla="*/ 118 h 143"/>
                <a:gd name="T30" fmla="*/ 458 w 534"/>
                <a:gd name="T31" fmla="*/ 129 h 143"/>
                <a:gd name="T32" fmla="*/ 481 w 534"/>
                <a:gd name="T33" fmla="*/ 138 h 143"/>
                <a:gd name="T34" fmla="*/ 494 w 534"/>
                <a:gd name="T35" fmla="*/ 143 h 143"/>
                <a:gd name="T36" fmla="*/ 507 w 534"/>
                <a:gd name="T37" fmla="*/ 143 h 143"/>
                <a:gd name="T38" fmla="*/ 518 w 534"/>
                <a:gd name="T39" fmla="*/ 140 h 143"/>
                <a:gd name="T40" fmla="*/ 528 w 534"/>
                <a:gd name="T41" fmla="*/ 133 h 143"/>
                <a:gd name="T42" fmla="*/ 534 w 534"/>
                <a:gd name="T43" fmla="*/ 123 h 143"/>
                <a:gd name="T44" fmla="*/ 534 w 534"/>
                <a:gd name="T45" fmla="*/ 114 h 143"/>
                <a:gd name="T46" fmla="*/ 528 w 534"/>
                <a:gd name="T47" fmla="*/ 105 h 143"/>
                <a:gd name="T48" fmla="*/ 518 w 534"/>
                <a:gd name="T49" fmla="*/ 98 h 143"/>
                <a:gd name="T50" fmla="*/ 494 w 534"/>
                <a:gd name="T51" fmla="*/ 87 h 143"/>
                <a:gd name="T52" fmla="*/ 469 w 534"/>
                <a:gd name="T53" fmla="*/ 76 h 143"/>
                <a:gd name="T54" fmla="*/ 443 w 534"/>
                <a:gd name="T55" fmla="*/ 67 h 143"/>
                <a:gd name="T56" fmla="*/ 417 w 534"/>
                <a:gd name="T57" fmla="*/ 57 h 143"/>
                <a:gd name="T58" fmla="*/ 388 w 534"/>
                <a:gd name="T59" fmla="*/ 49 h 143"/>
                <a:gd name="T60" fmla="*/ 358 w 534"/>
                <a:gd name="T61" fmla="*/ 40 h 143"/>
                <a:gd name="T62" fmla="*/ 328 w 534"/>
                <a:gd name="T63" fmla="*/ 32 h 143"/>
                <a:gd name="T64" fmla="*/ 298 w 534"/>
                <a:gd name="T65" fmla="*/ 27 h 143"/>
                <a:gd name="T66" fmla="*/ 266 w 534"/>
                <a:gd name="T67" fmla="*/ 20 h 143"/>
                <a:gd name="T68" fmla="*/ 236 w 534"/>
                <a:gd name="T69" fmla="*/ 15 h 143"/>
                <a:gd name="T70" fmla="*/ 202 w 534"/>
                <a:gd name="T71" fmla="*/ 10 h 143"/>
                <a:gd name="T72" fmla="*/ 170 w 534"/>
                <a:gd name="T73" fmla="*/ 7 h 143"/>
                <a:gd name="T74" fmla="*/ 136 w 534"/>
                <a:gd name="T75" fmla="*/ 4 h 143"/>
                <a:gd name="T76" fmla="*/ 102 w 534"/>
                <a:gd name="T77" fmla="*/ 2 h 143"/>
                <a:gd name="T78" fmla="*/ 68 w 534"/>
                <a:gd name="T79" fmla="*/ 0 h 143"/>
                <a:gd name="T80" fmla="*/ 34 w 534"/>
                <a:gd name="T81" fmla="*/ 0 h 143"/>
                <a:gd name="T82" fmla="*/ 21 w 534"/>
                <a:gd name="T83" fmla="*/ 2 h 143"/>
                <a:gd name="T84" fmla="*/ 9 w 534"/>
                <a:gd name="T85" fmla="*/ 7 h 143"/>
                <a:gd name="T86" fmla="*/ 2 w 534"/>
                <a:gd name="T87" fmla="*/ 15 h 143"/>
                <a:gd name="T88" fmla="*/ 0 w 534"/>
                <a:gd name="T89" fmla="*/ 25 h 143"/>
                <a:gd name="T90" fmla="*/ 2 w 534"/>
                <a:gd name="T91" fmla="*/ 35 h 143"/>
                <a:gd name="T92" fmla="*/ 9 w 534"/>
                <a:gd name="T93" fmla="*/ 43 h 143"/>
                <a:gd name="T94" fmla="*/ 21 w 534"/>
                <a:gd name="T95" fmla="*/ 49 h 143"/>
                <a:gd name="T96" fmla="*/ 34 w 534"/>
                <a:gd name="T97" fmla="*/ 50 h 14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34"/>
                <a:gd name="T148" fmla="*/ 0 h 143"/>
                <a:gd name="T149" fmla="*/ 534 w 534"/>
                <a:gd name="T150" fmla="*/ 143 h 14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34" h="143">
                  <a:moveTo>
                    <a:pt x="34" y="50"/>
                  </a:moveTo>
                  <a:lnTo>
                    <a:pt x="66" y="50"/>
                  </a:lnTo>
                  <a:lnTo>
                    <a:pt x="98" y="51"/>
                  </a:lnTo>
                  <a:lnTo>
                    <a:pt x="128" y="53"/>
                  </a:lnTo>
                  <a:lnTo>
                    <a:pt x="158" y="56"/>
                  </a:lnTo>
                  <a:lnTo>
                    <a:pt x="190" y="60"/>
                  </a:lnTo>
                  <a:lnTo>
                    <a:pt x="219" y="62"/>
                  </a:lnTo>
                  <a:lnTo>
                    <a:pt x="249" y="68"/>
                  </a:lnTo>
                  <a:lnTo>
                    <a:pt x="277" y="74"/>
                  </a:lnTo>
                  <a:lnTo>
                    <a:pt x="305" y="79"/>
                  </a:lnTo>
                  <a:lnTo>
                    <a:pt x="334" y="86"/>
                  </a:lnTo>
                  <a:lnTo>
                    <a:pt x="360" y="93"/>
                  </a:lnTo>
                  <a:lnTo>
                    <a:pt x="387" y="101"/>
                  </a:lnTo>
                  <a:lnTo>
                    <a:pt x="411" y="109"/>
                  </a:lnTo>
                  <a:lnTo>
                    <a:pt x="436" y="118"/>
                  </a:lnTo>
                  <a:lnTo>
                    <a:pt x="458" y="129"/>
                  </a:lnTo>
                  <a:lnTo>
                    <a:pt x="481" y="138"/>
                  </a:lnTo>
                  <a:lnTo>
                    <a:pt x="494" y="143"/>
                  </a:lnTo>
                  <a:lnTo>
                    <a:pt x="507" y="143"/>
                  </a:lnTo>
                  <a:lnTo>
                    <a:pt x="518" y="140"/>
                  </a:lnTo>
                  <a:lnTo>
                    <a:pt x="528" y="133"/>
                  </a:lnTo>
                  <a:lnTo>
                    <a:pt x="534" y="123"/>
                  </a:lnTo>
                  <a:lnTo>
                    <a:pt x="534" y="114"/>
                  </a:lnTo>
                  <a:lnTo>
                    <a:pt x="528" y="105"/>
                  </a:lnTo>
                  <a:lnTo>
                    <a:pt x="518" y="98"/>
                  </a:lnTo>
                  <a:lnTo>
                    <a:pt x="494" y="87"/>
                  </a:lnTo>
                  <a:lnTo>
                    <a:pt x="469" y="76"/>
                  </a:lnTo>
                  <a:lnTo>
                    <a:pt x="443" y="67"/>
                  </a:lnTo>
                  <a:lnTo>
                    <a:pt x="417" y="57"/>
                  </a:lnTo>
                  <a:lnTo>
                    <a:pt x="388" y="49"/>
                  </a:lnTo>
                  <a:lnTo>
                    <a:pt x="358" y="40"/>
                  </a:lnTo>
                  <a:lnTo>
                    <a:pt x="328" y="32"/>
                  </a:lnTo>
                  <a:lnTo>
                    <a:pt x="298" y="27"/>
                  </a:lnTo>
                  <a:lnTo>
                    <a:pt x="266" y="20"/>
                  </a:lnTo>
                  <a:lnTo>
                    <a:pt x="236" y="15"/>
                  </a:lnTo>
                  <a:lnTo>
                    <a:pt x="202" y="10"/>
                  </a:lnTo>
                  <a:lnTo>
                    <a:pt x="170" y="7"/>
                  </a:lnTo>
                  <a:lnTo>
                    <a:pt x="136" y="4"/>
                  </a:lnTo>
                  <a:lnTo>
                    <a:pt x="102" y="2"/>
                  </a:lnTo>
                  <a:lnTo>
                    <a:pt x="68" y="0"/>
                  </a:lnTo>
                  <a:lnTo>
                    <a:pt x="34" y="0"/>
                  </a:lnTo>
                  <a:lnTo>
                    <a:pt x="21" y="2"/>
                  </a:lnTo>
                  <a:lnTo>
                    <a:pt x="9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5"/>
                  </a:lnTo>
                  <a:lnTo>
                    <a:pt x="9" y="43"/>
                  </a:lnTo>
                  <a:lnTo>
                    <a:pt x="21" y="49"/>
                  </a:lnTo>
                  <a:lnTo>
                    <a:pt x="34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8" name="Freeform 19"/>
            <p:cNvSpPr>
              <a:spLocks/>
            </p:cNvSpPr>
            <p:nvPr/>
          </p:nvSpPr>
          <p:spPr bwMode="auto">
            <a:xfrm>
              <a:off x="889" y="3111"/>
              <a:ext cx="51" cy="50"/>
            </a:xfrm>
            <a:custGeom>
              <a:avLst/>
              <a:gdLst>
                <a:gd name="T0" fmla="*/ 39 w 101"/>
                <a:gd name="T1" fmla="*/ 99 h 99"/>
                <a:gd name="T2" fmla="*/ 47 w 101"/>
                <a:gd name="T3" fmla="*/ 98 h 99"/>
                <a:gd name="T4" fmla="*/ 54 w 101"/>
                <a:gd name="T5" fmla="*/ 98 h 99"/>
                <a:gd name="T6" fmla="*/ 62 w 101"/>
                <a:gd name="T7" fmla="*/ 97 h 99"/>
                <a:gd name="T8" fmla="*/ 71 w 101"/>
                <a:gd name="T9" fmla="*/ 95 h 99"/>
                <a:gd name="T10" fmla="*/ 79 w 101"/>
                <a:gd name="T11" fmla="*/ 94 h 99"/>
                <a:gd name="T12" fmla="*/ 86 w 101"/>
                <a:gd name="T13" fmla="*/ 94 h 99"/>
                <a:gd name="T14" fmla="*/ 94 w 101"/>
                <a:gd name="T15" fmla="*/ 93 h 99"/>
                <a:gd name="T16" fmla="*/ 101 w 101"/>
                <a:gd name="T17" fmla="*/ 93 h 99"/>
                <a:gd name="T18" fmla="*/ 90 w 101"/>
                <a:gd name="T19" fmla="*/ 80 h 99"/>
                <a:gd name="T20" fmla="*/ 81 w 101"/>
                <a:gd name="T21" fmla="*/ 68 h 99"/>
                <a:gd name="T22" fmla="*/ 71 w 101"/>
                <a:gd name="T23" fmla="*/ 55 h 99"/>
                <a:gd name="T24" fmla="*/ 62 w 101"/>
                <a:gd name="T25" fmla="*/ 43 h 99"/>
                <a:gd name="T26" fmla="*/ 52 w 101"/>
                <a:gd name="T27" fmla="*/ 32 h 99"/>
                <a:gd name="T28" fmla="*/ 43 w 101"/>
                <a:gd name="T29" fmla="*/ 21 h 99"/>
                <a:gd name="T30" fmla="*/ 35 w 101"/>
                <a:gd name="T31" fmla="*/ 10 h 99"/>
                <a:gd name="T32" fmla="*/ 26 w 101"/>
                <a:gd name="T33" fmla="*/ 0 h 99"/>
                <a:gd name="T34" fmla="*/ 20 w 101"/>
                <a:gd name="T35" fmla="*/ 1 h 99"/>
                <a:gd name="T36" fmla="*/ 13 w 101"/>
                <a:gd name="T37" fmla="*/ 1 h 99"/>
                <a:gd name="T38" fmla="*/ 7 w 101"/>
                <a:gd name="T39" fmla="*/ 1 h 99"/>
                <a:gd name="T40" fmla="*/ 0 w 101"/>
                <a:gd name="T41" fmla="*/ 3 h 99"/>
                <a:gd name="T42" fmla="*/ 39 w 101"/>
                <a:gd name="T43" fmla="*/ 99 h 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1"/>
                <a:gd name="T67" fmla="*/ 0 h 99"/>
                <a:gd name="T68" fmla="*/ 101 w 101"/>
                <a:gd name="T69" fmla="*/ 99 h 9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1" h="99">
                  <a:moveTo>
                    <a:pt x="39" y="99"/>
                  </a:moveTo>
                  <a:lnTo>
                    <a:pt x="47" y="98"/>
                  </a:lnTo>
                  <a:lnTo>
                    <a:pt x="54" y="98"/>
                  </a:lnTo>
                  <a:lnTo>
                    <a:pt x="62" y="97"/>
                  </a:lnTo>
                  <a:lnTo>
                    <a:pt x="71" y="95"/>
                  </a:lnTo>
                  <a:lnTo>
                    <a:pt x="79" y="94"/>
                  </a:lnTo>
                  <a:lnTo>
                    <a:pt x="86" y="94"/>
                  </a:lnTo>
                  <a:lnTo>
                    <a:pt x="94" y="93"/>
                  </a:lnTo>
                  <a:lnTo>
                    <a:pt x="101" y="93"/>
                  </a:lnTo>
                  <a:lnTo>
                    <a:pt x="90" y="80"/>
                  </a:lnTo>
                  <a:lnTo>
                    <a:pt x="81" y="68"/>
                  </a:lnTo>
                  <a:lnTo>
                    <a:pt x="71" y="55"/>
                  </a:lnTo>
                  <a:lnTo>
                    <a:pt x="62" y="43"/>
                  </a:lnTo>
                  <a:lnTo>
                    <a:pt x="52" y="32"/>
                  </a:lnTo>
                  <a:lnTo>
                    <a:pt x="43" y="21"/>
                  </a:lnTo>
                  <a:lnTo>
                    <a:pt x="35" y="10"/>
                  </a:lnTo>
                  <a:lnTo>
                    <a:pt x="26" y="0"/>
                  </a:lnTo>
                  <a:lnTo>
                    <a:pt x="20" y="1"/>
                  </a:lnTo>
                  <a:lnTo>
                    <a:pt x="13" y="1"/>
                  </a:lnTo>
                  <a:lnTo>
                    <a:pt x="7" y="1"/>
                  </a:lnTo>
                  <a:lnTo>
                    <a:pt x="0" y="3"/>
                  </a:lnTo>
                  <a:lnTo>
                    <a:pt x="39" y="9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9" name="Freeform 20"/>
            <p:cNvSpPr>
              <a:spLocks/>
            </p:cNvSpPr>
            <p:nvPr/>
          </p:nvSpPr>
          <p:spPr bwMode="auto">
            <a:xfrm>
              <a:off x="384" y="3107"/>
              <a:ext cx="49" cy="51"/>
            </a:xfrm>
            <a:custGeom>
              <a:avLst/>
              <a:gdLst>
                <a:gd name="T0" fmla="*/ 98 w 98"/>
                <a:gd name="T1" fmla="*/ 101 h 101"/>
                <a:gd name="T2" fmla="*/ 89 w 98"/>
                <a:gd name="T3" fmla="*/ 1 h 101"/>
                <a:gd name="T4" fmla="*/ 79 w 98"/>
                <a:gd name="T5" fmla="*/ 0 h 101"/>
                <a:gd name="T6" fmla="*/ 72 w 98"/>
                <a:gd name="T7" fmla="*/ 0 h 101"/>
                <a:gd name="T8" fmla="*/ 62 w 98"/>
                <a:gd name="T9" fmla="*/ 0 h 101"/>
                <a:gd name="T10" fmla="*/ 53 w 98"/>
                <a:gd name="T11" fmla="*/ 0 h 101"/>
                <a:gd name="T12" fmla="*/ 0 w 98"/>
                <a:gd name="T13" fmla="*/ 98 h 101"/>
                <a:gd name="T14" fmla="*/ 0 w 98"/>
                <a:gd name="T15" fmla="*/ 98 h 101"/>
                <a:gd name="T16" fmla="*/ 2 w 98"/>
                <a:gd name="T17" fmla="*/ 98 h 101"/>
                <a:gd name="T18" fmla="*/ 2 w 98"/>
                <a:gd name="T19" fmla="*/ 98 h 101"/>
                <a:gd name="T20" fmla="*/ 2 w 98"/>
                <a:gd name="T21" fmla="*/ 98 h 101"/>
                <a:gd name="T22" fmla="*/ 13 w 98"/>
                <a:gd name="T23" fmla="*/ 98 h 101"/>
                <a:gd name="T24" fmla="*/ 26 w 98"/>
                <a:gd name="T25" fmla="*/ 98 h 101"/>
                <a:gd name="T26" fmla="*/ 38 w 98"/>
                <a:gd name="T27" fmla="*/ 98 h 101"/>
                <a:gd name="T28" fmla="*/ 51 w 98"/>
                <a:gd name="T29" fmla="*/ 99 h 101"/>
                <a:gd name="T30" fmla="*/ 62 w 98"/>
                <a:gd name="T31" fmla="*/ 99 h 101"/>
                <a:gd name="T32" fmla="*/ 74 w 98"/>
                <a:gd name="T33" fmla="*/ 99 h 101"/>
                <a:gd name="T34" fmla="*/ 87 w 98"/>
                <a:gd name="T35" fmla="*/ 101 h 101"/>
                <a:gd name="T36" fmla="*/ 98 w 98"/>
                <a:gd name="T37" fmla="*/ 101 h 10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8"/>
                <a:gd name="T58" fmla="*/ 0 h 101"/>
                <a:gd name="T59" fmla="*/ 98 w 98"/>
                <a:gd name="T60" fmla="*/ 101 h 10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8" h="101">
                  <a:moveTo>
                    <a:pt x="98" y="101"/>
                  </a:moveTo>
                  <a:lnTo>
                    <a:pt x="89" y="1"/>
                  </a:lnTo>
                  <a:lnTo>
                    <a:pt x="79" y="0"/>
                  </a:lnTo>
                  <a:lnTo>
                    <a:pt x="72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0" y="98"/>
                  </a:lnTo>
                  <a:lnTo>
                    <a:pt x="2" y="98"/>
                  </a:lnTo>
                  <a:lnTo>
                    <a:pt x="13" y="98"/>
                  </a:lnTo>
                  <a:lnTo>
                    <a:pt x="26" y="98"/>
                  </a:lnTo>
                  <a:lnTo>
                    <a:pt x="38" y="98"/>
                  </a:lnTo>
                  <a:lnTo>
                    <a:pt x="51" y="99"/>
                  </a:lnTo>
                  <a:lnTo>
                    <a:pt x="62" y="99"/>
                  </a:lnTo>
                  <a:lnTo>
                    <a:pt x="74" y="99"/>
                  </a:lnTo>
                  <a:lnTo>
                    <a:pt x="87" y="101"/>
                  </a:lnTo>
                  <a:lnTo>
                    <a:pt x="98" y="1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20" name="Freeform 21"/>
            <p:cNvSpPr>
              <a:spLocks/>
            </p:cNvSpPr>
            <p:nvPr/>
          </p:nvSpPr>
          <p:spPr bwMode="auto">
            <a:xfrm>
              <a:off x="260" y="2795"/>
              <a:ext cx="852" cy="444"/>
            </a:xfrm>
            <a:custGeom>
              <a:avLst/>
              <a:gdLst>
                <a:gd name="T0" fmla="*/ 1576 w 1705"/>
                <a:gd name="T1" fmla="*/ 6 h 889"/>
                <a:gd name="T2" fmla="*/ 1475 w 1705"/>
                <a:gd name="T3" fmla="*/ 0 h 889"/>
                <a:gd name="T4" fmla="*/ 1314 w 1705"/>
                <a:gd name="T5" fmla="*/ 7 h 889"/>
                <a:gd name="T6" fmla="*/ 1145 w 1705"/>
                <a:gd name="T7" fmla="*/ 35 h 889"/>
                <a:gd name="T8" fmla="*/ 996 w 1705"/>
                <a:gd name="T9" fmla="*/ 82 h 889"/>
                <a:gd name="T10" fmla="*/ 875 w 1705"/>
                <a:gd name="T11" fmla="*/ 145 h 889"/>
                <a:gd name="T12" fmla="*/ 769 w 1705"/>
                <a:gd name="T13" fmla="*/ 111 h 889"/>
                <a:gd name="T14" fmla="*/ 636 w 1705"/>
                <a:gd name="T15" fmla="*/ 55 h 889"/>
                <a:gd name="T16" fmla="*/ 475 w 1705"/>
                <a:gd name="T17" fmla="*/ 18 h 889"/>
                <a:gd name="T18" fmla="*/ 298 w 1705"/>
                <a:gd name="T19" fmla="*/ 1 h 889"/>
                <a:gd name="T20" fmla="*/ 176 w 1705"/>
                <a:gd name="T21" fmla="*/ 1 h 889"/>
                <a:gd name="T22" fmla="*/ 79 w 1705"/>
                <a:gd name="T23" fmla="*/ 11 h 889"/>
                <a:gd name="T24" fmla="*/ 0 w 1705"/>
                <a:gd name="T25" fmla="*/ 676 h 889"/>
                <a:gd name="T26" fmla="*/ 104 w 1705"/>
                <a:gd name="T27" fmla="*/ 873 h 889"/>
                <a:gd name="T28" fmla="*/ 149 w 1705"/>
                <a:gd name="T29" fmla="*/ 869 h 889"/>
                <a:gd name="T30" fmla="*/ 215 w 1705"/>
                <a:gd name="T31" fmla="*/ 766 h 889"/>
                <a:gd name="T32" fmla="*/ 168 w 1705"/>
                <a:gd name="T33" fmla="*/ 768 h 889"/>
                <a:gd name="T34" fmla="*/ 136 w 1705"/>
                <a:gd name="T35" fmla="*/ 728 h 889"/>
                <a:gd name="T36" fmla="*/ 191 w 1705"/>
                <a:gd name="T37" fmla="*/ 724 h 889"/>
                <a:gd name="T38" fmla="*/ 249 w 1705"/>
                <a:gd name="T39" fmla="*/ 723 h 889"/>
                <a:gd name="T40" fmla="*/ 238 w 1705"/>
                <a:gd name="T41" fmla="*/ 623 h 889"/>
                <a:gd name="T42" fmla="*/ 157 w 1705"/>
                <a:gd name="T43" fmla="*/ 627 h 889"/>
                <a:gd name="T44" fmla="*/ 164 w 1705"/>
                <a:gd name="T45" fmla="*/ 102 h 889"/>
                <a:gd name="T46" fmla="*/ 221 w 1705"/>
                <a:gd name="T47" fmla="*/ 100 h 889"/>
                <a:gd name="T48" fmla="*/ 341 w 1705"/>
                <a:gd name="T49" fmla="*/ 102 h 889"/>
                <a:gd name="T50" fmla="*/ 509 w 1705"/>
                <a:gd name="T51" fmla="*/ 127 h 889"/>
                <a:gd name="T52" fmla="*/ 653 w 1705"/>
                <a:gd name="T53" fmla="*/ 171 h 889"/>
                <a:gd name="T54" fmla="*/ 756 w 1705"/>
                <a:gd name="T55" fmla="*/ 234 h 889"/>
                <a:gd name="T56" fmla="*/ 911 w 1705"/>
                <a:gd name="T57" fmla="*/ 269 h 889"/>
                <a:gd name="T58" fmla="*/ 994 w 1705"/>
                <a:gd name="T59" fmla="*/ 200 h 889"/>
                <a:gd name="T60" fmla="*/ 1118 w 1705"/>
                <a:gd name="T61" fmla="*/ 146 h 889"/>
                <a:gd name="T62" fmla="*/ 1275 w 1705"/>
                <a:gd name="T63" fmla="*/ 112 h 889"/>
                <a:gd name="T64" fmla="*/ 1450 w 1705"/>
                <a:gd name="T65" fmla="*/ 100 h 889"/>
                <a:gd name="T66" fmla="*/ 1510 w 1705"/>
                <a:gd name="T67" fmla="*/ 101 h 889"/>
                <a:gd name="T68" fmla="*/ 1569 w 1705"/>
                <a:gd name="T69" fmla="*/ 105 h 889"/>
                <a:gd name="T70" fmla="*/ 1525 w 1705"/>
                <a:gd name="T71" fmla="*/ 625 h 889"/>
                <a:gd name="T72" fmla="*/ 1465 w 1705"/>
                <a:gd name="T73" fmla="*/ 623 h 889"/>
                <a:gd name="T74" fmla="*/ 1388 w 1705"/>
                <a:gd name="T75" fmla="*/ 625 h 889"/>
                <a:gd name="T76" fmla="*/ 1307 w 1705"/>
                <a:gd name="T77" fmla="*/ 630 h 889"/>
                <a:gd name="T78" fmla="*/ 1312 w 1705"/>
                <a:gd name="T79" fmla="*/ 665 h 889"/>
                <a:gd name="T80" fmla="*/ 1350 w 1705"/>
                <a:gd name="T81" fmla="*/ 713 h 889"/>
                <a:gd name="T82" fmla="*/ 1439 w 1705"/>
                <a:gd name="T83" fmla="*/ 723 h 889"/>
                <a:gd name="T84" fmla="*/ 1542 w 1705"/>
                <a:gd name="T85" fmla="*/ 726 h 889"/>
                <a:gd name="T86" fmla="*/ 1541 w 1705"/>
                <a:gd name="T87" fmla="*/ 768 h 889"/>
                <a:gd name="T88" fmla="*/ 1480 w 1705"/>
                <a:gd name="T89" fmla="*/ 766 h 889"/>
                <a:gd name="T90" fmla="*/ 1424 w 1705"/>
                <a:gd name="T91" fmla="*/ 766 h 889"/>
                <a:gd name="T92" fmla="*/ 1416 w 1705"/>
                <a:gd name="T93" fmla="*/ 792 h 889"/>
                <a:gd name="T94" fmla="*/ 1456 w 1705"/>
                <a:gd name="T95" fmla="*/ 842 h 889"/>
                <a:gd name="T96" fmla="*/ 1512 w 1705"/>
                <a:gd name="T97" fmla="*/ 866 h 889"/>
                <a:gd name="T98" fmla="*/ 1588 w 1705"/>
                <a:gd name="T99" fmla="*/ 872 h 889"/>
                <a:gd name="T100" fmla="*/ 1705 w 1705"/>
                <a:gd name="T101" fmla="*/ 22 h 8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05"/>
                <a:gd name="T154" fmla="*/ 0 h 889"/>
                <a:gd name="T155" fmla="*/ 1705 w 1705"/>
                <a:gd name="T156" fmla="*/ 889 h 88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05" h="889">
                  <a:moveTo>
                    <a:pt x="1650" y="14"/>
                  </a:moveTo>
                  <a:lnTo>
                    <a:pt x="1625" y="11"/>
                  </a:lnTo>
                  <a:lnTo>
                    <a:pt x="1601" y="7"/>
                  </a:lnTo>
                  <a:lnTo>
                    <a:pt x="1576" y="6"/>
                  </a:lnTo>
                  <a:lnTo>
                    <a:pt x="1552" y="3"/>
                  </a:lnTo>
                  <a:lnTo>
                    <a:pt x="1525" y="1"/>
                  </a:lnTo>
                  <a:lnTo>
                    <a:pt x="1501" y="1"/>
                  </a:lnTo>
                  <a:lnTo>
                    <a:pt x="1475" y="0"/>
                  </a:lnTo>
                  <a:lnTo>
                    <a:pt x="1450" y="0"/>
                  </a:lnTo>
                  <a:lnTo>
                    <a:pt x="1405" y="1"/>
                  </a:lnTo>
                  <a:lnTo>
                    <a:pt x="1358" y="3"/>
                  </a:lnTo>
                  <a:lnTo>
                    <a:pt x="1314" y="7"/>
                  </a:lnTo>
                  <a:lnTo>
                    <a:pt x="1269" y="11"/>
                  </a:lnTo>
                  <a:lnTo>
                    <a:pt x="1228" y="18"/>
                  </a:lnTo>
                  <a:lnTo>
                    <a:pt x="1184" y="25"/>
                  </a:lnTo>
                  <a:lnTo>
                    <a:pt x="1145" y="35"/>
                  </a:lnTo>
                  <a:lnTo>
                    <a:pt x="1105" y="44"/>
                  </a:lnTo>
                  <a:lnTo>
                    <a:pt x="1067" y="55"/>
                  </a:lnTo>
                  <a:lnTo>
                    <a:pt x="1031" y="68"/>
                  </a:lnTo>
                  <a:lnTo>
                    <a:pt x="996" y="82"/>
                  </a:lnTo>
                  <a:lnTo>
                    <a:pt x="964" y="95"/>
                  </a:lnTo>
                  <a:lnTo>
                    <a:pt x="932" y="111"/>
                  </a:lnTo>
                  <a:lnTo>
                    <a:pt x="903" y="127"/>
                  </a:lnTo>
                  <a:lnTo>
                    <a:pt x="875" y="145"/>
                  </a:lnTo>
                  <a:lnTo>
                    <a:pt x="850" y="163"/>
                  </a:lnTo>
                  <a:lnTo>
                    <a:pt x="826" y="145"/>
                  </a:lnTo>
                  <a:lnTo>
                    <a:pt x="800" y="127"/>
                  </a:lnTo>
                  <a:lnTo>
                    <a:pt x="769" y="111"/>
                  </a:lnTo>
                  <a:lnTo>
                    <a:pt x="739" y="95"/>
                  </a:lnTo>
                  <a:lnTo>
                    <a:pt x="707" y="82"/>
                  </a:lnTo>
                  <a:lnTo>
                    <a:pt x="671" y="68"/>
                  </a:lnTo>
                  <a:lnTo>
                    <a:pt x="636" y="55"/>
                  </a:lnTo>
                  <a:lnTo>
                    <a:pt x="598" y="44"/>
                  </a:lnTo>
                  <a:lnTo>
                    <a:pt x="558" y="35"/>
                  </a:lnTo>
                  <a:lnTo>
                    <a:pt x="517" y="25"/>
                  </a:lnTo>
                  <a:lnTo>
                    <a:pt x="475" y="18"/>
                  </a:lnTo>
                  <a:lnTo>
                    <a:pt x="432" y="11"/>
                  </a:lnTo>
                  <a:lnTo>
                    <a:pt x="389" y="7"/>
                  </a:lnTo>
                  <a:lnTo>
                    <a:pt x="343" y="3"/>
                  </a:lnTo>
                  <a:lnTo>
                    <a:pt x="298" y="1"/>
                  </a:lnTo>
                  <a:lnTo>
                    <a:pt x="251" y="0"/>
                  </a:lnTo>
                  <a:lnTo>
                    <a:pt x="226" y="0"/>
                  </a:lnTo>
                  <a:lnTo>
                    <a:pt x="200" y="1"/>
                  </a:lnTo>
                  <a:lnTo>
                    <a:pt x="176" y="1"/>
                  </a:lnTo>
                  <a:lnTo>
                    <a:pt x="151" y="3"/>
                  </a:lnTo>
                  <a:lnTo>
                    <a:pt x="127" y="6"/>
                  </a:lnTo>
                  <a:lnTo>
                    <a:pt x="104" y="7"/>
                  </a:lnTo>
                  <a:lnTo>
                    <a:pt x="79" y="11"/>
                  </a:lnTo>
                  <a:lnTo>
                    <a:pt x="55" y="14"/>
                  </a:lnTo>
                  <a:lnTo>
                    <a:pt x="0" y="22"/>
                  </a:lnTo>
                  <a:lnTo>
                    <a:pt x="0" y="676"/>
                  </a:lnTo>
                  <a:lnTo>
                    <a:pt x="0" y="889"/>
                  </a:lnTo>
                  <a:lnTo>
                    <a:pt x="81" y="876"/>
                  </a:lnTo>
                  <a:lnTo>
                    <a:pt x="93" y="875"/>
                  </a:lnTo>
                  <a:lnTo>
                    <a:pt x="104" y="873"/>
                  </a:lnTo>
                  <a:lnTo>
                    <a:pt x="115" y="872"/>
                  </a:lnTo>
                  <a:lnTo>
                    <a:pt x="127" y="871"/>
                  </a:lnTo>
                  <a:lnTo>
                    <a:pt x="138" y="871"/>
                  </a:lnTo>
                  <a:lnTo>
                    <a:pt x="149" y="869"/>
                  </a:lnTo>
                  <a:lnTo>
                    <a:pt x="160" y="868"/>
                  </a:lnTo>
                  <a:lnTo>
                    <a:pt x="172" y="868"/>
                  </a:lnTo>
                  <a:lnTo>
                    <a:pt x="226" y="766"/>
                  </a:lnTo>
                  <a:lnTo>
                    <a:pt x="215" y="766"/>
                  </a:lnTo>
                  <a:lnTo>
                    <a:pt x="202" y="767"/>
                  </a:lnTo>
                  <a:lnTo>
                    <a:pt x="191" y="767"/>
                  </a:lnTo>
                  <a:lnTo>
                    <a:pt x="179" y="767"/>
                  </a:lnTo>
                  <a:lnTo>
                    <a:pt x="168" y="768"/>
                  </a:lnTo>
                  <a:lnTo>
                    <a:pt x="157" y="768"/>
                  </a:lnTo>
                  <a:lnTo>
                    <a:pt x="147" y="770"/>
                  </a:lnTo>
                  <a:lnTo>
                    <a:pt x="136" y="770"/>
                  </a:lnTo>
                  <a:lnTo>
                    <a:pt x="136" y="728"/>
                  </a:lnTo>
                  <a:lnTo>
                    <a:pt x="149" y="727"/>
                  </a:lnTo>
                  <a:lnTo>
                    <a:pt x="162" y="726"/>
                  </a:lnTo>
                  <a:lnTo>
                    <a:pt x="177" y="724"/>
                  </a:lnTo>
                  <a:lnTo>
                    <a:pt x="191" y="724"/>
                  </a:lnTo>
                  <a:lnTo>
                    <a:pt x="206" y="723"/>
                  </a:lnTo>
                  <a:lnTo>
                    <a:pt x="219" y="723"/>
                  </a:lnTo>
                  <a:lnTo>
                    <a:pt x="234" y="723"/>
                  </a:lnTo>
                  <a:lnTo>
                    <a:pt x="249" y="723"/>
                  </a:lnTo>
                  <a:lnTo>
                    <a:pt x="302" y="625"/>
                  </a:lnTo>
                  <a:lnTo>
                    <a:pt x="281" y="623"/>
                  </a:lnTo>
                  <a:lnTo>
                    <a:pt x="260" y="623"/>
                  </a:lnTo>
                  <a:lnTo>
                    <a:pt x="238" y="623"/>
                  </a:lnTo>
                  <a:lnTo>
                    <a:pt x="217" y="623"/>
                  </a:lnTo>
                  <a:lnTo>
                    <a:pt x="196" y="625"/>
                  </a:lnTo>
                  <a:lnTo>
                    <a:pt x="176" y="626"/>
                  </a:lnTo>
                  <a:lnTo>
                    <a:pt x="157" y="627"/>
                  </a:lnTo>
                  <a:lnTo>
                    <a:pt x="136" y="629"/>
                  </a:lnTo>
                  <a:lnTo>
                    <a:pt x="136" y="105"/>
                  </a:lnTo>
                  <a:lnTo>
                    <a:pt x="149" y="104"/>
                  </a:lnTo>
                  <a:lnTo>
                    <a:pt x="164" y="102"/>
                  </a:lnTo>
                  <a:lnTo>
                    <a:pt x="177" y="101"/>
                  </a:lnTo>
                  <a:lnTo>
                    <a:pt x="193" y="101"/>
                  </a:lnTo>
                  <a:lnTo>
                    <a:pt x="206" y="100"/>
                  </a:lnTo>
                  <a:lnTo>
                    <a:pt x="221" y="100"/>
                  </a:lnTo>
                  <a:lnTo>
                    <a:pt x="236" y="100"/>
                  </a:lnTo>
                  <a:lnTo>
                    <a:pt x="251" y="100"/>
                  </a:lnTo>
                  <a:lnTo>
                    <a:pt x="296" y="101"/>
                  </a:lnTo>
                  <a:lnTo>
                    <a:pt x="341" y="102"/>
                  </a:lnTo>
                  <a:lnTo>
                    <a:pt x="385" y="106"/>
                  </a:lnTo>
                  <a:lnTo>
                    <a:pt x="428" y="112"/>
                  </a:lnTo>
                  <a:lnTo>
                    <a:pt x="470" y="119"/>
                  </a:lnTo>
                  <a:lnTo>
                    <a:pt x="509" y="127"/>
                  </a:lnTo>
                  <a:lnTo>
                    <a:pt x="547" y="135"/>
                  </a:lnTo>
                  <a:lnTo>
                    <a:pt x="585" y="146"/>
                  </a:lnTo>
                  <a:lnTo>
                    <a:pt x="619" y="159"/>
                  </a:lnTo>
                  <a:lnTo>
                    <a:pt x="653" y="171"/>
                  </a:lnTo>
                  <a:lnTo>
                    <a:pt x="683" y="185"/>
                  </a:lnTo>
                  <a:lnTo>
                    <a:pt x="709" y="200"/>
                  </a:lnTo>
                  <a:lnTo>
                    <a:pt x="735" y="217"/>
                  </a:lnTo>
                  <a:lnTo>
                    <a:pt x="756" y="234"/>
                  </a:lnTo>
                  <a:lnTo>
                    <a:pt x="777" y="252"/>
                  </a:lnTo>
                  <a:lnTo>
                    <a:pt x="792" y="269"/>
                  </a:lnTo>
                  <a:lnTo>
                    <a:pt x="850" y="348"/>
                  </a:lnTo>
                  <a:lnTo>
                    <a:pt x="911" y="269"/>
                  </a:lnTo>
                  <a:lnTo>
                    <a:pt x="926" y="252"/>
                  </a:lnTo>
                  <a:lnTo>
                    <a:pt x="947" y="234"/>
                  </a:lnTo>
                  <a:lnTo>
                    <a:pt x="967" y="217"/>
                  </a:lnTo>
                  <a:lnTo>
                    <a:pt x="994" y="200"/>
                  </a:lnTo>
                  <a:lnTo>
                    <a:pt x="1020" y="185"/>
                  </a:lnTo>
                  <a:lnTo>
                    <a:pt x="1050" y="171"/>
                  </a:lnTo>
                  <a:lnTo>
                    <a:pt x="1084" y="159"/>
                  </a:lnTo>
                  <a:lnTo>
                    <a:pt x="1118" y="146"/>
                  </a:lnTo>
                  <a:lnTo>
                    <a:pt x="1154" y="135"/>
                  </a:lnTo>
                  <a:lnTo>
                    <a:pt x="1194" y="127"/>
                  </a:lnTo>
                  <a:lnTo>
                    <a:pt x="1233" y="119"/>
                  </a:lnTo>
                  <a:lnTo>
                    <a:pt x="1275" y="112"/>
                  </a:lnTo>
                  <a:lnTo>
                    <a:pt x="1318" y="106"/>
                  </a:lnTo>
                  <a:lnTo>
                    <a:pt x="1361" y="102"/>
                  </a:lnTo>
                  <a:lnTo>
                    <a:pt x="1405" y="101"/>
                  </a:lnTo>
                  <a:lnTo>
                    <a:pt x="1450" y="100"/>
                  </a:lnTo>
                  <a:lnTo>
                    <a:pt x="1465" y="100"/>
                  </a:lnTo>
                  <a:lnTo>
                    <a:pt x="1480" y="100"/>
                  </a:lnTo>
                  <a:lnTo>
                    <a:pt x="1495" y="100"/>
                  </a:lnTo>
                  <a:lnTo>
                    <a:pt x="1510" y="101"/>
                  </a:lnTo>
                  <a:lnTo>
                    <a:pt x="1525" y="101"/>
                  </a:lnTo>
                  <a:lnTo>
                    <a:pt x="1541" y="102"/>
                  </a:lnTo>
                  <a:lnTo>
                    <a:pt x="1554" y="104"/>
                  </a:lnTo>
                  <a:lnTo>
                    <a:pt x="1569" y="105"/>
                  </a:lnTo>
                  <a:lnTo>
                    <a:pt x="1569" y="629"/>
                  </a:lnTo>
                  <a:lnTo>
                    <a:pt x="1554" y="627"/>
                  </a:lnTo>
                  <a:lnTo>
                    <a:pt x="1541" y="626"/>
                  </a:lnTo>
                  <a:lnTo>
                    <a:pt x="1525" y="625"/>
                  </a:lnTo>
                  <a:lnTo>
                    <a:pt x="1510" y="625"/>
                  </a:lnTo>
                  <a:lnTo>
                    <a:pt x="1495" y="623"/>
                  </a:lnTo>
                  <a:lnTo>
                    <a:pt x="1480" y="623"/>
                  </a:lnTo>
                  <a:lnTo>
                    <a:pt x="1465" y="623"/>
                  </a:lnTo>
                  <a:lnTo>
                    <a:pt x="1450" y="623"/>
                  </a:lnTo>
                  <a:lnTo>
                    <a:pt x="1429" y="623"/>
                  </a:lnTo>
                  <a:lnTo>
                    <a:pt x="1409" y="623"/>
                  </a:lnTo>
                  <a:lnTo>
                    <a:pt x="1388" y="625"/>
                  </a:lnTo>
                  <a:lnTo>
                    <a:pt x="1367" y="626"/>
                  </a:lnTo>
                  <a:lnTo>
                    <a:pt x="1346" y="627"/>
                  </a:lnTo>
                  <a:lnTo>
                    <a:pt x="1326" y="629"/>
                  </a:lnTo>
                  <a:lnTo>
                    <a:pt x="1307" y="630"/>
                  </a:lnTo>
                  <a:lnTo>
                    <a:pt x="1286" y="633"/>
                  </a:lnTo>
                  <a:lnTo>
                    <a:pt x="1295" y="643"/>
                  </a:lnTo>
                  <a:lnTo>
                    <a:pt x="1303" y="654"/>
                  </a:lnTo>
                  <a:lnTo>
                    <a:pt x="1312" y="665"/>
                  </a:lnTo>
                  <a:lnTo>
                    <a:pt x="1322" y="676"/>
                  </a:lnTo>
                  <a:lnTo>
                    <a:pt x="1331" y="688"/>
                  </a:lnTo>
                  <a:lnTo>
                    <a:pt x="1341" y="701"/>
                  </a:lnTo>
                  <a:lnTo>
                    <a:pt x="1350" y="713"/>
                  </a:lnTo>
                  <a:lnTo>
                    <a:pt x="1361" y="726"/>
                  </a:lnTo>
                  <a:lnTo>
                    <a:pt x="1388" y="724"/>
                  </a:lnTo>
                  <a:lnTo>
                    <a:pt x="1412" y="723"/>
                  </a:lnTo>
                  <a:lnTo>
                    <a:pt x="1439" y="723"/>
                  </a:lnTo>
                  <a:lnTo>
                    <a:pt x="1465" y="723"/>
                  </a:lnTo>
                  <a:lnTo>
                    <a:pt x="1491" y="723"/>
                  </a:lnTo>
                  <a:lnTo>
                    <a:pt x="1518" y="724"/>
                  </a:lnTo>
                  <a:lnTo>
                    <a:pt x="1542" y="726"/>
                  </a:lnTo>
                  <a:lnTo>
                    <a:pt x="1569" y="728"/>
                  </a:lnTo>
                  <a:lnTo>
                    <a:pt x="1569" y="770"/>
                  </a:lnTo>
                  <a:lnTo>
                    <a:pt x="1554" y="768"/>
                  </a:lnTo>
                  <a:lnTo>
                    <a:pt x="1541" y="768"/>
                  </a:lnTo>
                  <a:lnTo>
                    <a:pt x="1525" y="767"/>
                  </a:lnTo>
                  <a:lnTo>
                    <a:pt x="1510" y="767"/>
                  </a:lnTo>
                  <a:lnTo>
                    <a:pt x="1495" y="766"/>
                  </a:lnTo>
                  <a:lnTo>
                    <a:pt x="1480" y="766"/>
                  </a:lnTo>
                  <a:lnTo>
                    <a:pt x="1465" y="766"/>
                  </a:lnTo>
                  <a:lnTo>
                    <a:pt x="1450" y="766"/>
                  </a:lnTo>
                  <a:lnTo>
                    <a:pt x="1437" y="766"/>
                  </a:lnTo>
                  <a:lnTo>
                    <a:pt x="1424" y="766"/>
                  </a:lnTo>
                  <a:lnTo>
                    <a:pt x="1409" y="766"/>
                  </a:lnTo>
                  <a:lnTo>
                    <a:pt x="1395" y="767"/>
                  </a:lnTo>
                  <a:lnTo>
                    <a:pt x="1405" y="779"/>
                  </a:lnTo>
                  <a:lnTo>
                    <a:pt x="1416" y="792"/>
                  </a:lnTo>
                  <a:lnTo>
                    <a:pt x="1426" y="804"/>
                  </a:lnTo>
                  <a:lnTo>
                    <a:pt x="1435" y="817"/>
                  </a:lnTo>
                  <a:lnTo>
                    <a:pt x="1444" y="829"/>
                  </a:lnTo>
                  <a:lnTo>
                    <a:pt x="1456" y="842"/>
                  </a:lnTo>
                  <a:lnTo>
                    <a:pt x="1465" y="853"/>
                  </a:lnTo>
                  <a:lnTo>
                    <a:pt x="1475" y="865"/>
                  </a:lnTo>
                  <a:lnTo>
                    <a:pt x="1493" y="865"/>
                  </a:lnTo>
                  <a:lnTo>
                    <a:pt x="1512" y="866"/>
                  </a:lnTo>
                  <a:lnTo>
                    <a:pt x="1531" y="868"/>
                  </a:lnTo>
                  <a:lnTo>
                    <a:pt x="1550" y="868"/>
                  </a:lnTo>
                  <a:lnTo>
                    <a:pt x="1569" y="871"/>
                  </a:lnTo>
                  <a:lnTo>
                    <a:pt x="1588" y="872"/>
                  </a:lnTo>
                  <a:lnTo>
                    <a:pt x="1606" y="873"/>
                  </a:lnTo>
                  <a:lnTo>
                    <a:pt x="1623" y="876"/>
                  </a:lnTo>
                  <a:lnTo>
                    <a:pt x="1705" y="889"/>
                  </a:lnTo>
                  <a:lnTo>
                    <a:pt x="1705" y="22"/>
                  </a:lnTo>
                  <a:lnTo>
                    <a:pt x="1650" y="14"/>
                  </a:lnTo>
                  <a:close/>
                </a:path>
              </a:pathLst>
            </a:custGeom>
            <a:solidFill>
              <a:srgbClr val="33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21" name="Freeform 22"/>
            <p:cNvSpPr>
              <a:spLocks/>
            </p:cNvSpPr>
            <p:nvPr/>
          </p:nvSpPr>
          <p:spPr bwMode="auto">
            <a:xfrm>
              <a:off x="345" y="3178"/>
              <a:ext cx="94" cy="52"/>
            </a:xfrm>
            <a:custGeom>
              <a:avLst/>
              <a:gdLst>
                <a:gd name="T0" fmla="*/ 54 w 186"/>
                <a:gd name="T1" fmla="*/ 0 h 103"/>
                <a:gd name="T2" fmla="*/ 0 w 186"/>
                <a:gd name="T3" fmla="*/ 102 h 103"/>
                <a:gd name="T4" fmla="*/ 22 w 186"/>
                <a:gd name="T5" fmla="*/ 100 h 103"/>
                <a:gd name="T6" fmla="*/ 47 w 186"/>
                <a:gd name="T7" fmla="*/ 99 h 103"/>
                <a:gd name="T8" fmla="*/ 70 w 186"/>
                <a:gd name="T9" fmla="*/ 99 h 103"/>
                <a:gd name="T10" fmla="*/ 94 w 186"/>
                <a:gd name="T11" fmla="*/ 99 h 103"/>
                <a:gd name="T12" fmla="*/ 117 w 186"/>
                <a:gd name="T13" fmla="*/ 99 h 103"/>
                <a:gd name="T14" fmla="*/ 141 w 186"/>
                <a:gd name="T15" fmla="*/ 100 h 103"/>
                <a:gd name="T16" fmla="*/ 164 w 186"/>
                <a:gd name="T17" fmla="*/ 102 h 103"/>
                <a:gd name="T18" fmla="*/ 186 w 186"/>
                <a:gd name="T19" fmla="*/ 103 h 103"/>
                <a:gd name="T20" fmla="*/ 177 w 186"/>
                <a:gd name="T21" fmla="*/ 4 h 103"/>
                <a:gd name="T22" fmla="*/ 162 w 186"/>
                <a:gd name="T23" fmla="*/ 2 h 103"/>
                <a:gd name="T24" fmla="*/ 147 w 186"/>
                <a:gd name="T25" fmla="*/ 2 h 103"/>
                <a:gd name="T26" fmla="*/ 132 w 186"/>
                <a:gd name="T27" fmla="*/ 1 h 103"/>
                <a:gd name="T28" fmla="*/ 117 w 186"/>
                <a:gd name="T29" fmla="*/ 1 h 103"/>
                <a:gd name="T30" fmla="*/ 102 w 186"/>
                <a:gd name="T31" fmla="*/ 0 h 103"/>
                <a:gd name="T32" fmla="*/ 85 w 186"/>
                <a:gd name="T33" fmla="*/ 0 h 103"/>
                <a:gd name="T34" fmla="*/ 70 w 186"/>
                <a:gd name="T35" fmla="*/ 0 h 103"/>
                <a:gd name="T36" fmla="*/ 54 w 186"/>
                <a:gd name="T37" fmla="*/ 0 h 1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6"/>
                <a:gd name="T58" fmla="*/ 0 h 103"/>
                <a:gd name="T59" fmla="*/ 186 w 186"/>
                <a:gd name="T60" fmla="*/ 103 h 1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6" h="103">
                  <a:moveTo>
                    <a:pt x="54" y="0"/>
                  </a:moveTo>
                  <a:lnTo>
                    <a:pt x="0" y="102"/>
                  </a:lnTo>
                  <a:lnTo>
                    <a:pt x="22" y="100"/>
                  </a:lnTo>
                  <a:lnTo>
                    <a:pt x="47" y="99"/>
                  </a:lnTo>
                  <a:lnTo>
                    <a:pt x="70" y="99"/>
                  </a:lnTo>
                  <a:lnTo>
                    <a:pt x="94" y="99"/>
                  </a:lnTo>
                  <a:lnTo>
                    <a:pt x="117" y="99"/>
                  </a:lnTo>
                  <a:lnTo>
                    <a:pt x="141" y="100"/>
                  </a:lnTo>
                  <a:lnTo>
                    <a:pt x="164" y="102"/>
                  </a:lnTo>
                  <a:lnTo>
                    <a:pt x="186" y="103"/>
                  </a:lnTo>
                  <a:lnTo>
                    <a:pt x="177" y="4"/>
                  </a:lnTo>
                  <a:lnTo>
                    <a:pt x="162" y="2"/>
                  </a:lnTo>
                  <a:lnTo>
                    <a:pt x="147" y="2"/>
                  </a:lnTo>
                  <a:lnTo>
                    <a:pt x="132" y="1"/>
                  </a:lnTo>
                  <a:lnTo>
                    <a:pt x="117" y="1"/>
                  </a:lnTo>
                  <a:lnTo>
                    <a:pt x="102" y="0"/>
                  </a:lnTo>
                  <a:lnTo>
                    <a:pt x="85" y="0"/>
                  </a:lnTo>
                  <a:lnTo>
                    <a:pt x="70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22" name="Freeform 23"/>
            <p:cNvSpPr>
              <a:spLocks/>
            </p:cNvSpPr>
            <p:nvPr/>
          </p:nvSpPr>
          <p:spPr bwMode="auto">
            <a:xfrm>
              <a:off x="918" y="3178"/>
              <a:ext cx="79" cy="51"/>
            </a:xfrm>
            <a:custGeom>
              <a:avLst/>
              <a:gdLst>
                <a:gd name="T0" fmla="*/ 0 w 159"/>
                <a:gd name="T1" fmla="*/ 6 h 101"/>
                <a:gd name="T2" fmla="*/ 40 w 159"/>
                <a:gd name="T3" fmla="*/ 101 h 101"/>
                <a:gd name="T4" fmla="*/ 55 w 159"/>
                <a:gd name="T5" fmla="*/ 99 h 101"/>
                <a:gd name="T6" fmla="*/ 70 w 159"/>
                <a:gd name="T7" fmla="*/ 99 h 101"/>
                <a:gd name="T8" fmla="*/ 85 w 159"/>
                <a:gd name="T9" fmla="*/ 98 h 101"/>
                <a:gd name="T10" fmla="*/ 100 w 159"/>
                <a:gd name="T11" fmla="*/ 98 h 101"/>
                <a:gd name="T12" fmla="*/ 113 w 159"/>
                <a:gd name="T13" fmla="*/ 98 h 101"/>
                <a:gd name="T14" fmla="*/ 128 w 159"/>
                <a:gd name="T15" fmla="*/ 98 h 101"/>
                <a:gd name="T16" fmla="*/ 143 w 159"/>
                <a:gd name="T17" fmla="*/ 98 h 101"/>
                <a:gd name="T18" fmla="*/ 159 w 159"/>
                <a:gd name="T19" fmla="*/ 98 h 101"/>
                <a:gd name="T20" fmla="*/ 149 w 159"/>
                <a:gd name="T21" fmla="*/ 86 h 101"/>
                <a:gd name="T22" fmla="*/ 140 w 159"/>
                <a:gd name="T23" fmla="*/ 75 h 101"/>
                <a:gd name="T24" fmla="*/ 128 w 159"/>
                <a:gd name="T25" fmla="*/ 62 h 101"/>
                <a:gd name="T26" fmla="*/ 119 w 159"/>
                <a:gd name="T27" fmla="*/ 50 h 101"/>
                <a:gd name="T28" fmla="*/ 110 w 159"/>
                <a:gd name="T29" fmla="*/ 37 h 101"/>
                <a:gd name="T30" fmla="*/ 100 w 159"/>
                <a:gd name="T31" fmla="*/ 25 h 101"/>
                <a:gd name="T32" fmla="*/ 89 w 159"/>
                <a:gd name="T33" fmla="*/ 12 h 101"/>
                <a:gd name="T34" fmla="*/ 79 w 159"/>
                <a:gd name="T35" fmla="*/ 0 h 101"/>
                <a:gd name="T36" fmla="*/ 70 w 159"/>
                <a:gd name="T37" fmla="*/ 0 h 101"/>
                <a:gd name="T38" fmla="*/ 60 w 159"/>
                <a:gd name="T39" fmla="*/ 1 h 101"/>
                <a:gd name="T40" fmla="*/ 49 w 159"/>
                <a:gd name="T41" fmla="*/ 1 h 101"/>
                <a:gd name="T42" fmla="*/ 40 w 159"/>
                <a:gd name="T43" fmla="*/ 3 h 101"/>
                <a:gd name="T44" fmla="*/ 30 w 159"/>
                <a:gd name="T45" fmla="*/ 3 h 101"/>
                <a:gd name="T46" fmla="*/ 21 w 159"/>
                <a:gd name="T47" fmla="*/ 4 h 101"/>
                <a:gd name="T48" fmla="*/ 10 w 159"/>
                <a:gd name="T49" fmla="*/ 4 h 101"/>
                <a:gd name="T50" fmla="*/ 0 w 159"/>
                <a:gd name="T51" fmla="*/ 6 h 10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9"/>
                <a:gd name="T79" fmla="*/ 0 h 101"/>
                <a:gd name="T80" fmla="*/ 159 w 159"/>
                <a:gd name="T81" fmla="*/ 101 h 10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9" h="101">
                  <a:moveTo>
                    <a:pt x="0" y="6"/>
                  </a:moveTo>
                  <a:lnTo>
                    <a:pt x="40" y="101"/>
                  </a:lnTo>
                  <a:lnTo>
                    <a:pt x="55" y="99"/>
                  </a:lnTo>
                  <a:lnTo>
                    <a:pt x="70" y="99"/>
                  </a:lnTo>
                  <a:lnTo>
                    <a:pt x="85" y="98"/>
                  </a:lnTo>
                  <a:lnTo>
                    <a:pt x="100" y="98"/>
                  </a:lnTo>
                  <a:lnTo>
                    <a:pt x="113" y="98"/>
                  </a:lnTo>
                  <a:lnTo>
                    <a:pt x="128" y="98"/>
                  </a:lnTo>
                  <a:lnTo>
                    <a:pt x="143" y="98"/>
                  </a:lnTo>
                  <a:lnTo>
                    <a:pt x="159" y="98"/>
                  </a:lnTo>
                  <a:lnTo>
                    <a:pt x="149" y="86"/>
                  </a:lnTo>
                  <a:lnTo>
                    <a:pt x="140" y="75"/>
                  </a:lnTo>
                  <a:lnTo>
                    <a:pt x="128" y="62"/>
                  </a:lnTo>
                  <a:lnTo>
                    <a:pt x="119" y="50"/>
                  </a:lnTo>
                  <a:lnTo>
                    <a:pt x="110" y="37"/>
                  </a:lnTo>
                  <a:lnTo>
                    <a:pt x="100" y="25"/>
                  </a:lnTo>
                  <a:lnTo>
                    <a:pt x="89" y="12"/>
                  </a:lnTo>
                  <a:lnTo>
                    <a:pt x="79" y="0"/>
                  </a:lnTo>
                  <a:lnTo>
                    <a:pt x="70" y="0"/>
                  </a:lnTo>
                  <a:lnTo>
                    <a:pt x="60" y="1"/>
                  </a:lnTo>
                  <a:lnTo>
                    <a:pt x="49" y="1"/>
                  </a:lnTo>
                  <a:lnTo>
                    <a:pt x="40" y="3"/>
                  </a:lnTo>
                  <a:lnTo>
                    <a:pt x="30" y="3"/>
                  </a:lnTo>
                  <a:lnTo>
                    <a:pt x="21" y="4"/>
                  </a:lnTo>
                  <a:lnTo>
                    <a:pt x="10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23" name="Freeform 24"/>
            <p:cNvSpPr>
              <a:spLocks/>
            </p:cNvSpPr>
            <p:nvPr/>
          </p:nvSpPr>
          <p:spPr bwMode="auto">
            <a:xfrm>
              <a:off x="428" y="3108"/>
              <a:ext cx="509" cy="187"/>
            </a:xfrm>
            <a:custGeom>
              <a:avLst/>
              <a:gdLst>
                <a:gd name="T0" fmla="*/ 609 w 1018"/>
                <a:gd name="T1" fmla="*/ 231 h 373"/>
                <a:gd name="T2" fmla="*/ 663 w 1018"/>
                <a:gd name="T3" fmla="*/ 195 h 373"/>
                <a:gd name="T4" fmla="*/ 731 w 1018"/>
                <a:gd name="T5" fmla="*/ 162 h 373"/>
                <a:gd name="T6" fmla="*/ 810 w 1018"/>
                <a:gd name="T7" fmla="*/ 135 h 373"/>
                <a:gd name="T8" fmla="*/ 899 w 1018"/>
                <a:gd name="T9" fmla="*/ 116 h 373"/>
                <a:gd name="T10" fmla="*/ 922 w 1018"/>
                <a:gd name="T11" fmla="*/ 10 h 373"/>
                <a:gd name="T12" fmla="*/ 829 w 1018"/>
                <a:gd name="T13" fmla="*/ 26 h 373"/>
                <a:gd name="T14" fmla="*/ 743 w 1018"/>
                <a:gd name="T15" fmla="*/ 48 h 373"/>
                <a:gd name="T16" fmla="*/ 663 w 1018"/>
                <a:gd name="T17" fmla="*/ 76 h 373"/>
                <a:gd name="T18" fmla="*/ 592 w 1018"/>
                <a:gd name="T19" fmla="*/ 109 h 373"/>
                <a:gd name="T20" fmla="*/ 531 w 1018"/>
                <a:gd name="T21" fmla="*/ 147 h 373"/>
                <a:gd name="T22" fmla="*/ 467 w 1018"/>
                <a:gd name="T23" fmla="*/ 129 h 373"/>
                <a:gd name="T24" fmla="*/ 388 w 1018"/>
                <a:gd name="T25" fmla="*/ 87 h 373"/>
                <a:gd name="T26" fmla="*/ 296 w 1018"/>
                <a:gd name="T27" fmla="*/ 51 h 373"/>
                <a:gd name="T28" fmla="*/ 190 w 1018"/>
                <a:gd name="T29" fmla="*/ 25 h 373"/>
                <a:gd name="T30" fmla="*/ 79 w 1018"/>
                <a:gd name="T31" fmla="*/ 7 h 373"/>
                <a:gd name="T32" fmla="*/ 9 w 1018"/>
                <a:gd name="T33" fmla="*/ 100 h 373"/>
                <a:gd name="T34" fmla="*/ 117 w 1018"/>
                <a:gd name="T35" fmla="*/ 113 h 373"/>
                <a:gd name="T36" fmla="*/ 215 w 1018"/>
                <a:gd name="T37" fmla="*/ 134 h 373"/>
                <a:gd name="T38" fmla="*/ 301 w 1018"/>
                <a:gd name="T39" fmla="*/ 164 h 373"/>
                <a:gd name="T40" fmla="*/ 375 w 1018"/>
                <a:gd name="T41" fmla="*/ 200 h 373"/>
                <a:gd name="T42" fmla="*/ 431 w 1018"/>
                <a:gd name="T43" fmla="*/ 243 h 373"/>
                <a:gd name="T44" fmla="*/ 403 w 1018"/>
                <a:gd name="T45" fmla="*/ 236 h 373"/>
                <a:gd name="T46" fmla="*/ 332 w 1018"/>
                <a:gd name="T47" fmla="*/ 206 h 373"/>
                <a:gd name="T48" fmla="*/ 252 w 1018"/>
                <a:gd name="T49" fmla="*/ 182 h 373"/>
                <a:gd name="T50" fmla="*/ 166 w 1018"/>
                <a:gd name="T51" fmla="*/ 163 h 373"/>
                <a:gd name="T52" fmla="*/ 75 w 1018"/>
                <a:gd name="T53" fmla="*/ 149 h 373"/>
                <a:gd name="T54" fmla="*/ 20 w 1018"/>
                <a:gd name="T55" fmla="*/ 243 h 373"/>
                <a:gd name="T56" fmla="*/ 113 w 1018"/>
                <a:gd name="T57" fmla="*/ 256 h 373"/>
                <a:gd name="T58" fmla="*/ 200 w 1018"/>
                <a:gd name="T59" fmla="*/ 274 h 373"/>
                <a:gd name="T60" fmla="*/ 279 w 1018"/>
                <a:gd name="T61" fmla="*/ 297 h 373"/>
                <a:gd name="T62" fmla="*/ 347 w 1018"/>
                <a:gd name="T63" fmla="*/ 326 h 373"/>
                <a:gd name="T64" fmla="*/ 403 w 1018"/>
                <a:gd name="T65" fmla="*/ 361 h 373"/>
                <a:gd name="T66" fmla="*/ 626 w 1018"/>
                <a:gd name="T67" fmla="*/ 361 h 373"/>
                <a:gd name="T68" fmla="*/ 682 w 1018"/>
                <a:gd name="T69" fmla="*/ 325 h 373"/>
                <a:gd name="T70" fmla="*/ 752 w 1018"/>
                <a:gd name="T71" fmla="*/ 296 h 373"/>
                <a:gd name="T72" fmla="*/ 833 w 1018"/>
                <a:gd name="T73" fmla="*/ 271 h 373"/>
                <a:gd name="T74" fmla="*/ 922 w 1018"/>
                <a:gd name="T75" fmla="*/ 253 h 373"/>
                <a:gd name="T76" fmla="*/ 1018 w 1018"/>
                <a:gd name="T77" fmla="*/ 242 h 373"/>
                <a:gd name="T78" fmla="*/ 922 w 1018"/>
                <a:gd name="T79" fmla="*/ 153 h 373"/>
                <a:gd name="T80" fmla="*/ 839 w 1018"/>
                <a:gd name="T81" fmla="*/ 167 h 373"/>
                <a:gd name="T82" fmla="*/ 759 w 1018"/>
                <a:gd name="T83" fmla="*/ 185 h 373"/>
                <a:gd name="T84" fmla="*/ 686 w 1018"/>
                <a:gd name="T85" fmla="*/ 210 h 373"/>
                <a:gd name="T86" fmla="*/ 620 w 1018"/>
                <a:gd name="T87" fmla="*/ 238 h 3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18"/>
                <a:gd name="T133" fmla="*/ 0 h 373"/>
                <a:gd name="T134" fmla="*/ 1018 w 1018"/>
                <a:gd name="T135" fmla="*/ 373 h 3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18" h="373">
                  <a:moveTo>
                    <a:pt x="580" y="258"/>
                  </a:moveTo>
                  <a:lnTo>
                    <a:pt x="594" y="245"/>
                  </a:lnTo>
                  <a:lnTo>
                    <a:pt x="609" y="231"/>
                  </a:lnTo>
                  <a:lnTo>
                    <a:pt x="624" y="218"/>
                  </a:lnTo>
                  <a:lnTo>
                    <a:pt x="643" y="206"/>
                  </a:lnTo>
                  <a:lnTo>
                    <a:pt x="663" y="195"/>
                  </a:lnTo>
                  <a:lnTo>
                    <a:pt x="684" y="182"/>
                  </a:lnTo>
                  <a:lnTo>
                    <a:pt x="707" y="173"/>
                  </a:lnTo>
                  <a:lnTo>
                    <a:pt x="731" y="162"/>
                  </a:lnTo>
                  <a:lnTo>
                    <a:pt x="756" y="153"/>
                  </a:lnTo>
                  <a:lnTo>
                    <a:pt x="782" y="144"/>
                  </a:lnTo>
                  <a:lnTo>
                    <a:pt x="810" y="135"/>
                  </a:lnTo>
                  <a:lnTo>
                    <a:pt x="839" y="129"/>
                  </a:lnTo>
                  <a:lnTo>
                    <a:pt x="867" y="122"/>
                  </a:lnTo>
                  <a:lnTo>
                    <a:pt x="899" y="116"/>
                  </a:lnTo>
                  <a:lnTo>
                    <a:pt x="929" y="111"/>
                  </a:lnTo>
                  <a:lnTo>
                    <a:pt x="961" y="106"/>
                  </a:lnTo>
                  <a:lnTo>
                    <a:pt x="922" y="10"/>
                  </a:lnTo>
                  <a:lnTo>
                    <a:pt x="890" y="14"/>
                  </a:lnTo>
                  <a:lnTo>
                    <a:pt x="859" y="19"/>
                  </a:lnTo>
                  <a:lnTo>
                    <a:pt x="829" y="26"/>
                  </a:lnTo>
                  <a:lnTo>
                    <a:pt x="799" y="33"/>
                  </a:lnTo>
                  <a:lnTo>
                    <a:pt x="771" y="40"/>
                  </a:lnTo>
                  <a:lnTo>
                    <a:pt x="743" y="48"/>
                  </a:lnTo>
                  <a:lnTo>
                    <a:pt x="714" y="57"/>
                  </a:lnTo>
                  <a:lnTo>
                    <a:pt x="688" y="66"/>
                  </a:lnTo>
                  <a:lnTo>
                    <a:pt x="663" y="76"/>
                  </a:lnTo>
                  <a:lnTo>
                    <a:pt x="637" y="87"/>
                  </a:lnTo>
                  <a:lnTo>
                    <a:pt x="614" y="98"/>
                  </a:lnTo>
                  <a:lnTo>
                    <a:pt x="592" y="109"/>
                  </a:lnTo>
                  <a:lnTo>
                    <a:pt x="571" y="122"/>
                  </a:lnTo>
                  <a:lnTo>
                    <a:pt x="550" y="134"/>
                  </a:lnTo>
                  <a:lnTo>
                    <a:pt x="531" y="147"/>
                  </a:lnTo>
                  <a:lnTo>
                    <a:pt x="512" y="160"/>
                  </a:lnTo>
                  <a:lnTo>
                    <a:pt x="492" y="144"/>
                  </a:lnTo>
                  <a:lnTo>
                    <a:pt x="467" y="129"/>
                  </a:lnTo>
                  <a:lnTo>
                    <a:pt x="443" y="113"/>
                  </a:lnTo>
                  <a:lnTo>
                    <a:pt x="416" y="100"/>
                  </a:lnTo>
                  <a:lnTo>
                    <a:pt x="388" y="87"/>
                  </a:lnTo>
                  <a:lnTo>
                    <a:pt x="358" y="75"/>
                  </a:lnTo>
                  <a:lnTo>
                    <a:pt x="328" y="62"/>
                  </a:lnTo>
                  <a:lnTo>
                    <a:pt x="296" y="51"/>
                  </a:lnTo>
                  <a:lnTo>
                    <a:pt x="262" y="41"/>
                  </a:lnTo>
                  <a:lnTo>
                    <a:pt x="226" y="33"/>
                  </a:lnTo>
                  <a:lnTo>
                    <a:pt x="190" y="25"/>
                  </a:lnTo>
                  <a:lnTo>
                    <a:pt x="154" y="18"/>
                  </a:lnTo>
                  <a:lnTo>
                    <a:pt x="117" y="12"/>
                  </a:lnTo>
                  <a:lnTo>
                    <a:pt x="79" y="7"/>
                  </a:lnTo>
                  <a:lnTo>
                    <a:pt x="39" y="3"/>
                  </a:lnTo>
                  <a:lnTo>
                    <a:pt x="0" y="0"/>
                  </a:lnTo>
                  <a:lnTo>
                    <a:pt x="9" y="100"/>
                  </a:lnTo>
                  <a:lnTo>
                    <a:pt x="45" y="102"/>
                  </a:lnTo>
                  <a:lnTo>
                    <a:pt x="81" y="108"/>
                  </a:lnTo>
                  <a:lnTo>
                    <a:pt x="117" y="113"/>
                  </a:lnTo>
                  <a:lnTo>
                    <a:pt x="151" y="119"/>
                  </a:lnTo>
                  <a:lnTo>
                    <a:pt x="183" y="126"/>
                  </a:lnTo>
                  <a:lnTo>
                    <a:pt x="215" y="134"/>
                  </a:lnTo>
                  <a:lnTo>
                    <a:pt x="245" y="144"/>
                  </a:lnTo>
                  <a:lnTo>
                    <a:pt x="275" y="153"/>
                  </a:lnTo>
                  <a:lnTo>
                    <a:pt x="301" y="164"/>
                  </a:lnTo>
                  <a:lnTo>
                    <a:pt x="328" y="176"/>
                  </a:lnTo>
                  <a:lnTo>
                    <a:pt x="352" y="188"/>
                  </a:lnTo>
                  <a:lnTo>
                    <a:pt x="375" y="200"/>
                  </a:lnTo>
                  <a:lnTo>
                    <a:pt x="396" y="214"/>
                  </a:lnTo>
                  <a:lnTo>
                    <a:pt x="414" y="228"/>
                  </a:lnTo>
                  <a:lnTo>
                    <a:pt x="431" y="243"/>
                  </a:lnTo>
                  <a:lnTo>
                    <a:pt x="447" y="258"/>
                  </a:lnTo>
                  <a:lnTo>
                    <a:pt x="426" y="247"/>
                  </a:lnTo>
                  <a:lnTo>
                    <a:pt x="403" y="236"/>
                  </a:lnTo>
                  <a:lnTo>
                    <a:pt x="381" y="225"/>
                  </a:lnTo>
                  <a:lnTo>
                    <a:pt x="356" y="216"/>
                  </a:lnTo>
                  <a:lnTo>
                    <a:pt x="332" y="206"/>
                  </a:lnTo>
                  <a:lnTo>
                    <a:pt x="305" y="198"/>
                  </a:lnTo>
                  <a:lnTo>
                    <a:pt x="279" y="189"/>
                  </a:lnTo>
                  <a:lnTo>
                    <a:pt x="252" y="182"/>
                  </a:lnTo>
                  <a:lnTo>
                    <a:pt x="224" y="176"/>
                  </a:lnTo>
                  <a:lnTo>
                    <a:pt x="196" y="169"/>
                  </a:lnTo>
                  <a:lnTo>
                    <a:pt x="166" y="163"/>
                  </a:lnTo>
                  <a:lnTo>
                    <a:pt x="135" y="158"/>
                  </a:lnTo>
                  <a:lnTo>
                    <a:pt x="105" y="153"/>
                  </a:lnTo>
                  <a:lnTo>
                    <a:pt x="75" y="149"/>
                  </a:lnTo>
                  <a:lnTo>
                    <a:pt x="43" y="147"/>
                  </a:lnTo>
                  <a:lnTo>
                    <a:pt x="11" y="144"/>
                  </a:lnTo>
                  <a:lnTo>
                    <a:pt x="20" y="243"/>
                  </a:lnTo>
                  <a:lnTo>
                    <a:pt x="52" y="246"/>
                  </a:lnTo>
                  <a:lnTo>
                    <a:pt x="83" y="250"/>
                  </a:lnTo>
                  <a:lnTo>
                    <a:pt x="113" y="256"/>
                  </a:lnTo>
                  <a:lnTo>
                    <a:pt x="143" y="260"/>
                  </a:lnTo>
                  <a:lnTo>
                    <a:pt x="171" y="267"/>
                  </a:lnTo>
                  <a:lnTo>
                    <a:pt x="200" y="274"/>
                  </a:lnTo>
                  <a:lnTo>
                    <a:pt x="228" y="281"/>
                  </a:lnTo>
                  <a:lnTo>
                    <a:pt x="254" y="289"/>
                  </a:lnTo>
                  <a:lnTo>
                    <a:pt x="279" y="297"/>
                  </a:lnTo>
                  <a:lnTo>
                    <a:pt x="303" y="307"/>
                  </a:lnTo>
                  <a:lnTo>
                    <a:pt x="326" y="317"/>
                  </a:lnTo>
                  <a:lnTo>
                    <a:pt x="347" y="326"/>
                  </a:lnTo>
                  <a:lnTo>
                    <a:pt x="367" y="337"/>
                  </a:lnTo>
                  <a:lnTo>
                    <a:pt x="386" y="348"/>
                  </a:lnTo>
                  <a:lnTo>
                    <a:pt x="403" y="361"/>
                  </a:lnTo>
                  <a:lnTo>
                    <a:pt x="418" y="373"/>
                  </a:lnTo>
                  <a:lnTo>
                    <a:pt x="609" y="373"/>
                  </a:lnTo>
                  <a:lnTo>
                    <a:pt x="626" y="361"/>
                  </a:lnTo>
                  <a:lnTo>
                    <a:pt x="643" y="348"/>
                  </a:lnTo>
                  <a:lnTo>
                    <a:pt x="661" y="337"/>
                  </a:lnTo>
                  <a:lnTo>
                    <a:pt x="682" y="325"/>
                  </a:lnTo>
                  <a:lnTo>
                    <a:pt x="705" y="315"/>
                  </a:lnTo>
                  <a:lnTo>
                    <a:pt x="727" y="305"/>
                  </a:lnTo>
                  <a:lnTo>
                    <a:pt x="752" y="296"/>
                  </a:lnTo>
                  <a:lnTo>
                    <a:pt x="778" y="286"/>
                  </a:lnTo>
                  <a:lnTo>
                    <a:pt x="805" y="279"/>
                  </a:lnTo>
                  <a:lnTo>
                    <a:pt x="833" y="271"/>
                  </a:lnTo>
                  <a:lnTo>
                    <a:pt x="863" y="264"/>
                  </a:lnTo>
                  <a:lnTo>
                    <a:pt x="891" y="258"/>
                  </a:lnTo>
                  <a:lnTo>
                    <a:pt x="922" y="253"/>
                  </a:lnTo>
                  <a:lnTo>
                    <a:pt x="954" y="249"/>
                  </a:lnTo>
                  <a:lnTo>
                    <a:pt x="986" y="245"/>
                  </a:lnTo>
                  <a:lnTo>
                    <a:pt x="1018" y="242"/>
                  </a:lnTo>
                  <a:lnTo>
                    <a:pt x="978" y="147"/>
                  </a:lnTo>
                  <a:lnTo>
                    <a:pt x="950" y="149"/>
                  </a:lnTo>
                  <a:lnTo>
                    <a:pt x="922" y="153"/>
                  </a:lnTo>
                  <a:lnTo>
                    <a:pt x="893" y="158"/>
                  </a:lnTo>
                  <a:lnTo>
                    <a:pt x="865" y="162"/>
                  </a:lnTo>
                  <a:lnTo>
                    <a:pt x="839" y="167"/>
                  </a:lnTo>
                  <a:lnTo>
                    <a:pt x="810" y="173"/>
                  </a:lnTo>
                  <a:lnTo>
                    <a:pt x="786" y="180"/>
                  </a:lnTo>
                  <a:lnTo>
                    <a:pt x="759" y="185"/>
                  </a:lnTo>
                  <a:lnTo>
                    <a:pt x="735" y="194"/>
                  </a:lnTo>
                  <a:lnTo>
                    <a:pt x="710" y="202"/>
                  </a:lnTo>
                  <a:lnTo>
                    <a:pt x="686" y="210"/>
                  </a:lnTo>
                  <a:lnTo>
                    <a:pt x="663" y="218"/>
                  </a:lnTo>
                  <a:lnTo>
                    <a:pt x="641" y="228"/>
                  </a:lnTo>
                  <a:lnTo>
                    <a:pt x="620" y="238"/>
                  </a:lnTo>
                  <a:lnTo>
                    <a:pt x="599" y="247"/>
                  </a:lnTo>
                  <a:lnTo>
                    <a:pt x="580" y="2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24" name="Freeform 25"/>
            <p:cNvSpPr>
              <a:spLocks/>
            </p:cNvSpPr>
            <p:nvPr/>
          </p:nvSpPr>
          <p:spPr bwMode="auto">
            <a:xfrm>
              <a:off x="906" y="3590"/>
              <a:ext cx="296" cy="217"/>
            </a:xfrm>
            <a:custGeom>
              <a:avLst/>
              <a:gdLst>
                <a:gd name="T0" fmla="*/ 296 w 592"/>
                <a:gd name="T1" fmla="*/ 434 h 434"/>
                <a:gd name="T2" fmla="*/ 326 w 592"/>
                <a:gd name="T3" fmla="*/ 433 h 434"/>
                <a:gd name="T4" fmla="*/ 354 w 592"/>
                <a:gd name="T5" fmla="*/ 430 h 434"/>
                <a:gd name="T6" fmla="*/ 382 w 592"/>
                <a:gd name="T7" fmla="*/ 425 h 434"/>
                <a:gd name="T8" fmla="*/ 409 w 592"/>
                <a:gd name="T9" fmla="*/ 418 h 434"/>
                <a:gd name="T10" fmla="*/ 435 w 592"/>
                <a:gd name="T11" fmla="*/ 409 h 434"/>
                <a:gd name="T12" fmla="*/ 460 w 592"/>
                <a:gd name="T13" fmla="*/ 398 h 434"/>
                <a:gd name="T14" fmla="*/ 482 w 592"/>
                <a:gd name="T15" fmla="*/ 386 h 434"/>
                <a:gd name="T16" fmla="*/ 505 w 592"/>
                <a:gd name="T17" fmla="*/ 371 h 434"/>
                <a:gd name="T18" fmla="*/ 526 w 592"/>
                <a:gd name="T19" fmla="*/ 355 h 434"/>
                <a:gd name="T20" fmla="*/ 543 w 592"/>
                <a:gd name="T21" fmla="*/ 337 h 434"/>
                <a:gd name="T22" fmla="*/ 558 w 592"/>
                <a:gd name="T23" fmla="*/ 319 h 434"/>
                <a:gd name="T24" fmla="*/ 569 w 592"/>
                <a:gd name="T25" fmla="*/ 300 h 434"/>
                <a:gd name="T26" fmla="*/ 578 w 592"/>
                <a:gd name="T27" fmla="*/ 281 h 434"/>
                <a:gd name="T28" fmla="*/ 586 w 592"/>
                <a:gd name="T29" fmla="*/ 260 h 434"/>
                <a:gd name="T30" fmla="*/ 590 w 592"/>
                <a:gd name="T31" fmla="*/ 239 h 434"/>
                <a:gd name="T32" fmla="*/ 592 w 592"/>
                <a:gd name="T33" fmla="*/ 217 h 434"/>
                <a:gd name="T34" fmla="*/ 590 w 592"/>
                <a:gd name="T35" fmla="*/ 195 h 434"/>
                <a:gd name="T36" fmla="*/ 586 w 592"/>
                <a:gd name="T37" fmla="*/ 174 h 434"/>
                <a:gd name="T38" fmla="*/ 578 w 592"/>
                <a:gd name="T39" fmla="*/ 154 h 434"/>
                <a:gd name="T40" fmla="*/ 569 w 592"/>
                <a:gd name="T41" fmla="*/ 134 h 434"/>
                <a:gd name="T42" fmla="*/ 558 w 592"/>
                <a:gd name="T43" fmla="*/ 115 h 434"/>
                <a:gd name="T44" fmla="*/ 543 w 592"/>
                <a:gd name="T45" fmla="*/ 97 h 434"/>
                <a:gd name="T46" fmla="*/ 526 w 592"/>
                <a:gd name="T47" fmla="*/ 80 h 434"/>
                <a:gd name="T48" fmla="*/ 505 w 592"/>
                <a:gd name="T49" fmla="*/ 64 h 434"/>
                <a:gd name="T50" fmla="*/ 482 w 592"/>
                <a:gd name="T51" fmla="*/ 50 h 434"/>
                <a:gd name="T52" fmla="*/ 460 w 592"/>
                <a:gd name="T53" fmla="*/ 38 h 434"/>
                <a:gd name="T54" fmla="*/ 435 w 592"/>
                <a:gd name="T55" fmla="*/ 27 h 434"/>
                <a:gd name="T56" fmla="*/ 409 w 592"/>
                <a:gd name="T57" fmla="*/ 17 h 434"/>
                <a:gd name="T58" fmla="*/ 382 w 592"/>
                <a:gd name="T59" fmla="*/ 10 h 434"/>
                <a:gd name="T60" fmla="*/ 354 w 592"/>
                <a:gd name="T61" fmla="*/ 4 h 434"/>
                <a:gd name="T62" fmla="*/ 326 w 592"/>
                <a:gd name="T63" fmla="*/ 2 h 434"/>
                <a:gd name="T64" fmla="*/ 296 w 592"/>
                <a:gd name="T65" fmla="*/ 0 h 434"/>
                <a:gd name="T66" fmla="*/ 235 w 592"/>
                <a:gd name="T67" fmla="*/ 4 h 434"/>
                <a:gd name="T68" fmla="*/ 181 w 592"/>
                <a:gd name="T69" fmla="*/ 17 h 434"/>
                <a:gd name="T70" fmla="*/ 130 w 592"/>
                <a:gd name="T71" fmla="*/ 38 h 434"/>
                <a:gd name="T72" fmla="*/ 86 w 592"/>
                <a:gd name="T73" fmla="*/ 64 h 434"/>
                <a:gd name="T74" fmla="*/ 50 w 592"/>
                <a:gd name="T75" fmla="*/ 97 h 434"/>
                <a:gd name="T76" fmla="*/ 22 w 592"/>
                <a:gd name="T77" fmla="*/ 133 h 434"/>
                <a:gd name="T78" fmla="*/ 5 w 592"/>
                <a:gd name="T79" fmla="*/ 174 h 434"/>
                <a:gd name="T80" fmla="*/ 0 w 592"/>
                <a:gd name="T81" fmla="*/ 217 h 434"/>
                <a:gd name="T82" fmla="*/ 1 w 592"/>
                <a:gd name="T83" fmla="*/ 239 h 434"/>
                <a:gd name="T84" fmla="*/ 5 w 592"/>
                <a:gd name="T85" fmla="*/ 260 h 434"/>
                <a:gd name="T86" fmla="*/ 13 w 592"/>
                <a:gd name="T87" fmla="*/ 281 h 434"/>
                <a:gd name="T88" fmla="*/ 22 w 592"/>
                <a:gd name="T89" fmla="*/ 300 h 434"/>
                <a:gd name="T90" fmla="*/ 33 w 592"/>
                <a:gd name="T91" fmla="*/ 319 h 434"/>
                <a:gd name="T92" fmla="*/ 49 w 592"/>
                <a:gd name="T93" fmla="*/ 337 h 434"/>
                <a:gd name="T94" fmla="*/ 66 w 592"/>
                <a:gd name="T95" fmla="*/ 355 h 434"/>
                <a:gd name="T96" fmla="*/ 86 w 592"/>
                <a:gd name="T97" fmla="*/ 371 h 434"/>
                <a:gd name="T98" fmla="*/ 109 w 592"/>
                <a:gd name="T99" fmla="*/ 386 h 434"/>
                <a:gd name="T100" fmla="*/ 132 w 592"/>
                <a:gd name="T101" fmla="*/ 398 h 434"/>
                <a:gd name="T102" fmla="*/ 156 w 592"/>
                <a:gd name="T103" fmla="*/ 409 h 434"/>
                <a:gd name="T104" fmla="*/ 182 w 592"/>
                <a:gd name="T105" fmla="*/ 418 h 434"/>
                <a:gd name="T106" fmla="*/ 209 w 592"/>
                <a:gd name="T107" fmla="*/ 425 h 434"/>
                <a:gd name="T108" fmla="*/ 237 w 592"/>
                <a:gd name="T109" fmla="*/ 430 h 434"/>
                <a:gd name="T110" fmla="*/ 265 w 592"/>
                <a:gd name="T111" fmla="*/ 433 h 434"/>
                <a:gd name="T112" fmla="*/ 296 w 592"/>
                <a:gd name="T113" fmla="*/ 434 h 43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92"/>
                <a:gd name="T172" fmla="*/ 0 h 434"/>
                <a:gd name="T173" fmla="*/ 592 w 592"/>
                <a:gd name="T174" fmla="*/ 434 h 43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92" h="434">
                  <a:moveTo>
                    <a:pt x="296" y="434"/>
                  </a:moveTo>
                  <a:lnTo>
                    <a:pt x="326" y="433"/>
                  </a:lnTo>
                  <a:lnTo>
                    <a:pt x="354" y="430"/>
                  </a:lnTo>
                  <a:lnTo>
                    <a:pt x="382" y="425"/>
                  </a:lnTo>
                  <a:lnTo>
                    <a:pt x="409" y="418"/>
                  </a:lnTo>
                  <a:lnTo>
                    <a:pt x="435" y="409"/>
                  </a:lnTo>
                  <a:lnTo>
                    <a:pt x="460" y="398"/>
                  </a:lnTo>
                  <a:lnTo>
                    <a:pt x="482" y="386"/>
                  </a:lnTo>
                  <a:lnTo>
                    <a:pt x="505" y="371"/>
                  </a:lnTo>
                  <a:lnTo>
                    <a:pt x="526" y="355"/>
                  </a:lnTo>
                  <a:lnTo>
                    <a:pt x="543" y="337"/>
                  </a:lnTo>
                  <a:lnTo>
                    <a:pt x="558" y="319"/>
                  </a:lnTo>
                  <a:lnTo>
                    <a:pt x="569" y="300"/>
                  </a:lnTo>
                  <a:lnTo>
                    <a:pt x="578" y="281"/>
                  </a:lnTo>
                  <a:lnTo>
                    <a:pt x="586" y="260"/>
                  </a:lnTo>
                  <a:lnTo>
                    <a:pt x="590" y="239"/>
                  </a:lnTo>
                  <a:lnTo>
                    <a:pt x="592" y="217"/>
                  </a:lnTo>
                  <a:lnTo>
                    <a:pt x="590" y="195"/>
                  </a:lnTo>
                  <a:lnTo>
                    <a:pt x="586" y="174"/>
                  </a:lnTo>
                  <a:lnTo>
                    <a:pt x="578" y="154"/>
                  </a:lnTo>
                  <a:lnTo>
                    <a:pt x="569" y="134"/>
                  </a:lnTo>
                  <a:lnTo>
                    <a:pt x="558" y="115"/>
                  </a:lnTo>
                  <a:lnTo>
                    <a:pt x="543" y="97"/>
                  </a:lnTo>
                  <a:lnTo>
                    <a:pt x="526" y="80"/>
                  </a:lnTo>
                  <a:lnTo>
                    <a:pt x="505" y="64"/>
                  </a:lnTo>
                  <a:lnTo>
                    <a:pt x="482" y="50"/>
                  </a:lnTo>
                  <a:lnTo>
                    <a:pt x="460" y="38"/>
                  </a:lnTo>
                  <a:lnTo>
                    <a:pt x="435" y="27"/>
                  </a:lnTo>
                  <a:lnTo>
                    <a:pt x="409" y="17"/>
                  </a:lnTo>
                  <a:lnTo>
                    <a:pt x="382" y="10"/>
                  </a:lnTo>
                  <a:lnTo>
                    <a:pt x="354" y="4"/>
                  </a:lnTo>
                  <a:lnTo>
                    <a:pt x="326" y="2"/>
                  </a:lnTo>
                  <a:lnTo>
                    <a:pt x="296" y="0"/>
                  </a:lnTo>
                  <a:lnTo>
                    <a:pt x="235" y="4"/>
                  </a:lnTo>
                  <a:lnTo>
                    <a:pt x="181" y="17"/>
                  </a:lnTo>
                  <a:lnTo>
                    <a:pt x="130" y="38"/>
                  </a:lnTo>
                  <a:lnTo>
                    <a:pt x="86" y="64"/>
                  </a:lnTo>
                  <a:lnTo>
                    <a:pt x="50" y="97"/>
                  </a:lnTo>
                  <a:lnTo>
                    <a:pt x="22" y="133"/>
                  </a:lnTo>
                  <a:lnTo>
                    <a:pt x="5" y="174"/>
                  </a:lnTo>
                  <a:lnTo>
                    <a:pt x="0" y="217"/>
                  </a:lnTo>
                  <a:lnTo>
                    <a:pt x="1" y="239"/>
                  </a:lnTo>
                  <a:lnTo>
                    <a:pt x="5" y="260"/>
                  </a:lnTo>
                  <a:lnTo>
                    <a:pt x="13" y="281"/>
                  </a:lnTo>
                  <a:lnTo>
                    <a:pt x="22" y="300"/>
                  </a:lnTo>
                  <a:lnTo>
                    <a:pt x="33" y="319"/>
                  </a:lnTo>
                  <a:lnTo>
                    <a:pt x="49" y="337"/>
                  </a:lnTo>
                  <a:lnTo>
                    <a:pt x="66" y="355"/>
                  </a:lnTo>
                  <a:lnTo>
                    <a:pt x="86" y="371"/>
                  </a:lnTo>
                  <a:lnTo>
                    <a:pt x="109" y="386"/>
                  </a:lnTo>
                  <a:lnTo>
                    <a:pt x="132" y="398"/>
                  </a:lnTo>
                  <a:lnTo>
                    <a:pt x="156" y="409"/>
                  </a:lnTo>
                  <a:lnTo>
                    <a:pt x="182" y="418"/>
                  </a:lnTo>
                  <a:lnTo>
                    <a:pt x="209" y="425"/>
                  </a:lnTo>
                  <a:lnTo>
                    <a:pt x="237" y="430"/>
                  </a:lnTo>
                  <a:lnTo>
                    <a:pt x="265" y="433"/>
                  </a:lnTo>
                  <a:lnTo>
                    <a:pt x="296" y="434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25" name="Freeform 26"/>
            <p:cNvSpPr>
              <a:spLocks/>
            </p:cNvSpPr>
            <p:nvPr/>
          </p:nvSpPr>
          <p:spPr bwMode="auto">
            <a:xfrm>
              <a:off x="983" y="3646"/>
              <a:ext cx="143" cy="105"/>
            </a:xfrm>
            <a:custGeom>
              <a:avLst/>
              <a:gdLst>
                <a:gd name="T0" fmla="*/ 0 w 287"/>
                <a:gd name="T1" fmla="*/ 105 h 210"/>
                <a:gd name="T2" fmla="*/ 2 w 287"/>
                <a:gd name="T3" fmla="*/ 84 h 210"/>
                <a:gd name="T4" fmla="*/ 12 w 287"/>
                <a:gd name="T5" fmla="*/ 65 h 210"/>
                <a:gd name="T6" fmla="*/ 25 w 287"/>
                <a:gd name="T7" fmla="*/ 47 h 210"/>
                <a:gd name="T8" fmla="*/ 42 w 287"/>
                <a:gd name="T9" fmla="*/ 32 h 210"/>
                <a:gd name="T10" fmla="*/ 53 w 287"/>
                <a:gd name="T11" fmla="*/ 25 h 210"/>
                <a:gd name="T12" fmla="*/ 64 w 287"/>
                <a:gd name="T13" fmla="*/ 18 h 210"/>
                <a:gd name="T14" fmla="*/ 76 w 287"/>
                <a:gd name="T15" fmla="*/ 13 h 210"/>
                <a:gd name="T16" fmla="*/ 89 w 287"/>
                <a:gd name="T17" fmla="*/ 8 h 210"/>
                <a:gd name="T18" fmla="*/ 102 w 287"/>
                <a:gd name="T19" fmla="*/ 4 h 210"/>
                <a:gd name="T20" fmla="*/ 115 w 287"/>
                <a:gd name="T21" fmla="*/ 2 h 210"/>
                <a:gd name="T22" fmla="*/ 130 w 287"/>
                <a:gd name="T23" fmla="*/ 0 h 210"/>
                <a:gd name="T24" fmla="*/ 144 w 287"/>
                <a:gd name="T25" fmla="*/ 0 h 210"/>
                <a:gd name="T26" fmla="*/ 157 w 287"/>
                <a:gd name="T27" fmla="*/ 0 h 210"/>
                <a:gd name="T28" fmla="*/ 172 w 287"/>
                <a:gd name="T29" fmla="*/ 2 h 210"/>
                <a:gd name="T30" fmla="*/ 185 w 287"/>
                <a:gd name="T31" fmla="*/ 4 h 210"/>
                <a:gd name="T32" fmla="*/ 198 w 287"/>
                <a:gd name="T33" fmla="*/ 8 h 210"/>
                <a:gd name="T34" fmla="*/ 211 w 287"/>
                <a:gd name="T35" fmla="*/ 13 h 210"/>
                <a:gd name="T36" fmla="*/ 223 w 287"/>
                <a:gd name="T37" fmla="*/ 18 h 210"/>
                <a:gd name="T38" fmla="*/ 234 w 287"/>
                <a:gd name="T39" fmla="*/ 25 h 210"/>
                <a:gd name="T40" fmla="*/ 245 w 287"/>
                <a:gd name="T41" fmla="*/ 32 h 210"/>
                <a:gd name="T42" fmla="*/ 262 w 287"/>
                <a:gd name="T43" fmla="*/ 47 h 210"/>
                <a:gd name="T44" fmla="*/ 275 w 287"/>
                <a:gd name="T45" fmla="*/ 65 h 210"/>
                <a:gd name="T46" fmla="*/ 285 w 287"/>
                <a:gd name="T47" fmla="*/ 84 h 210"/>
                <a:gd name="T48" fmla="*/ 287 w 287"/>
                <a:gd name="T49" fmla="*/ 105 h 210"/>
                <a:gd name="T50" fmla="*/ 283 w 287"/>
                <a:gd name="T51" fmla="*/ 126 h 210"/>
                <a:gd name="T52" fmla="*/ 275 w 287"/>
                <a:gd name="T53" fmla="*/ 147 h 210"/>
                <a:gd name="T54" fmla="*/ 262 w 287"/>
                <a:gd name="T55" fmla="*/ 165 h 210"/>
                <a:gd name="T56" fmla="*/ 245 w 287"/>
                <a:gd name="T57" fmla="*/ 180 h 210"/>
                <a:gd name="T58" fmla="*/ 225 w 287"/>
                <a:gd name="T59" fmla="*/ 192 h 210"/>
                <a:gd name="T60" fmla="*/ 200 w 287"/>
                <a:gd name="T61" fmla="*/ 202 h 210"/>
                <a:gd name="T62" fmla="*/ 172 w 287"/>
                <a:gd name="T63" fmla="*/ 207 h 210"/>
                <a:gd name="T64" fmla="*/ 144 w 287"/>
                <a:gd name="T65" fmla="*/ 210 h 210"/>
                <a:gd name="T66" fmla="*/ 130 w 287"/>
                <a:gd name="T67" fmla="*/ 210 h 210"/>
                <a:gd name="T68" fmla="*/ 115 w 287"/>
                <a:gd name="T69" fmla="*/ 209 h 210"/>
                <a:gd name="T70" fmla="*/ 102 w 287"/>
                <a:gd name="T71" fmla="*/ 206 h 210"/>
                <a:gd name="T72" fmla="*/ 89 w 287"/>
                <a:gd name="T73" fmla="*/ 203 h 210"/>
                <a:gd name="T74" fmla="*/ 76 w 287"/>
                <a:gd name="T75" fmla="*/ 199 h 210"/>
                <a:gd name="T76" fmla="*/ 64 w 287"/>
                <a:gd name="T77" fmla="*/ 194 h 210"/>
                <a:gd name="T78" fmla="*/ 53 w 287"/>
                <a:gd name="T79" fmla="*/ 187 h 210"/>
                <a:gd name="T80" fmla="*/ 42 w 287"/>
                <a:gd name="T81" fmla="*/ 180 h 210"/>
                <a:gd name="T82" fmla="*/ 25 w 287"/>
                <a:gd name="T83" fmla="*/ 165 h 210"/>
                <a:gd name="T84" fmla="*/ 12 w 287"/>
                <a:gd name="T85" fmla="*/ 147 h 210"/>
                <a:gd name="T86" fmla="*/ 2 w 287"/>
                <a:gd name="T87" fmla="*/ 126 h 210"/>
                <a:gd name="T88" fmla="*/ 0 w 287"/>
                <a:gd name="T89" fmla="*/ 105 h 21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87"/>
                <a:gd name="T136" fmla="*/ 0 h 210"/>
                <a:gd name="T137" fmla="*/ 287 w 287"/>
                <a:gd name="T138" fmla="*/ 210 h 21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87" h="210">
                  <a:moveTo>
                    <a:pt x="0" y="105"/>
                  </a:moveTo>
                  <a:lnTo>
                    <a:pt x="2" y="84"/>
                  </a:lnTo>
                  <a:lnTo>
                    <a:pt x="12" y="65"/>
                  </a:lnTo>
                  <a:lnTo>
                    <a:pt x="25" y="47"/>
                  </a:lnTo>
                  <a:lnTo>
                    <a:pt x="42" y="32"/>
                  </a:lnTo>
                  <a:lnTo>
                    <a:pt x="53" y="25"/>
                  </a:lnTo>
                  <a:lnTo>
                    <a:pt x="64" y="18"/>
                  </a:lnTo>
                  <a:lnTo>
                    <a:pt x="76" y="13"/>
                  </a:lnTo>
                  <a:lnTo>
                    <a:pt x="89" y="8"/>
                  </a:lnTo>
                  <a:lnTo>
                    <a:pt x="102" y="4"/>
                  </a:lnTo>
                  <a:lnTo>
                    <a:pt x="115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7" y="0"/>
                  </a:lnTo>
                  <a:lnTo>
                    <a:pt x="172" y="2"/>
                  </a:lnTo>
                  <a:lnTo>
                    <a:pt x="185" y="4"/>
                  </a:lnTo>
                  <a:lnTo>
                    <a:pt x="198" y="8"/>
                  </a:lnTo>
                  <a:lnTo>
                    <a:pt x="211" y="13"/>
                  </a:lnTo>
                  <a:lnTo>
                    <a:pt x="223" y="18"/>
                  </a:lnTo>
                  <a:lnTo>
                    <a:pt x="234" y="25"/>
                  </a:lnTo>
                  <a:lnTo>
                    <a:pt x="245" y="32"/>
                  </a:lnTo>
                  <a:lnTo>
                    <a:pt x="262" y="47"/>
                  </a:lnTo>
                  <a:lnTo>
                    <a:pt x="275" y="65"/>
                  </a:lnTo>
                  <a:lnTo>
                    <a:pt x="285" y="84"/>
                  </a:lnTo>
                  <a:lnTo>
                    <a:pt x="287" y="105"/>
                  </a:lnTo>
                  <a:lnTo>
                    <a:pt x="283" y="126"/>
                  </a:lnTo>
                  <a:lnTo>
                    <a:pt x="275" y="147"/>
                  </a:lnTo>
                  <a:lnTo>
                    <a:pt x="262" y="165"/>
                  </a:lnTo>
                  <a:lnTo>
                    <a:pt x="245" y="180"/>
                  </a:lnTo>
                  <a:lnTo>
                    <a:pt x="225" y="192"/>
                  </a:lnTo>
                  <a:lnTo>
                    <a:pt x="200" y="202"/>
                  </a:lnTo>
                  <a:lnTo>
                    <a:pt x="172" y="207"/>
                  </a:lnTo>
                  <a:lnTo>
                    <a:pt x="144" y="210"/>
                  </a:lnTo>
                  <a:lnTo>
                    <a:pt x="130" y="210"/>
                  </a:lnTo>
                  <a:lnTo>
                    <a:pt x="115" y="209"/>
                  </a:lnTo>
                  <a:lnTo>
                    <a:pt x="102" y="206"/>
                  </a:lnTo>
                  <a:lnTo>
                    <a:pt x="89" y="203"/>
                  </a:lnTo>
                  <a:lnTo>
                    <a:pt x="76" y="199"/>
                  </a:lnTo>
                  <a:lnTo>
                    <a:pt x="64" y="194"/>
                  </a:lnTo>
                  <a:lnTo>
                    <a:pt x="53" y="187"/>
                  </a:lnTo>
                  <a:lnTo>
                    <a:pt x="42" y="180"/>
                  </a:lnTo>
                  <a:lnTo>
                    <a:pt x="25" y="165"/>
                  </a:lnTo>
                  <a:lnTo>
                    <a:pt x="12" y="147"/>
                  </a:lnTo>
                  <a:lnTo>
                    <a:pt x="2" y="126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26" name="Freeform 27"/>
            <p:cNvSpPr>
              <a:spLocks/>
            </p:cNvSpPr>
            <p:nvPr/>
          </p:nvSpPr>
          <p:spPr bwMode="auto">
            <a:xfrm>
              <a:off x="672" y="3590"/>
              <a:ext cx="296" cy="217"/>
            </a:xfrm>
            <a:custGeom>
              <a:avLst/>
              <a:gdLst>
                <a:gd name="T0" fmla="*/ 296 w 592"/>
                <a:gd name="T1" fmla="*/ 434 h 434"/>
                <a:gd name="T2" fmla="*/ 326 w 592"/>
                <a:gd name="T3" fmla="*/ 433 h 434"/>
                <a:gd name="T4" fmla="*/ 355 w 592"/>
                <a:gd name="T5" fmla="*/ 430 h 434"/>
                <a:gd name="T6" fmla="*/ 383 w 592"/>
                <a:gd name="T7" fmla="*/ 425 h 434"/>
                <a:gd name="T8" fmla="*/ 409 w 592"/>
                <a:gd name="T9" fmla="*/ 418 h 434"/>
                <a:gd name="T10" fmla="*/ 436 w 592"/>
                <a:gd name="T11" fmla="*/ 409 h 434"/>
                <a:gd name="T12" fmla="*/ 460 w 592"/>
                <a:gd name="T13" fmla="*/ 398 h 434"/>
                <a:gd name="T14" fmla="*/ 485 w 592"/>
                <a:gd name="T15" fmla="*/ 386 h 434"/>
                <a:gd name="T16" fmla="*/ 505 w 592"/>
                <a:gd name="T17" fmla="*/ 371 h 434"/>
                <a:gd name="T18" fmla="*/ 526 w 592"/>
                <a:gd name="T19" fmla="*/ 355 h 434"/>
                <a:gd name="T20" fmla="*/ 543 w 592"/>
                <a:gd name="T21" fmla="*/ 337 h 434"/>
                <a:gd name="T22" fmla="*/ 558 w 592"/>
                <a:gd name="T23" fmla="*/ 319 h 434"/>
                <a:gd name="T24" fmla="*/ 569 w 592"/>
                <a:gd name="T25" fmla="*/ 300 h 434"/>
                <a:gd name="T26" fmla="*/ 579 w 592"/>
                <a:gd name="T27" fmla="*/ 281 h 434"/>
                <a:gd name="T28" fmla="*/ 586 w 592"/>
                <a:gd name="T29" fmla="*/ 260 h 434"/>
                <a:gd name="T30" fmla="*/ 590 w 592"/>
                <a:gd name="T31" fmla="*/ 239 h 434"/>
                <a:gd name="T32" fmla="*/ 592 w 592"/>
                <a:gd name="T33" fmla="*/ 217 h 434"/>
                <a:gd name="T34" fmla="*/ 590 w 592"/>
                <a:gd name="T35" fmla="*/ 195 h 434"/>
                <a:gd name="T36" fmla="*/ 586 w 592"/>
                <a:gd name="T37" fmla="*/ 174 h 434"/>
                <a:gd name="T38" fmla="*/ 579 w 592"/>
                <a:gd name="T39" fmla="*/ 154 h 434"/>
                <a:gd name="T40" fmla="*/ 569 w 592"/>
                <a:gd name="T41" fmla="*/ 134 h 434"/>
                <a:gd name="T42" fmla="*/ 558 w 592"/>
                <a:gd name="T43" fmla="*/ 115 h 434"/>
                <a:gd name="T44" fmla="*/ 543 w 592"/>
                <a:gd name="T45" fmla="*/ 97 h 434"/>
                <a:gd name="T46" fmla="*/ 526 w 592"/>
                <a:gd name="T47" fmla="*/ 80 h 434"/>
                <a:gd name="T48" fmla="*/ 505 w 592"/>
                <a:gd name="T49" fmla="*/ 64 h 434"/>
                <a:gd name="T50" fmla="*/ 485 w 592"/>
                <a:gd name="T51" fmla="*/ 50 h 434"/>
                <a:gd name="T52" fmla="*/ 460 w 592"/>
                <a:gd name="T53" fmla="*/ 38 h 434"/>
                <a:gd name="T54" fmla="*/ 436 w 592"/>
                <a:gd name="T55" fmla="*/ 27 h 434"/>
                <a:gd name="T56" fmla="*/ 409 w 592"/>
                <a:gd name="T57" fmla="*/ 17 h 434"/>
                <a:gd name="T58" fmla="*/ 383 w 592"/>
                <a:gd name="T59" fmla="*/ 10 h 434"/>
                <a:gd name="T60" fmla="*/ 355 w 592"/>
                <a:gd name="T61" fmla="*/ 4 h 434"/>
                <a:gd name="T62" fmla="*/ 326 w 592"/>
                <a:gd name="T63" fmla="*/ 2 h 434"/>
                <a:gd name="T64" fmla="*/ 296 w 592"/>
                <a:gd name="T65" fmla="*/ 0 h 434"/>
                <a:gd name="T66" fmla="*/ 238 w 592"/>
                <a:gd name="T67" fmla="*/ 4 h 434"/>
                <a:gd name="T68" fmla="*/ 181 w 592"/>
                <a:gd name="T69" fmla="*/ 17 h 434"/>
                <a:gd name="T70" fmla="*/ 132 w 592"/>
                <a:gd name="T71" fmla="*/ 38 h 434"/>
                <a:gd name="T72" fmla="*/ 87 w 592"/>
                <a:gd name="T73" fmla="*/ 64 h 434"/>
                <a:gd name="T74" fmla="*/ 51 w 592"/>
                <a:gd name="T75" fmla="*/ 97 h 434"/>
                <a:gd name="T76" fmla="*/ 23 w 592"/>
                <a:gd name="T77" fmla="*/ 133 h 434"/>
                <a:gd name="T78" fmla="*/ 6 w 592"/>
                <a:gd name="T79" fmla="*/ 174 h 434"/>
                <a:gd name="T80" fmla="*/ 0 w 592"/>
                <a:gd name="T81" fmla="*/ 217 h 434"/>
                <a:gd name="T82" fmla="*/ 2 w 592"/>
                <a:gd name="T83" fmla="*/ 239 h 434"/>
                <a:gd name="T84" fmla="*/ 6 w 592"/>
                <a:gd name="T85" fmla="*/ 260 h 434"/>
                <a:gd name="T86" fmla="*/ 13 w 592"/>
                <a:gd name="T87" fmla="*/ 281 h 434"/>
                <a:gd name="T88" fmla="*/ 23 w 592"/>
                <a:gd name="T89" fmla="*/ 300 h 434"/>
                <a:gd name="T90" fmla="*/ 34 w 592"/>
                <a:gd name="T91" fmla="*/ 319 h 434"/>
                <a:gd name="T92" fmla="*/ 49 w 592"/>
                <a:gd name="T93" fmla="*/ 337 h 434"/>
                <a:gd name="T94" fmla="*/ 66 w 592"/>
                <a:gd name="T95" fmla="*/ 355 h 434"/>
                <a:gd name="T96" fmla="*/ 87 w 592"/>
                <a:gd name="T97" fmla="*/ 371 h 434"/>
                <a:gd name="T98" fmla="*/ 109 w 592"/>
                <a:gd name="T99" fmla="*/ 386 h 434"/>
                <a:gd name="T100" fmla="*/ 132 w 592"/>
                <a:gd name="T101" fmla="*/ 398 h 434"/>
                <a:gd name="T102" fmla="*/ 157 w 592"/>
                <a:gd name="T103" fmla="*/ 409 h 434"/>
                <a:gd name="T104" fmla="*/ 183 w 592"/>
                <a:gd name="T105" fmla="*/ 418 h 434"/>
                <a:gd name="T106" fmla="*/ 209 w 592"/>
                <a:gd name="T107" fmla="*/ 425 h 434"/>
                <a:gd name="T108" fmla="*/ 238 w 592"/>
                <a:gd name="T109" fmla="*/ 430 h 434"/>
                <a:gd name="T110" fmla="*/ 266 w 592"/>
                <a:gd name="T111" fmla="*/ 433 h 434"/>
                <a:gd name="T112" fmla="*/ 296 w 592"/>
                <a:gd name="T113" fmla="*/ 434 h 43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92"/>
                <a:gd name="T172" fmla="*/ 0 h 434"/>
                <a:gd name="T173" fmla="*/ 592 w 592"/>
                <a:gd name="T174" fmla="*/ 434 h 43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92" h="434">
                  <a:moveTo>
                    <a:pt x="296" y="434"/>
                  </a:moveTo>
                  <a:lnTo>
                    <a:pt x="326" y="433"/>
                  </a:lnTo>
                  <a:lnTo>
                    <a:pt x="355" y="430"/>
                  </a:lnTo>
                  <a:lnTo>
                    <a:pt x="383" y="425"/>
                  </a:lnTo>
                  <a:lnTo>
                    <a:pt x="409" y="418"/>
                  </a:lnTo>
                  <a:lnTo>
                    <a:pt x="436" y="409"/>
                  </a:lnTo>
                  <a:lnTo>
                    <a:pt x="460" y="398"/>
                  </a:lnTo>
                  <a:lnTo>
                    <a:pt x="485" y="386"/>
                  </a:lnTo>
                  <a:lnTo>
                    <a:pt x="505" y="371"/>
                  </a:lnTo>
                  <a:lnTo>
                    <a:pt x="526" y="355"/>
                  </a:lnTo>
                  <a:lnTo>
                    <a:pt x="543" y="337"/>
                  </a:lnTo>
                  <a:lnTo>
                    <a:pt x="558" y="319"/>
                  </a:lnTo>
                  <a:lnTo>
                    <a:pt x="569" y="300"/>
                  </a:lnTo>
                  <a:lnTo>
                    <a:pt x="579" y="281"/>
                  </a:lnTo>
                  <a:lnTo>
                    <a:pt x="586" y="260"/>
                  </a:lnTo>
                  <a:lnTo>
                    <a:pt x="590" y="239"/>
                  </a:lnTo>
                  <a:lnTo>
                    <a:pt x="592" y="217"/>
                  </a:lnTo>
                  <a:lnTo>
                    <a:pt x="590" y="195"/>
                  </a:lnTo>
                  <a:lnTo>
                    <a:pt x="586" y="174"/>
                  </a:lnTo>
                  <a:lnTo>
                    <a:pt x="579" y="154"/>
                  </a:lnTo>
                  <a:lnTo>
                    <a:pt x="569" y="134"/>
                  </a:lnTo>
                  <a:lnTo>
                    <a:pt x="558" y="115"/>
                  </a:lnTo>
                  <a:lnTo>
                    <a:pt x="543" y="97"/>
                  </a:lnTo>
                  <a:lnTo>
                    <a:pt x="526" y="80"/>
                  </a:lnTo>
                  <a:lnTo>
                    <a:pt x="505" y="64"/>
                  </a:lnTo>
                  <a:lnTo>
                    <a:pt x="485" y="50"/>
                  </a:lnTo>
                  <a:lnTo>
                    <a:pt x="460" y="38"/>
                  </a:lnTo>
                  <a:lnTo>
                    <a:pt x="436" y="27"/>
                  </a:lnTo>
                  <a:lnTo>
                    <a:pt x="409" y="17"/>
                  </a:lnTo>
                  <a:lnTo>
                    <a:pt x="383" y="10"/>
                  </a:lnTo>
                  <a:lnTo>
                    <a:pt x="355" y="4"/>
                  </a:lnTo>
                  <a:lnTo>
                    <a:pt x="326" y="2"/>
                  </a:lnTo>
                  <a:lnTo>
                    <a:pt x="296" y="0"/>
                  </a:lnTo>
                  <a:lnTo>
                    <a:pt x="238" y="4"/>
                  </a:lnTo>
                  <a:lnTo>
                    <a:pt x="181" y="17"/>
                  </a:lnTo>
                  <a:lnTo>
                    <a:pt x="132" y="38"/>
                  </a:lnTo>
                  <a:lnTo>
                    <a:pt x="87" y="64"/>
                  </a:lnTo>
                  <a:lnTo>
                    <a:pt x="51" y="97"/>
                  </a:lnTo>
                  <a:lnTo>
                    <a:pt x="23" y="133"/>
                  </a:lnTo>
                  <a:lnTo>
                    <a:pt x="6" y="174"/>
                  </a:lnTo>
                  <a:lnTo>
                    <a:pt x="0" y="217"/>
                  </a:lnTo>
                  <a:lnTo>
                    <a:pt x="2" y="239"/>
                  </a:lnTo>
                  <a:lnTo>
                    <a:pt x="6" y="260"/>
                  </a:lnTo>
                  <a:lnTo>
                    <a:pt x="13" y="281"/>
                  </a:lnTo>
                  <a:lnTo>
                    <a:pt x="23" y="300"/>
                  </a:lnTo>
                  <a:lnTo>
                    <a:pt x="34" y="319"/>
                  </a:lnTo>
                  <a:lnTo>
                    <a:pt x="49" y="337"/>
                  </a:lnTo>
                  <a:lnTo>
                    <a:pt x="66" y="355"/>
                  </a:lnTo>
                  <a:lnTo>
                    <a:pt x="87" y="371"/>
                  </a:lnTo>
                  <a:lnTo>
                    <a:pt x="109" y="386"/>
                  </a:lnTo>
                  <a:lnTo>
                    <a:pt x="132" y="398"/>
                  </a:lnTo>
                  <a:lnTo>
                    <a:pt x="157" y="409"/>
                  </a:lnTo>
                  <a:lnTo>
                    <a:pt x="183" y="418"/>
                  </a:lnTo>
                  <a:lnTo>
                    <a:pt x="209" y="425"/>
                  </a:lnTo>
                  <a:lnTo>
                    <a:pt x="238" y="430"/>
                  </a:lnTo>
                  <a:lnTo>
                    <a:pt x="266" y="433"/>
                  </a:lnTo>
                  <a:lnTo>
                    <a:pt x="296" y="434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27" name="Freeform 28"/>
            <p:cNvSpPr>
              <a:spLocks/>
            </p:cNvSpPr>
            <p:nvPr/>
          </p:nvSpPr>
          <p:spPr bwMode="auto">
            <a:xfrm>
              <a:off x="748" y="3646"/>
              <a:ext cx="143" cy="105"/>
            </a:xfrm>
            <a:custGeom>
              <a:avLst/>
              <a:gdLst>
                <a:gd name="T0" fmla="*/ 0 w 286"/>
                <a:gd name="T1" fmla="*/ 105 h 210"/>
                <a:gd name="T2" fmla="*/ 2 w 286"/>
                <a:gd name="T3" fmla="*/ 84 h 210"/>
                <a:gd name="T4" fmla="*/ 11 w 286"/>
                <a:gd name="T5" fmla="*/ 65 h 210"/>
                <a:gd name="T6" fmla="*/ 24 w 286"/>
                <a:gd name="T7" fmla="*/ 47 h 210"/>
                <a:gd name="T8" fmla="*/ 41 w 286"/>
                <a:gd name="T9" fmla="*/ 32 h 210"/>
                <a:gd name="T10" fmla="*/ 53 w 286"/>
                <a:gd name="T11" fmla="*/ 25 h 210"/>
                <a:gd name="T12" fmla="*/ 64 w 286"/>
                <a:gd name="T13" fmla="*/ 18 h 210"/>
                <a:gd name="T14" fmla="*/ 75 w 286"/>
                <a:gd name="T15" fmla="*/ 13 h 210"/>
                <a:gd name="T16" fmla="*/ 88 w 286"/>
                <a:gd name="T17" fmla="*/ 8 h 210"/>
                <a:gd name="T18" fmla="*/ 102 w 286"/>
                <a:gd name="T19" fmla="*/ 4 h 210"/>
                <a:gd name="T20" fmla="*/ 115 w 286"/>
                <a:gd name="T21" fmla="*/ 2 h 210"/>
                <a:gd name="T22" fmla="*/ 130 w 286"/>
                <a:gd name="T23" fmla="*/ 0 h 210"/>
                <a:gd name="T24" fmla="*/ 143 w 286"/>
                <a:gd name="T25" fmla="*/ 0 h 210"/>
                <a:gd name="T26" fmla="*/ 156 w 286"/>
                <a:gd name="T27" fmla="*/ 0 h 210"/>
                <a:gd name="T28" fmla="*/ 171 w 286"/>
                <a:gd name="T29" fmla="*/ 2 h 210"/>
                <a:gd name="T30" fmla="*/ 185 w 286"/>
                <a:gd name="T31" fmla="*/ 4 h 210"/>
                <a:gd name="T32" fmla="*/ 198 w 286"/>
                <a:gd name="T33" fmla="*/ 8 h 210"/>
                <a:gd name="T34" fmla="*/ 211 w 286"/>
                <a:gd name="T35" fmla="*/ 13 h 210"/>
                <a:gd name="T36" fmla="*/ 222 w 286"/>
                <a:gd name="T37" fmla="*/ 18 h 210"/>
                <a:gd name="T38" fmla="*/ 234 w 286"/>
                <a:gd name="T39" fmla="*/ 25 h 210"/>
                <a:gd name="T40" fmla="*/ 245 w 286"/>
                <a:gd name="T41" fmla="*/ 32 h 210"/>
                <a:gd name="T42" fmla="*/ 262 w 286"/>
                <a:gd name="T43" fmla="*/ 47 h 210"/>
                <a:gd name="T44" fmla="*/ 275 w 286"/>
                <a:gd name="T45" fmla="*/ 65 h 210"/>
                <a:gd name="T46" fmla="*/ 284 w 286"/>
                <a:gd name="T47" fmla="*/ 84 h 210"/>
                <a:gd name="T48" fmla="*/ 286 w 286"/>
                <a:gd name="T49" fmla="*/ 105 h 210"/>
                <a:gd name="T50" fmla="*/ 283 w 286"/>
                <a:gd name="T51" fmla="*/ 126 h 210"/>
                <a:gd name="T52" fmla="*/ 275 w 286"/>
                <a:gd name="T53" fmla="*/ 147 h 210"/>
                <a:gd name="T54" fmla="*/ 262 w 286"/>
                <a:gd name="T55" fmla="*/ 165 h 210"/>
                <a:gd name="T56" fmla="*/ 245 w 286"/>
                <a:gd name="T57" fmla="*/ 180 h 210"/>
                <a:gd name="T58" fmla="*/ 224 w 286"/>
                <a:gd name="T59" fmla="*/ 192 h 210"/>
                <a:gd name="T60" fmla="*/ 200 w 286"/>
                <a:gd name="T61" fmla="*/ 202 h 210"/>
                <a:gd name="T62" fmla="*/ 171 w 286"/>
                <a:gd name="T63" fmla="*/ 207 h 210"/>
                <a:gd name="T64" fmla="*/ 143 w 286"/>
                <a:gd name="T65" fmla="*/ 210 h 210"/>
                <a:gd name="T66" fmla="*/ 130 w 286"/>
                <a:gd name="T67" fmla="*/ 210 h 210"/>
                <a:gd name="T68" fmla="*/ 115 w 286"/>
                <a:gd name="T69" fmla="*/ 209 h 210"/>
                <a:gd name="T70" fmla="*/ 102 w 286"/>
                <a:gd name="T71" fmla="*/ 206 h 210"/>
                <a:gd name="T72" fmla="*/ 88 w 286"/>
                <a:gd name="T73" fmla="*/ 203 h 210"/>
                <a:gd name="T74" fmla="*/ 75 w 286"/>
                <a:gd name="T75" fmla="*/ 199 h 210"/>
                <a:gd name="T76" fmla="*/ 64 w 286"/>
                <a:gd name="T77" fmla="*/ 194 h 210"/>
                <a:gd name="T78" fmla="*/ 53 w 286"/>
                <a:gd name="T79" fmla="*/ 187 h 210"/>
                <a:gd name="T80" fmla="*/ 41 w 286"/>
                <a:gd name="T81" fmla="*/ 180 h 210"/>
                <a:gd name="T82" fmla="*/ 24 w 286"/>
                <a:gd name="T83" fmla="*/ 165 h 210"/>
                <a:gd name="T84" fmla="*/ 11 w 286"/>
                <a:gd name="T85" fmla="*/ 147 h 210"/>
                <a:gd name="T86" fmla="*/ 2 w 286"/>
                <a:gd name="T87" fmla="*/ 126 h 210"/>
                <a:gd name="T88" fmla="*/ 0 w 286"/>
                <a:gd name="T89" fmla="*/ 105 h 21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86"/>
                <a:gd name="T136" fmla="*/ 0 h 210"/>
                <a:gd name="T137" fmla="*/ 286 w 286"/>
                <a:gd name="T138" fmla="*/ 210 h 21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86" h="210">
                  <a:moveTo>
                    <a:pt x="0" y="105"/>
                  </a:moveTo>
                  <a:lnTo>
                    <a:pt x="2" y="84"/>
                  </a:lnTo>
                  <a:lnTo>
                    <a:pt x="11" y="65"/>
                  </a:lnTo>
                  <a:lnTo>
                    <a:pt x="24" y="47"/>
                  </a:lnTo>
                  <a:lnTo>
                    <a:pt x="41" y="32"/>
                  </a:lnTo>
                  <a:lnTo>
                    <a:pt x="53" y="25"/>
                  </a:lnTo>
                  <a:lnTo>
                    <a:pt x="64" y="18"/>
                  </a:lnTo>
                  <a:lnTo>
                    <a:pt x="75" y="13"/>
                  </a:lnTo>
                  <a:lnTo>
                    <a:pt x="88" y="8"/>
                  </a:lnTo>
                  <a:lnTo>
                    <a:pt x="102" y="4"/>
                  </a:lnTo>
                  <a:lnTo>
                    <a:pt x="115" y="2"/>
                  </a:lnTo>
                  <a:lnTo>
                    <a:pt x="130" y="0"/>
                  </a:lnTo>
                  <a:lnTo>
                    <a:pt x="143" y="0"/>
                  </a:lnTo>
                  <a:lnTo>
                    <a:pt x="156" y="0"/>
                  </a:lnTo>
                  <a:lnTo>
                    <a:pt x="171" y="2"/>
                  </a:lnTo>
                  <a:lnTo>
                    <a:pt x="185" y="4"/>
                  </a:lnTo>
                  <a:lnTo>
                    <a:pt x="198" y="8"/>
                  </a:lnTo>
                  <a:lnTo>
                    <a:pt x="211" y="13"/>
                  </a:lnTo>
                  <a:lnTo>
                    <a:pt x="222" y="18"/>
                  </a:lnTo>
                  <a:lnTo>
                    <a:pt x="234" y="25"/>
                  </a:lnTo>
                  <a:lnTo>
                    <a:pt x="245" y="32"/>
                  </a:lnTo>
                  <a:lnTo>
                    <a:pt x="262" y="47"/>
                  </a:lnTo>
                  <a:lnTo>
                    <a:pt x="275" y="65"/>
                  </a:lnTo>
                  <a:lnTo>
                    <a:pt x="284" y="84"/>
                  </a:lnTo>
                  <a:lnTo>
                    <a:pt x="286" y="105"/>
                  </a:lnTo>
                  <a:lnTo>
                    <a:pt x="283" y="126"/>
                  </a:lnTo>
                  <a:lnTo>
                    <a:pt x="275" y="147"/>
                  </a:lnTo>
                  <a:lnTo>
                    <a:pt x="262" y="165"/>
                  </a:lnTo>
                  <a:lnTo>
                    <a:pt x="245" y="180"/>
                  </a:lnTo>
                  <a:lnTo>
                    <a:pt x="224" y="192"/>
                  </a:lnTo>
                  <a:lnTo>
                    <a:pt x="200" y="202"/>
                  </a:lnTo>
                  <a:lnTo>
                    <a:pt x="171" y="207"/>
                  </a:lnTo>
                  <a:lnTo>
                    <a:pt x="143" y="210"/>
                  </a:lnTo>
                  <a:lnTo>
                    <a:pt x="130" y="210"/>
                  </a:lnTo>
                  <a:lnTo>
                    <a:pt x="115" y="209"/>
                  </a:lnTo>
                  <a:lnTo>
                    <a:pt x="102" y="206"/>
                  </a:lnTo>
                  <a:lnTo>
                    <a:pt x="88" y="203"/>
                  </a:lnTo>
                  <a:lnTo>
                    <a:pt x="75" y="199"/>
                  </a:lnTo>
                  <a:lnTo>
                    <a:pt x="64" y="194"/>
                  </a:lnTo>
                  <a:lnTo>
                    <a:pt x="53" y="187"/>
                  </a:lnTo>
                  <a:lnTo>
                    <a:pt x="41" y="180"/>
                  </a:lnTo>
                  <a:lnTo>
                    <a:pt x="24" y="165"/>
                  </a:lnTo>
                  <a:lnTo>
                    <a:pt x="11" y="147"/>
                  </a:lnTo>
                  <a:lnTo>
                    <a:pt x="2" y="126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28" name="Freeform 29"/>
            <p:cNvSpPr>
              <a:spLocks/>
            </p:cNvSpPr>
            <p:nvPr/>
          </p:nvSpPr>
          <p:spPr bwMode="auto">
            <a:xfrm>
              <a:off x="1034" y="3684"/>
              <a:ext cx="40" cy="29"/>
            </a:xfrm>
            <a:custGeom>
              <a:avLst/>
              <a:gdLst>
                <a:gd name="T0" fmla="*/ 40 w 79"/>
                <a:gd name="T1" fmla="*/ 56 h 56"/>
                <a:gd name="T2" fmla="*/ 55 w 79"/>
                <a:gd name="T3" fmla="*/ 53 h 56"/>
                <a:gd name="T4" fmla="*/ 68 w 79"/>
                <a:gd name="T5" fmla="*/ 48 h 56"/>
                <a:gd name="T6" fmla="*/ 75 w 79"/>
                <a:gd name="T7" fmla="*/ 38 h 56"/>
                <a:gd name="T8" fmla="*/ 79 w 79"/>
                <a:gd name="T9" fmla="*/ 27 h 56"/>
                <a:gd name="T10" fmla="*/ 75 w 79"/>
                <a:gd name="T11" fmla="*/ 16 h 56"/>
                <a:gd name="T12" fmla="*/ 68 w 79"/>
                <a:gd name="T13" fmla="*/ 8 h 56"/>
                <a:gd name="T14" fmla="*/ 55 w 79"/>
                <a:gd name="T15" fmla="*/ 2 h 56"/>
                <a:gd name="T16" fmla="*/ 40 w 79"/>
                <a:gd name="T17" fmla="*/ 0 h 56"/>
                <a:gd name="T18" fmla="*/ 24 w 79"/>
                <a:gd name="T19" fmla="*/ 2 h 56"/>
                <a:gd name="T20" fmla="*/ 11 w 79"/>
                <a:gd name="T21" fmla="*/ 8 h 56"/>
                <a:gd name="T22" fmla="*/ 4 w 79"/>
                <a:gd name="T23" fmla="*/ 16 h 56"/>
                <a:gd name="T24" fmla="*/ 0 w 79"/>
                <a:gd name="T25" fmla="*/ 27 h 56"/>
                <a:gd name="T26" fmla="*/ 4 w 79"/>
                <a:gd name="T27" fmla="*/ 38 h 56"/>
                <a:gd name="T28" fmla="*/ 11 w 79"/>
                <a:gd name="T29" fmla="*/ 48 h 56"/>
                <a:gd name="T30" fmla="*/ 24 w 79"/>
                <a:gd name="T31" fmla="*/ 53 h 56"/>
                <a:gd name="T32" fmla="*/ 40 w 79"/>
                <a:gd name="T33" fmla="*/ 56 h 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56"/>
                <a:gd name="T53" fmla="*/ 79 w 79"/>
                <a:gd name="T54" fmla="*/ 56 h 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56">
                  <a:moveTo>
                    <a:pt x="40" y="56"/>
                  </a:moveTo>
                  <a:lnTo>
                    <a:pt x="55" y="53"/>
                  </a:lnTo>
                  <a:lnTo>
                    <a:pt x="68" y="48"/>
                  </a:lnTo>
                  <a:lnTo>
                    <a:pt x="75" y="38"/>
                  </a:lnTo>
                  <a:lnTo>
                    <a:pt x="79" y="27"/>
                  </a:lnTo>
                  <a:lnTo>
                    <a:pt x="75" y="16"/>
                  </a:lnTo>
                  <a:lnTo>
                    <a:pt x="68" y="8"/>
                  </a:lnTo>
                  <a:lnTo>
                    <a:pt x="55" y="2"/>
                  </a:lnTo>
                  <a:lnTo>
                    <a:pt x="40" y="0"/>
                  </a:lnTo>
                  <a:lnTo>
                    <a:pt x="24" y="2"/>
                  </a:lnTo>
                  <a:lnTo>
                    <a:pt x="11" y="8"/>
                  </a:lnTo>
                  <a:lnTo>
                    <a:pt x="4" y="16"/>
                  </a:lnTo>
                  <a:lnTo>
                    <a:pt x="0" y="27"/>
                  </a:lnTo>
                  <a:lnTo>
                    <a:pt x="4" y="38"/>
                  </a:lnTo>
                  <a:lnTo>
                    <a:pt x="11" y="48"/>
                  </a:lnTo>
                  <a:lnTo>
                    <a:pt x="24" y="53"/>
                  </a:lnTo>
                  <a:lnTo>
                    <a:pt x="40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29" name="Freeform 30"/>
            <p:cNvSpPr>
              <a:spLocks/>
            </p:cNvSpPr>
            <p:nvPr/>
          </p:nvSpPr>
          <p:spPr bwMode="auto">
            <a:xfrm>
              <a:off x="800" y="3684"/>
              <a:ext cx="39" cy="29"/>
            </a:xfrm>
            <a:custGeom>
              <a:avLst/>
              <a:gdLst>
                <a:gd name="T0" fmla="*/ 39 w 79"/>
                <a:gd name="T1" fmla="*/ 56 h 56"/>
                <a:gd name="T2" fmla="*/ 54 w 79"/>
                <a:gd name="T3" fmla="*/ 53 h 56"/>
                <a:gd name="T4" fmla="*/ 67 w 79"/>
                <a:gd name="T5" fmla="*/ 48 h 56"/>
                <a:gd name="T6" fmla="*/ 75 w 79"/>
                <a:gd name="T7" fmla="*/ 38 h 56"/>
                <a:gd name="T8" fmla="*/ 79 w 79"/>
                <a:gd name="T9" fmla="*/ 27 h 56"/>
                <a:gd name="T10" fmla="*/ 75 w 79"/>
                <a:gd name="T11" fmla="*/ 16 h 56"/>
                <a:gd name="T12" fmla="*/ 67 w 79"/>
                <a:gd name="T13" fmla="*/ 8 h 56"/>
                <a:gd name="T14" fmla="*/ 54 w 79"/>
                <a:gd name="T15" fmla="*/ 2 h 56"/>
                <a:gd name="T16" fmla="*/ 39 w 79"/>
                <a:gd name="T17" fmla="*/ 0 h 56"/>
                <a:gd name="T18" fmla="*/ 24 w 79"/>
                <a:gd name="T19" fmla="*/ 2 h 56"/>
                <a:gd name="T20" fmla="*/ 11 w 79"/>
                <a:gd name="T21" fmla="*/ 8 h 56"/>
                <a:gd name="T22" fmla="*/ 3 w 79"/>
                <a:gd name="T23" fmla="*/ 16 h 56"/>
                <a:gd name="T24" fmla="*/ 0 w 79"/>
                <a:gd name="T25" fmla="*/ 27 h 56"/>
                <a:gd name="T26" fmla="*/ 3 w 79"/>
                <a:gd name="T27" fmla="*/ 38 h 56"/>
                <a:gd name="T28" fmla="*/ 11 w 79"/>
                <a:gd name="T29" fmla="*/ 48 h 56"/>
                <a:gd name="T30" fmla="*/ 24 w 79"/>
                <a:gd name="T31" fmla="*/ 53 h 56"/>
                <a:gd name="T32" fmla="*/ 39 w 79"/>
                <a:gd name="T33" fmla="*/ 56 h 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56"/>
                <a:gd name="T53" fmla="*/ 79 w 79"/>
                <a:gd name="T54" fmla="*/ 56 h 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56">
                  <a:moveTo>
                    <a:pt x="39" y="56"/>
                  </a:moveTo>
                  <a:lnTo>
                    <a:pt x="54" y="53"/>
                  </a:lnTo>
                  <a:lnTo>
                    <a:pt x="67" y="48"/>
                  </a:lnTo>
                  <a:lnTo>
                    <a:pt x="75" y="38"/>
                  </a:lnTo>
                  <a:lnTo>
                    <a:pt x="79" y="27"/>
                  </a:lnTo>
                  <a:lnTo>
                    <a:pt x="75" y="16"/>
                  </a:lnTo>
                  <a:lnTo>
                    <a:pt x="67" y="8"/>
                  </a:lnTo>
                  <a:lnTo>
                    <a:pt x="54" y="2"/>
                  </a:lnTo>
                  <a:lnTo>
                    <a:pt x="39" y="0"/>
                  </a:lnTo>
                  <a:lnTo>
                    <a:pt x="24" y="2"/>
                  </a:lnTo>
                  <a:lnTo>
                    <a:pt x="11" y="8"/>
                  </a:lnTo>
                  <a:lnTo>
                    <a:pt x="3" y="16"/>
                  </a:lnTo>
                  <a:lnTo>
                    <a:pt x="0" y="27"/>
                  </a:lnTo>
                  <a:lnTo>
                    <a:pt x="3" y="38"/>
                  </a:lnTo>
                  <a:lnTo>
                    <a:pt x="11" y="48"/>
                  </a:lnTo>
                  <a:lnTo>
                    <a:pt x="24" y="53"/>
                  </a:lnTo>
                  <a:lnTo>
                    <a:pt x="39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5435600" y="4437063"/>
            <a:ext cx="32400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FF3300"/>
                </a:solidFill>
                <a:latin typeface="Arial Black" pitchFamily="34" charset="0"/>
              </a:rPr>
              <a:t>Домашнее задание</a:t>
            </a:r>
          </a:p>
        </p:txBody>
      </p:sp>
      <p:sp>
        <p:nvSpPr>
          <p:cNvPr id="14369" name="Cloud"/>
          <p:cNvSpPr>
            <a:spLocks noChangeAspect="1" noEditPoints="1" noChangeArrowheads="1"/>
          </p:cNvSpPr>
          <p:nvPr/>
        </p:nvSpPr>
        <p:spPr bwMode="auto">
          <a:xfrm>
            <a:off x="4140200" y="260350"/>
            <a:ext cx="4752975" cy="367347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5364163" y="836613"/>
            <a:ext cx="280828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 smtClean="0">
                <a:solidFill>
                  <a:srgbClr val="660066"/>
                </a:solidFill>
                <a:latin typeface="Arial Black" pitchFamily="34" charset="0"/>
              </a:rPr>
              <a:t>№ 648,</a:t>
            </a:r>
          </a:p>
          <a:p>
            <a:pPr>
              <a:spcBef>
                <a:spcPct val="50000"/>
              </a:spcBef>
            </a:pPr>
            <a:r>
              <a:rPr lang="ru-RU" sz="3600" b="1" dirty="0" smtClean="0">
                <a:solidFill>
                  <a:srgbClr val="660066"/>
                </a:solidFill>
                <a:latin typeface="Arial Black" pitchFamily="34" charset="0"/>
              </a:rPr>
              <a:t>№ 650,</a:t>
            </a:r>
          </a:p>
          <a:p>
            <a:pPr>
              <a:spcBef>
                <a:spcPct val="50000"/>
              </a:spcBef>
            </a:pPr>
            <a:r>
              <a:rPr lang="ru-RU" sz="3600" b="1" dirty="0" smtClean="0">
                <a:solidFill>
                  <a:srgbClr val="660066"/>
                </a:solidFill>
                <a:latin typeface="Arial Black" pitchFamily="34" charset="0"/>
              </a:rPr>
              <a:t>№ 652</a:t>
            </a:r>
          </a:p>
        </p:txBody>
      </p:sp>
      <p:sp>
        <p:nvSpPr>
          <p:cNvPr id="14367" name="UTurnArrow"/>
          <p:cNvSpPr>
            <a:spLocks noEditPoints="1" noChangeArrowheads="1"/>
          </p:cNvSpPr>
          <p:nvPr/>
        </p:nvSpPr>
        <p:spPr bwMode="auto">
          <a:xfrm rot="16200000">
            <a:off x="2822576" y="2443162"/>
            <a:ext cx="3211512" cy="2303463"/>
          </a:xfrm>
          <a:custGeom>
            <a:avLst/>
            <a:gdLst>
              <a:gd name="G0" fmla="+- 0 0 0"/>
              <a:gd name="G1" fmla="+- 5574 0 0"/>
              <a:gd name="G2" fmla="*/ 5574 1 2"/>
              <a:gd name="G3" fmla="*/ 9725 1 2"/>
              <a:gd name="G4" fmla="+- 10800 G3 G2"/>
              <a:gd name="G5" fmla="+- 10800 G3 0"/>
              <a:gd name="G6" fmla="+- G5 G2 0"/>
              <a:gd name="G7" fmla="*/ G6 1 2"/>
              <a:gd name="G8" fmla="+- 9725 0 0"/>
              <a:gd name="G9" fmla="+- 21600 0 5574"/>
              <a:gd name="G10" fmla="+- 21600 0 9725"/>
              <a:gd name="G11" fmla="min G10 8691"/>
              <a:gd name="G12" fmla="+- 8976 0 0"/>
              <a:gd name="G13" fmla="+- 14865 0 5975"/>
              <a:gd name="G14" fmla="+- 14865 0 0"/>
              <a:gd name="G15" fmla="*/ 5574 5842 6110"/>
              <a:gd name="G16" fmla="+- 8976 1350 0"/>
              <a:gd name="G17" fmla="+- 8310 0 G15"/>
              <a:gd name="G18" fmla="*/ G17 G7 8310"/>
              <a:gd name="G19" fmla="+- 5574 G18 0"/>
              <a:gd name="G20" fmla="+- G4 0 G18"/>
              <a:gd name="T0" fmla="*/ 9225 w 21600"/>
              <a:gd name="T1" fmla="*/ 0 h 21600"/>
              <a:gd name="T2" fmla="*/ 2787 w 21600"/>
              <a:gd name="T3" fmla="*/ 21600 h 21600"/>
              <a:gd name="T4" fmla="*/ 9725 w 21600"/>
              <a:gd name="T5" fmla="*/ 8976 h 21600"/>
              <a:gd name="T6" fmla="*/ 15663 w 21600"/>
              <a:gd name="T7" fmla="*/ 14865 h 21600"/>
              <a:gd name="T8" fmla="*/ 21600 w 21600"/>
              <a:gd name="T9" fmla="*/ 8976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G1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3" y="14865"/>
                </a:moveTo>
                <a:lnTo>
                  <a:pt x="21600" y="8976"/>
                </a:lnTo>
                <a:lnTo>
                  <a:pt x="18450" y="8976"/>
                </a:lnTo>
                <a:lnTo>
                  <a:pt x="18450" y="8310"/>
                </a:lnTo>
                <a:cubicBezTo>
                  <a:pt x="18450" y="3721"/>
                  <a:pt x="14320" y="0"/>
                  <a:pt x="9225" y="0"/>
                </a:cubicBezTo>
                <a:cubicBezTo>
                  <a:pt x="4130" y="0"/>
                  <a:pt x="0" y="3799"/>
                  <a:pt x="0" y="8485"/>
                </a:cubicBezTo>
                <a:lnTo>
                  <a:pt x="0" y="21600"/>
                </a:lnTo>
                <a:lnTo>
                  <a:pt x="5574" y="21600"/>
                </a:lnTo>
                <a:lnTo>
                  <a:pt x="5574" y="8310"/>
                </a:lnTo>
                <a:cubicBezTo>
                  <a:pt x="5574" y="6664"/>
                  <a:pt x="7055" y="5330"/>
                  <a:pt x="8882" y="5330"/>
                </a:cubicBezTo>
                <a:lnTo>
                  <a:pt x="9568" y="5330"/>
                </a:lnTo>
                <a:cubicBezTo>
                  <a:pt x="11395" y="5330"/>
                  <a:pt x="12876" y="6664"/>
                  <a:pt x="12876" y="8310"/>
                </a:cubicBezTo>
                <a:lnTo>
                  <a:pt x="12876" y="8976"/>
                </a:lnTo>
                <a:lnTo>
                  <a:pt x="9725" y="897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build="p"/>
      <p:bldP spid="14341" grpId="1" build="p"/>
      <p:bldP spid="14368" grpId="0"/>
      <p:bldP spid="14369" grpId="0" animBg="1"/>
      <p:bldP spid="14370" grpId="0"/>
      <p:bldP spid="1436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531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/>
          <a:srcRect l="8156"/>
          <a:stretch>
            <a:fillRect/>
          </a:stretch>
        </p:blipFill>
        <p:spPr bwMode="auto">
          <a:xfrm>
            <a:off x="0" y="0"/>
            <a:ext cx="9144000" cy="689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 descr="Картинка 28 из 15353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0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928938" y="0"/>
            <a:ext cx="771525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/>
                </a:solidFill>
                <a:latin typeface="Bookman Old Style" pitchFamily="18" charset="0"/>
              </a:rPr>
              <a:t>5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2143116"/>
            <a:ext cx="1292662" cy="3187731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atin typeface="Bookman Old Style" pitchFamily="18" charset="0"/>
              </a:rPr>
              <a:t>ДОМАШНЕЕ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atin typeface="Bookman Old Style" pitchFamily="18" charset="0"/>
              </a:rPr>
              <a:t> ЗАДАНИЕ</a:t>
            </a:r>
            <a:endParaRPr lang="ru-RU" sz="3600" dirty="0">
              <a:latin typeface="+mn-lt"/>
            </a:endParaRPr>
          </a:p>
        </p:txBody>
      </p:sp>
      <p:sp>
        <p:nvSpPr>
          <p:cNvPr id="22536" name="Rectangle 1"/>
          <p:cNvSpPr>
            <a:spLocks noChangeArrowheads="1"/>
          </p:cNvSpPr>
          <p:nvPr/>
        </p:nvSpPr>
        <p:spPr bwMode="auto">
          <a:xfrm>
            <a:off x="2571750" y="2357438"/>
            <a:ext cx="642937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u="sng">
                <a:latin typeface="Bookman Old Style" pitchFamily="18" charset="0"/>
                <a:cs typeface="Times New Roman" pitchFamily="18" charset="0"/>
              </a:rPr>
              <a:t>Подготовить сообщения по темам:</a:t>
            </a:r>
          </a:p>
          <a:p>
            <a:endParaRPr lang="ru-RU" sz="2800" u="sng">
              <a:latin typeface="Bookman Old Style" pitchFamily="18" charset="0"/>
            </a:endParaRPr>
          </a:p>
          <a:p>
            <a:pPr eaLnBrk="0" hangingPunct="0">
              <a:buFont typeface="Calibri" pitchFamily="34" charset="0"/>
              <a:buAutoNum type="arabicPeriod"/>
            </a:pPr>
            <a:r>
              <a:rPr lang="ru-RU" sz="2800" b="1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2800" b="1">
                <a:solidFill>
                  <a:srgbClr val="7030A0"/>
                </a:solidFill>
                <a:latin typeface="Bookman Old Style" pitchFamily="18" charset="0"/>
                <a:cs typeface="Times New Roman" pitchFamily="18" charset="0"/>
              </a:rPr>
              <a:t>«История возникновения</a:t>
            </a:r>
          </a:p>
          <a:p>
            <a:pPr eaLnBrk="0" hangingPunct="0"/>
            <a:r>
              <a:rPr lang="ru-RU" sz="2800" b="1">
                <a:solidFill>
                  <a:srgbClr val="7030A0"/>
                </a:solidFill>
                <a:latin typeface="Bookman Old Style" pitchFamily="18" charset="0"/>
                <a:cs typeface="Times New Roman" pitchFamily="18" charset="0"/>
              </a:rPr>
              <a:t>      десятичных дробей»</a:t>
            </a:r>
            <a:endParaRPr lang="ru-RU" sz="2800" b="1">
              <a:solidFill>
                <a:srgbClr val="7030A0"/>
              </a:solidFill>
              <a:latin typeface="Bookman Old Style" pitchFamily="18" charset="0"/>
            </a:endParaRPr>
          </a:p>
          <a:p>
            <a:pPr eaLnBrk="0" hangingPunct="0"/>
            <a:r>
              <a:rPr lang="ru-RU" sz="2800" b="1">
                <a:latin typeface="Bookman Old Style" pitchFamily="18" charset="0"/>
                <a:cs typeface="Times New Roman" pitchFamily="18" charset="0"/>
              </a:rPr>
              <a:t>2.  </a:t>
            </a:r>
            <a:r>
              <a:rPr lang="ru-RU" sz="2800" b="1">
                <a:solidFill>
                  <a:srgbClr val="7030A0"/>
                </a:solidFill>
                <a:latin typeface="Bookman Old Style" pitchFamily="18" charset="0"/>
                <a:cs typeface="Times New Roman" pitchFamily="18" charset="0"/>
              </a:rPr>
              <a:t>«Где применяются</a:t>
            </a:r>
          </a:p>
          <a:p>
            <a:pPr eaLnBrk="0" hangingPunct="0"/>
            <a:r>
              <a:rPr lang="ru-RU" sz="2800" b="1">
                <a:solidFill>
                  <a:srgbClr val="7030A0"/>
                </a:solidFill>
                <a:latin typeface="Bookman Old Style" pitchFamily="18" charset="0"/>
                <a:cs typeface="Times New Roman" pitchFamily="18" charset="0"/>
              </a:rPr>
              <a:t>      десятичные дроби»</a:t>
            </a:r>
            <a:endParaRPr lang="ru-RU" sz="2800" b="1">
              <a:solidFill>
                <a:srgbClr val="7030A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76250"/>
            <a:ext cx="8820150" cy="2881313"/>
          </a:xfrm>
        </p:spPr>
        <p:txBody>
          <a:bodyPr>
            <a:normAutofit fontScale="90000"/>
          </a:bodyPr>
          <a:lstStyle/>
          <a:p>
            <a:pPr algn="l" eaLnBrk="1" hangingPunct="1">
              <a:buFont typeface="Wingdings" pitchFamily="2" charset="2"/>
              <a:buChar char="v"/>
            </a:pPr>
            <a:r>
              <a:rPr lang="ru-RU" sz="3000" b="1" smtClean="0">
                <a:solidFill>
                  <a:srgbClr val="660066"/>
                </a:solidFill>
              </a:rPr>
              <a:t>Сколько знаков после запятой имеет десятичная дробь, если знаменатель ее обычной записи равен 10, 100, 1000, и т.д.?</a:t>
            </a:r>
            <a:br>
              <a:rPr lang="ru-RU" sz="3000" b="1" smtClean="0">
                <a:solidFill>
                  <a:srgbClr val="660066"/>
                </a:solidFill>
              </a:rPr>
            </a:br>
            <a:r>
              <a:rPr lang="ru-RU" sz="3000" b="1" smtClean="0">
                <a:solidFill>
                  <a:srgbClr val="660066"/>
                </a:solidFill>
              </a:rPr>
              <a:t/>
            </a:r>
            <a:br>
              <a:rPr lang="ru-RU" sz="3000" b="1" smtClean="0">
                <a:solidFill>
                  <a:srgbClr val="660066"/>
                </a:solidFill>
              </a:rPr>
            </a:br>
            <a:r>
              <a:rPr lang="ru-RU" sz="3000" b="1" smtClean="0">
                <a:solidFill>
                  <a:srgbClr val="660066"/>
                </a:solidFill>
              </a:rPr>
              <a:t>  Каков знаменатель дроби, если ее десятичная запись содержит 1,2,3 … знаков после запятой?</a:t>
            </a:r>
            <a:br>
              <a:rPr lang="ru-RU" sz="3000" b="1" smtClean="0">
                <a:solidFill>
                  <a:srgbClr val="660066"/>
                </a:solidFill>
              </a:rPr>
            </a:br>
            <a:endParaRPr lang="ru-RU" sz="3000" b="1" smtClean="0">
              <a:solidFill>
                <a:srgbClr val="660066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584575"/>
            <a:ext cx="8229600" cy="3273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smtClean="0">
                <a:solidFill>
                  <a:srgbClr val="0066FF"/>
                </a:solidFill>
              </a:rPr>
              <a:t>         №2.  Замени десятичную дробь обыкновенной или смешанным числом.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smtClean="0">
                <a:latin typeface="Bradley Hand ITC" pitchFamily="66" charset="0"/>
              </a:rPr>
              <a:t>            </a:t>
            </a:r>
            <a:r>
              <a:rPr lang="ru-RU" smtClean="0"/>
              <a:t>0,2 =                             5,6 =  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           0,04 =                           25,18 = 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           1,049 =                         0,0005 =  </a:t>
            </a:r>
            <a:r>
              <a:rPr lang="ru-RU" i="1" smtClean="0">
                <a:solidFill>
                  <a:srgbClr val="660066"/>
                </a:solidFill>
                <a:latin typeface="Bradley Hand ITC" pitchFamily="66" charset="0"/>
              </a:rPr>
              <a:t>                                                                             </a:t>
            </a:r>
          </a:p>
          <a:p>
            <a:pPr eaLnBrk="1" hangingPunct="1">
              <a:lnSpc>
                <a:spcPct val="90000"/>
              </a:lnSpc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Овал 31"/>
          <p:cNvSpPr/>
          <p:nvPr/>
        </p:nvSpPr>
        <p:spPr>
          <a:xfrm>
            <a:off x="6500813" y="3929063"/>
            <a:ext cx="2357437" cy="985837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1500188" y="5572125"/>
            <a:ext cx="1928812" cy="914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ph sz="quarter" idx="1"/>
          </p:nvPr>
        </p:nvGraphicFramePr>
        <p:xfrm>
          <a:off x="5786438" y="4929188"/>
          <a:ext cx="733425" cy="1260475"/>
        </p:xfrm>
        <a:graphic>
          <a:graphicData uri="http://schemas.openxmlformats.org/presentationml/2006/ole">
            <p:oleObj spid="_x0000_s1026" name="Формула" r:id="rId3" imgW="228600" imgH="393480" progId="Equation.3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>
            <p:ph sz="quarter" idx="2"/>
          </p:nvPr>
        </p:nvGraphicFramePr>
        <p:xfrm>
          <a:off x="5143500" y="3286125"/>
          <a:ext cx="977900" cy="1439863"/>
        </p:xfrm>
        <a:graphic>
          <a:graphicData uri="http://schemas.openxmlformats.org/presentationml/2006/ole">
            <p:oleObj spid="_x0000_s1027" name="Формула" r:id="rId4" imgW="203040" imgH="393480" progId="Equation.3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>
            <p:ph sz="quarter" idx="3"/>
          </p:nvPr>
        </p:nvGraphicFramePr>
        <p:xfrm>
          <a:off x="1714500" y="5572125"/>
          <a:ext cx="1366838" cy="1006475"/>
        </p:xfrm>
        <a:graphic>
          <a:graphicData uri="http://schemas.openxmlformats.org/presentationml/2006/ole">
            <p:oleObj spid="_x0000_s1028" name="Формула" r:id="rId5" imgW="291960" imgH="203040" progId="Equation.3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>
            <p:ph sz="quarter" idx="4"/>
          </p:nvPr>
        </p:nvGraphicFramePr>
        <p:xfrm>
          <a:off x="7572375" y="5000625"/>
          <a:ext cx="1150938" cy="1511300"/>
        </p:xfrm>
        <a:graphic>
          <a:graphicData uri="http://schemas.openxmlformats.org/presentationml/2006/ole">
            <p:oleObj spid="_x0000_s1029" name="Формула" r:id="rId6" imgW="215640" imgH="393480" progId="Equation.3">
              <p:embed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6643688" y="4000500"/>
          <a:ext cx="1871662" cy="935038"/>
        </p:xfrm>
        <a:graphic>
          <a:graphicData uri="http://schemas.openxmlformats.org/presentationml/2006/ole">
            <p:oleObj spid="_x0000_s1030" name="Формула" r:id="rId7" imgW="457200" imgH="203040" progId="Equation.3">
              <p:embed/>
            </p:oleObj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642938" y="3000375"/>
          <a:ext cx="1598612" cy="1511300"/>
        </p:xfrm>
        <a:graphic>
          <a:graphicData uri="http://schemas.openxmlformats.org/presentationml/2006/ole">
            <p:oleObj spid="_x0000_s1031" name="Формула" r:id="rId8" imgW="444240" imgH="393480" progId="Equation.3">
              <p:embed/>
            </p:oleObj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714375" y="4714875"/>
          <a:ext cx="863600" cy="865188"/>
        </p:xfrm>
        <a:graphic>
          <a:graphicData uri="http://schemas.openxmlformats.org/presentationml/2006/ole">
            <p:oleObj spid="_x0000_s1032" name="Формула" r:id="rId9" imgW="177480" imgH="164880" progId="Equation.3">
              <p:embed/>
            </p:oleObj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3714750" y="2928938"/>
          <a:ext cx="1276350" cy="641350"/>
        </p:xfrm>
        <a:graphic>
          <a:graphicData uri="http://schemas.openxmlformats.org/presentationml/2006/ole">
            <p:oleObj spid="_x0000_s1033" name="Формула" r:id="rId10" imgW="330120" imgH="177480" progId="Equation.3">
              <p:embed/>
            </p:oleObj>
          </a:graphicData>
        </a:graphic>
      </p:graphicFrame>
      <p:sp>
        <p:nvSpPr>
          <p:cNvPr id="9226" name="AutoShape 10"/>
          <p:cNvSpPr>
            <a:spLocks noChangeArrowheads="1"/>
          </p:cNvSpPr>
          <p:nvPr/>
        </p:nvSpPr>
        <p:spPr bwMode="auto">
          <a:xfrm>
            <a:off x="2000250" y="1785938"/>
            <a:ext cx="3876675" cy="534987"/>
          </a:xfrm>
          <a:prstGeom prst="roundRect">
            <a:avLst>
              <a:gd name="adj" fmla="val 16667"/>
            </a:avLst>
          </a:prstGeom>
          <a:solidFill>
            <a:srgbClr val="F8F8F8"/>
          </a:solidFill>
          <a:ln w="38100" cmpd="dbl">
            <a:solidFill>
              <a:schemeClr val="accent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latin typeface="Calibri" pitchFamily="34" charset="0"/>
              </a:rPr>
              <a:t>Натуральные числа</a:t>
            </a:r>
          </a:p>
        </p:txBody>
      </p:sp>
      <p:sp>
        <p:nvSpPr>
          <p:cNvPr id="9228" name="AutoShape 12"/>
          <p:cNvSpPr>
            <a:spLocks noChangeArrowheads="1"/>
          </p:cNvSpPr>
          <p:nvPr/>
        </p:nvSpPr>
        <p:spPr bwMode="auto">
          <a:xfrm>
            <a:off x="2000250" y="1785938"/>
            <a:ext cx="3876675" cy="534987"/>
          </a:xfrm>
          <a:prstGeom prst="roundRect">
            <a:avLst>
              <a:gd name="adj" fmla="val 16667"/>
            </a:avLst>
          </a:prstGeom>
          <a:solidFill>
            <a:srgbClr val="F8F8F8"/>
          </a:solidFill>
          <a:ln w="38100" cmpd="dbl">
            <a:solidFill>
              <a:schemeClr val="accent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latin typeface="Calibri" pitchFamily="34" charset="0"/>
              </a:rPr>
              <a:t>Правильные дроби</a:t>
            </a:r>
          </a:p>
        </p:txBody>
      </p:sp>
      <p:sp>
        <p:nvSpPr>
          <p:cNvPr id="9229" name="AutoShape 13"/>
          <p:cNvSpPr>
            <a:spLocks noChangeArrowheads="1"/>
          </p:cNvSpPr>
          <p:nvPr/>
        </p:nvSpPr>
        <p:spPr bwMode="auto">
          <a:xfrm>
            <a:off x="2000250" y="1785938"/>
            <a:ext cx="3876675" cy="534987"/>
          </a:xfrm>
          <a:prstGeom prst="roundRect">
            <a:avLst>
              <a:gd name="adj" fmla="val 16667"/>
            </a:avLst>
          </a:prstGeom>
          <a:solidFill>
            <a:srgbClr val="F8F8F8"/>
          </a:solidFill>
          <a:ln w="38100" cmpd="dbl">
            <a:solidFill>
              <a:schemeClr val="accent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latin typeface="Calibri" pitchFamily="34" charset="0"/>
              </a:rPr>
              <a:t>Неправильные дроби</a:t>
            </a:r>
          </a:p>
        </p:txBody>
      </p:sp>
      <p:sp>
        <p:nvSpPr>
          <p:cNvPr id="9230" name="AutoShape 14"/>
          <p:cNvSpPr>
            <a:spLocks noChangeArrowheads="1"/>
          </p:cNvSpPr>
          <p:nvPr/>
        </p:nvSpPr>
        <p:spPr bwMode="auto">
          <a:xfrm>
            <a:off x="2000250" y="1785938"/>
            <a:ext cx="3929063" cy="511175"/>
          </a:xfrm>
          <a:prstGeom prst="roundRect">
            <a:avLst>
              <a:gd name="adj" fmla="val 16667"/>
            </a:avLst>
          </a:prstGeom>
          <a:solidFill>
            <a:srgbClr val="F8F8F8"/>
          </a:solidFill>
          <a:ln w="38100" cmpd="dbl">
            <a:solidFill>
              <a:schemeClr val="accent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latin typeface="Calibri" pitchFamily="34" charset="0"/>
              </a:rPr>
              <a:t>Смешанные числа</a:t>
            </a:r>
          </a:p>
        </p:txBody>
      </p:sp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2714625" y="3643313"/>
          <a:ext cx="719138" cy="1655762"/>
        </p:xfrm>
        <a:graphic>
          <a:graphicData uri="http://schemas.openxmlformats.org/presentationml/2006/ole">
            <p:oleObj spid="_x0000_s1034" name="Формула" r:id="rId11" imgW="152280" imgH="393480" progId="Equation.3">
              <p:embed/>
            </p:oleObj>
          </a:graphicData>
        </a:graphic>
      </p:graphicFrame>
      <p:graphicFrame>
        <p:nvGraphicFramePr>
          <p:cNvPr id="1035" name="Object 11"/>
          <p:cNvGraphicFramePr>
            <a:graphicFrameLocks noChangeAspect="1"/>
          </p:cNvGraphicFramePr>
          <p:nvPr/>
        </p:nvGraphicFramePr>
        <p:xfrm>
          <a:off x="7500938" y="2286000"/>
          <a:ext cx="1139825" cy="1262063"/>
        </p:xfrm>
        <a:graphic>
          <a:graphicData uri="http://schemas.openxmlformats.org/presentationml/2006/ole">
            <p:oleObj spid="_x0000_s1035" name="Формула" r:id="rId12" imgW="355320" imgH="393480" progId="Equation.3">
              <p:embed/>
            </p:oleObj>
          </a:graphicData>
        </a:graphic>
      </p:graphicFrame>
      <p:graphicFrame>
        <p:nvGraphicFramePr>
          <p:cNvPr id="1036" name="Object 12"/>
          <p:cNvGraphicFramePr>
            <a:graphicFrameLocks noChangeAspect="1"/>
          </p:cNvGraphicFramePr>
          <p:nvPr/>
        </p:nvGraphicFramePr>
        <p:xfrm>
          <a:off x="4071938" y="4500563"/>
          <a:ext cx="1008062" cy="1751012"/>
        </p:xfrm>
        <a:graphic>
          <a:graphicData uri="http://schemas.openxmlformats.org/presentationml/2006/ole">
            <p:oleObj spid="_x0000_s1036" name="Формула" r:id="rId13" imgW="152280" imgH="393480" progId="Equation.3">
              <p:embed/>
            </p:oleObj>
          </a:graphicData>
        </a:graphic>
      </p:graphicFrame>
      <p:sp>
        <p:nvSpPr>
          <p:cNvPr id="9235" name="AutoShape 19"/>
          <p:cNvSpPr>
            <a:spLocks noChangeArrowheads="1"/>
          </p:cNvSpPr>
          <p:nvPr/>
        </p:nvSpPr>
        <p:spPr bwMode="auto">
          <a:xfrm>
            <a:off x="428625" y="1785938"/>
            <a:ext cx="6602413" cy="738187"/>
          </a:xfrm>
          <a:prstGeom prst="roundRect">
            <a:avLst>
              <a:gd name="adj" fmla="val 16667"/>
            </a:avLst>
          </a:prstGeom>
          <a:solidFill>
            <a:srgbClr val="F8F8F8"/>
          </a:solidFill>
          <a:ln w="38100" cmpd="dbl">
            <a:solidFill>
              <a:schemeClr val="accent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latin typeface="Calibri" pitchFamily="34" charset="0"/>
              </a:rPr>
              <a:t>Какие же числа остались?</a:t>
            </a:r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 flipV="1">
            <a:off x="571500" y="3214688"/>
            <a:ext cx="1828800" cy="10668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44" name="Line 28"/>
          <p:cNvSpPr>
            <a:spLocks noChangeShapeType="1"/>
          </p:cNvSpPr>
          <p:nvPr/>
        </p:nvSpPr>
        <p:spPr bwMode="auto">
          <a:xfrm flipV="1">
            <a:off x="5072063" y="3643313"/>
            <a:ext cx="1371600" cy="8382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46" name="Line 30"/>
          <p:cNvSpPr>
            <a:spLocks noChangeShapeType="1"/>
          </p:cNvSpPr>
          <p:nvPr/>
        </p:nvSpPr>
        <p:spPr bwMode="auto">
          <a:xfrm flipV="1">
            <a:off x="4000500" y="5072063"/>
            <a:ext cx="1143000" cy="6858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47" name="Line 31"/>
          <p:cNvSpPr>
            <a:spLocks noChangeShapeType="1"/>
          </p:cNvSpPr>
          <p:nvPr/>
        </p:nvSpPr>
        <p:spPr bwMode="auto">
          <a:xfrm flipV="1">
            <a:off x="2643188" y="4000500"/>
            <a:ext cx="1219200" cy="6858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48" name="Line 32"/>
          <p:cNvSpPr>
            <a:spLocks noChangeShapeType="1"/>
          </p:cNvSpPr>
          <p:nvPr/>
        </p:nvSpPr>
        <p:spPr bwMode="auto">
          <a:xfrm flipV="1">
            <a:off x="3714750" y="2857500"/>
            <a:ext cx="1295400" cy="762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49" name="Line 33"/>
          <p:cNvSpPr>
            <a:spLocks noChangeShapeType="1"/>
          </p:cNvSpPr>
          <p:nvPr/>
        </p:nvSpPr>
        <p:spPr bwMode="auto">
          <a:xfrm flipV="1">
            <a:off x="428625" y="4714875"/>
            <a:ext cx="1371600" cy="762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50" name="Line 34"/>
          <p:cNvSpPr>
            <a:spLocks noChangeShapeType="1"/>
          </p:cNvSpPr>
          <p:nvPr/>
        </p:nvSpPr>
        <p:spPr bwMode="auto">
          <a:xfrm flipV="1">
            <a:off x="7286625" y="2428875"/>
            <a:ext cx="1447800" cy="9144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51" name="Line 35"/>
          <p:cNvSpPr>
            <a:spLocks noChangeShapeType="1"/>
          </p:cNvSpPr>
          <p:nvPr/>
        </p:nvSpPr>
        <p:spPr bwMode="auto">
          <a:xfrm flipV="1">
            <a:off x="7429500" y="5429250"/>
            <a:ext cx="1447800" cy="8382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52" name="Line 36"/>
          <p:cNvSpPr>
            <a:spLocks noChangeShapeType="1"/>
          </p:cNvSpPr>
          <p:nvPr/>
        </p:nvSpPr>
        <p:spPr bwMode="auto">
          <a:xfrm flipV="1">
            <a:off x="5429250" y="5286375"/>
            <a:ext cx="1295400" cy="762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053" name="Picture 2"/>
          <p:cNvPicPr>
            <a:picLocks noChangeAspect="1" noChangeArrowheads="1"/>
          </p:cNvPicPr>
          <p:nvPr/>
        </p:nvPicPr>
        <p:blipFill>
          <a:blip r:embed="rId14"/>
          <a:srcRect l="18919" b="84906"/>
          <a:stretch>
            <a:fillRect/>
          </a:stretch>
        </p:blipFill>
        <p:spPr bwMode="auto">
          <a:xfrm>
            <a:off x="0" y="0"/>
            <a:ext cx="91440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Прямоугольник 28"/>
          <p:cNvSpPr/>
          <p:nvPr/>
        </p:nvSpPr>
        <p:spPr>
          <a:xfrm>
            <a:off x="2214563" y="0"/>
            <a:ext cx="771525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/>
                </a:solidFill>
                <a:latin typeface="Bookman Old Style" pitchFamily="18" charset="0"/>
              </a:rPr>
              <a:t>5</a:t>
            </a:r>
          </a:p>
        </p:txBody>
      </p:sp>
      <p:pic>
        <p:nvPicPr>
          <p:cNvPr id="1055" name="Picture 6" descr="Картинка 28 из 153533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572000" y="0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6" name="AutoShape 11"/>
          <p:cNvSpPr>
            <a:spLocks noChangeArrowheads="1"/>
          </p:cNvSpPr>
          <p:nvPr/>
        </p:nvSpPr>
        <p:spPr bwMode="auto">
          <a:xfrm>
            <a:off x="428625" y="1071563"/>
            <a:ext cx="7802563" cy="669925"/>
          </a:xfrm>
          <a:prstGeom prst="roundRect">
            <a:avLst>
              <a:gd name="adj" fmla="val 16667"/>
            </a:avLst>
          </a:prstGeom>
          <a:solidFill>
            <a:srgbClr val="F8F8F8"/>
          </a:solidFill>
          <a:ln w="38100" cmpd="dbl">
            <a:solidFill>
              <a:schemeClr val="accent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latin typeface="Calibri" pitchFamily="34" charset="0"/>
              </a:rPr>
              <a:t> </a:t>
            </a:r>
            <a:r>
              <a:rPr lang="ru-RU" sz="3200" b="1">
                <a:latin typeface="Calibri" pitchFamily="34" charset="0"/>
              </a:rPr>
              <a:t>Из данных чисел вычеркнуть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6" dur="5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1" grpId="0" animBg="1"/>
      <p:bldP spid="9226" grpId="0" animBg="1"/>
      <p:bldP spid="9228" grpId="0" animBg="1"/>
      <p:bldP spid="9229" grpId="0" animBg="1"/>
      <p:bldP spid="9230" grpId="0" animBg="1"/>
      <p:bldP spid="9235" grpId="0" animBg="1"/>
      <p:bldP spid="9236" grpId="0" animBg="1"/>
      <p:bldP spid="9244" grpId="0" animBg="1"/>
      <p:bldP spid="9246" grpId="0" animBg="1"/>
      <p:bldP spid="9247" grpId="0" animBg="1"/>
      <p:bldP spid="9248" grpId="0" animBg="1"/>
      <p:bldP spid="9249" grpId="0" animBg="1"/>
      <p:bldP spid="9250" grpId="0" animBg="1"/>
      <p:bldP spid="9251" grpId="0" animBg="1"/>
      <p:bldP spid="925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355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/>
          <a:srcRect l="8156"/>
          <a:stretch>
            <a:fillRect/>
          </a:stretch>
        </p:blipFill>
        <p:spPr bwMode="auto">
          <a:xfrm>
            <a:off x="0" y="0"/>
            <a:ext cx="9144000" cy="689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 descr="Картинка 28 из 15353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0" y="0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928938" y="0"/>
            <a:ext cx="771525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/>
                </a:solidFill>
                <a:latin typeface="Bookman Old Style" pitchFamily="18" charset="0"/>
              </a:rPr>
              <a:t>5</a:t>
            </a:r>
          </a:p>
        </p:txBody>
      </p:sp>
      <p:grpSp>
        <p:nvGrpSpPr>
          <p:cNvPr id="2" name="Группа 50"/>
          <p:cNvGrpSpPr>
            <a:grpSpLocks/>
          </p:cNvGrpSpPr>
          <p:nvPr/>
        </p:nvGrpSpPr>
        <p:grpSpPr bwMode="auto">
          <a:xfrm>
            <a:off x="2857488" y="1285860"/>
            <a:ext cx="5929330" cy="5143515"/>
            <a:chOff x="857224" y="500042"/>
            <a:chExt cx="7215236" cy="6357958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3" name="Группа 21"/>
            <p:cNvGrpSpPr>
              <a:grpSpLocks/>
            </p:cNvGrpSpPr>
            <p:nvPr/>
          </p:nvGrpSpPr>
          <p:grpSpPr bwMode="auto">
            <a:xfrm>
              <a:off x="857224" y="500042"/>
              <a:ext cx="7215236" cy="6357958"/>
              <a:chOff x="1214416" y="285728"/>
              <a:chExt cx="7656171" cy="6376148"/>
            </a:xfrm>
            <a:grpFill/>
          </p:grpSpPr>
          <p:pic>
            <p:nvPicPr>
              <p:cNvPr id="80" name="Picture 2"/>
              <p:cNvPicPr>
                <a:picLocks noChangeAspect="1" noChangeArrowheads="1"/>
              </p:cNvPicPr>
              <p:nvPr/>
            </p:nvPicPr>
            <p:blipFill>
              <a:blip r:embed="rId6"/>
              <a:srcRect t="23729" r="42969" b="15703"/>
              <a:stretch>
                <a:fillRect/>
              </a:stretch>
            </p:blipFill>
            <p:spPr bwMode="auto">
              <a:xfrm>
                <a:off x="1642286" y="429012"/>
                <a:ext cx="6930140" cy="5752066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</p:pic>
          <p:sp>
            <p:nvSpPr>
              <p:cNvPr id="81" name="Полилиния 80"/>
              <p:cNvSpPr/>
              <p:nvPr/>
            </p:nvSpPr>
            <p:spPr>
              <a:xfrm>
                <a:off x="1214416" y="285728"/>
                <a:ext cx="7656171" cy="6376148"/>
              </a:xfrm>
              <a:custGeom>
                <a:avLst/>
                <a:gdLst>
                  <a:gd name="connsiteX0" fmla="*/ 7325015 w 7379537"/>
                  <a:gd name="connsiteY0" fmla="*/ 5894024 h 6376148"/>
                  <a:gd name="connsiteX1" fmla="*/ 7336032 w 7379537"/>
                  <a:gd name="connsiteY1" fmla="*/ 4164376 h 6376148"/>
                  <a:gd name="connsiteX2" fmla="*/ 7313998 w 7379537"/>
                  <a:gd name="connsiteY2" fmla="*/ 4131325 h 6376148"/>
                  <a:gd name="connsiteX3" fmla="*/ 7336032 w 7379537"/>
                  <a:gd name="connsiteY3" fmla="*/ 3360144 h 6376148"/>
                  <a:gd name="connsiteX4" fmla="*/ 7302981 w 7379537"/>
                  <a:gd name="connsiteY4" fmla="*/ 3294043 h 6376148"/>
                  <a:gd name="connsiteX5" fmla="*/ 7325015 w 7379537"/>
                  <a:gd name="connsiteY5" fmla="*/ 2445744 h 6376148"/>
                  <a:gd name="connsiteX6" fmla="*/ 7313998 w 7379537"/>
                  <a:gd name="connsiteY6" fmla="*/ 165253 h 6376148"/>
                  <a:gd name="connsiteX7" fmla="*/ 7126711 w 7379537"/>
                  <a:gd name="connsiteY7" fmla="*/ 154236 h 6376148"/>
                  <a:gd name="connsiteX8" fmla="*/ 7060610 w 7379537"/>
                  <a:gd name="connsiteY8" fmla="*/ 132202 h 6376148"/>
                  <a:gd name="connsiteX9" fmla="*/ 6950441 w 7379537"/>
                  <a:gd name="connsiteY9" fmla="*/ 110168 h 6376148"/>
                  <a:gd name="connsiteX10" fmla="*/ 6906374 w 7379537"/>
                  <a:gd name="connsiteY10" fmla="*/ 99151 h 6376148"/>
                  <a:gd name="connsiteX11" fmla="*/ 4647916 w 7379537"/>
                  <a:gd name="connsiteY11" fmla="*/ 88135 h 6376148"/>
                  <a:gd name="connsiteX12" fmla="*/ 4614865 w 7379537"/>
                  <a:gd name="connsiteY12" fmla="*/ 77118 h 6376148"/>
                  <a:gd name="connsiteX13" fmla="*/ 4526730 w 7379537"/>
                  <a:gd name="connsiteY13" fmla="*/ 55084 h 6376148"/>
                  <a:gd name="connsiteX14" fmla="*/ 4493680 w 7379537"/>
                  <a:gd name="connsiteY14" fmla="*/ 44067 h 6376148"/>
                  <a:gd name="connsiteX15" fmla="*/ 4427579 w 7379537"/>
                  <a:gd name="connsiteY15" fmla="*/ 33050 h 6376148"/>
                  <a:gd name="connsiteX16" fmla="*/ 4350461 w 7379537"/>
                  <a:gd name="connsiteY16" fmla="*/ 11017 h 6376148"/>
                  <a:gd name="connsiteX17" fmla="*/ 4295376 w 7379537"/>
                  <a:gd name="connsiteY17" fmla="*/ 0 h 6376148"/>
                  <a:gd name="connsiteX18" fmla="*/ 913198 w 7379537"/>
                  <a:gd name="connsiteY18" fmla="*/ 11017 h 6376148"/>
                  <a:gd name="connsiteX19" fmla="*/ 836080 w 7379537"/>
                  <a:gd name="connsiteY19" fmla="*/ 33050 h 6376148"/>
                  <a:gd name="connsiteX20" fmla="*/ 769979 w 7379537"/>
                  <a:gd name="connsiteY20" fmla="*/ 44067 h 6376148"/>
                  <a:gd name="connsiteX21" fmla="*/ 571675 w 7379537"/>
                  <a:gd name="connsiteY21" fmla="*/ 55084 h 6376148"/>
                  <a:gd name="connsiteX22" fmla="*/ 494557 w 7379537"/>
                  <a:gd name="connsiteY22" fmla="*/ 77118 h 6376148"/>
                  <a:gd name="connsiteX23" fmla="*/ 461506 w 7379537"/>
                  <a:gd name="connsiteY23" fmla="*/ 88135 h 6376148"/>
                  <a:gd name="connsiteX24" fmla="*/ 428456 w 7379537"/>
                  <a:gd name="connsiteY24" fmla="*/ 121185 h 6376148"/>
                  <a:gd name="connsiteX25" fmla="*/ 395405 w 7379537"/>
                  <a:gd name="connsiteY25" fmla="*/ 132202 h 6376148"/>
                  <a:gd name="connsiteX26" fmla="*/ 384388 w 7379537"/>
                  <a:gd name="connsiteY26" fmla="*/ 187286 h 6376148"/>
                  <a:gd name="connsiteX27" fmla="*/ 362355 w 7379537"/>
                  <a:gd name="connsiteY27" fmla="*/ 253388 h 6376148"/>
                  <a:gd name="connsiteX28" fmla="*/ 329304 w 7379537"/>
                  <a:gd name="connsiteY28" fmla="*/ 352539 h 6376148"/>
                  <a:gd name="connsiteX29" fmla="*/ 318287 w 7379537"/>
                  <a:gd name="connsiteY29" fmla="*/ 385590 h 6376148"/>
                  <a:gd name="connsiteX30" fmla="*/ 307270 w 7379537"/>
                  <a:gd name="connsiteY30" fmla="*/ 418641 h 6376148"/>
                  <a:gd name="connsiteX31" fmla="*/ 296253 w 7379537"/>
                  <a:gd name="connsiteY31" fmla="*/ 462708 h 6376148"/>
                  <a:gd name="connsiteX32" fmla="*/ 307270 w 7379537"/>
                  <a:gd name="connsiteY32" fmla="*/ 1498294 h 6376148"/>
                  <a:gd name="connsiteX33" fmla="*/ 318287 w 7379537"/>
                  <a:gd name="connsiteY33" fmla="*/ 1542361 h 6376148"/>
                  <a:gd name="connsiteX34" fmla="*/ 373371 w 7379537"/>
                  <a:gd name="connsiteY34" fmla="*/ 1630496 h 6376148"/>
                  <a:gd name="connsiteX35" fmla="*/ 461506 w 7379537"/>
                  <a:gd name="connsiteY35" fmla="*/ 1553378 h 6376148"/>
                  <a:gd name="connsiteX36" fmla="*/ 505574 w 7379537"/>
                  <a:gd name="connsiteY36" fmla="*/ 1454226 h 6376148"/>
                  <a:gd name="connsiteX37" fmla="*/ 571675 w 7379537"/>
                  <a:gd name="connsiteY37" fmla="*/ 1432192 h 6376148"/>
                  <a:gd name="connsiteX38" fmla="*/ 869130 w 7379537"/>
                  <a:gd name="connsiteY38" fmla="*/ 1421176 h 6376148"/>
                  <a:gd name="connsiteX39" fmla="*/ 880147 w 7379537"/>
                  <a:gd name="connsiteY39" fmla="*/ 1299990 h 6376148"/>
                  <a:gd name="connsiteX40" fmla="*/ 913198 w 7379537"/>
                  <a:gd name="connsiteY40" fmla="*/ 1277956 h 6376148"/>
                  <a:gd name="connsiteX41" fmla="*/ 979299 w 7379537"/>
                  <a:gd name="connsiteY41" fmla="*/ 1322024 h 6376148"/>
                  <a:gd name="connsiteX42" fmla="*/ 1056417 w 7379537"/>
                  <a:gd name="connsiteY42" fmla="*/ 1377108 h 6376148"/>
                  <a:gd name="connsiteX43" fmla="*/ 1122518 w 7379537"/>
                  <a:gd name="connsiteY43" fmla="*/ 1399142 h 6376148"/>
                  <a:gd name="connsiteX44" fmla="*/ 1155569 w 7379537"/>
                  <a:gd name="connsiteY44" fmla="*/ 1410159 h 6376148"/>
                  <a:gd name="connsiteX45" fmla="*/ 1177603 w 7379537"/>
                  <a:gd name="connsiteY45" fmla="*/ 1443209 h 6376148"/>
                  <a:gd name="connsiteX46" fmla="*/ 1188620 w 7379537"/>
                  <a:gd name="connsiteY46" fmla="*/ 1498294 h 6376148"/>
                  <a:gd name="connsiteX47" fmla="*/ 1254721 w 7379537"/>
                  <a:gd name="connsiteY47" fmla="*/ 1520327 h 6376148"/>
                  <a:gd name="connsiteX48" fmla="*/ 1309805 w 7379537"/>
                  <a:gd name="connsiteY48" fmla="*/ 1509311 h 6376148"/>
                  <a:gd name="connsiteX49" fmla="*/ 1342856 w 7379537"/>
                  <a:gd name="connsiteY49" fmla="*/ 1498294 h 6376148"/>
                  <a:gd name="connsiteX50" fmla="*/ 1386923 w 7379537"/>
                  <a:gd name="connsiteY50" fmla="*/ 1487277 h 6376148"/>
                  <a:gd name="connsiteX51" fmla="*/ 1442008 w 7379537"/>
                  <a:gd name="connsiteY51" fmla="*/ 1476260 h 6376148"/>
                  <a:gd name="connsiteX52" fmla="*/ 1541159 w 7379537"/>
                  <a:gd name="connsiteY52" fmla="*/ 1443209 h 6376148"/>
                  <a:gd name="connsiteX53" fmla="*/ 1574210 w 7379537"/>
                  <a:gd name="connsiteY53" fmla="*/ 1432192 h 6376148"/>
                  <a:gd name="connsiteX54" fmla="*/ 1596244 w 7379537"/>
                  <a:gd name="connsiteY54" fmla="*/ 1399142 h 6376148"/>
                  <a:gd name="connsiteX55" fmla="*/ 1662345 w 7379537"/>
                  <a:gd name="connsiteY55" fmla="*/ 1377108 h 6376148"/>
                  <a:gd name="connsiteX56" fmla="*/ 1695395 w 7379537"/>
                  <a:gd name="connsiteY56" fmla="*/ 1355074 h 6376148"/>
                  <a:gd name="connsiteX57" fmla="*/ 2279289 w 7379537"/>
                  <a:gd name="connsiteY57" fmla="*/ 1322024 h 6376148"/>
                  <a:gd name="connsiteX58" fmla="*/ 2290306 w 7379537"/>
                  <a:gd name="connsiteY58" fmla="*/ 870332 h 6376148"/>
                  <a:gd name="connsiteX59" fmla="*/ 2323357 w 7379537"/>
                  <a:gd name="connsiteY59" fmla="*/ 793214 h 6376148"/>
                  <a:gd name="connsiteX60" fmla="*/ 2356408 w 7379537"/>
                  <a:gd name="connsiteY60" fmla="*/ 782197 h 6376148"/>
                  <a:gd name="connsiteX61" fmla="*/ 2367424 w 7379537"/>
                  <a:gd name="connsiteY61" fmla="*/ 815248 h 6376148"/>
                  <a:gd name="connsiteX62" fmla="*/ 2411492 w 7379537"/>
                  <a:gd name="connsiteY62" fmla="*/ 881349 h 6376148"/>
                  <a:gd name="connsiteX63" fmla="*/ 2477593 w 7379537"/>
                  <a:gd name="connsiteY63" fmla="*/ 837282 h 6376148"/>
                  <a:gd name="connsiteX64" fmla="*/ 2587762 w 7379537"/>
                  <a:gd name="connsiteY64" fmla="*/ 749147 h 6376148"/>
                  <a:gd name="connsiteX65" fmla="*/ 2653863 w 7379537"/>
                  <a:gd name="connsiteY65" fmla="*/ 694062 h 6376148"/>
                  <a:gd name="connsiteX66" fmla="*/ 2697930 w 7379537"/>
                  <a:gd name="connsiteY66" fmla="*/ 683045 h 6376148"/>
                  <a:gd name="connsiteX67" fmla="*/ 2753015 w 7379537"/>
                  <a:gd name="connsiteY67" fmla="*/ 694062 h 6376148"/>
                  <a:gd name="connsiteX68" fmla="*/ 2730981 w 7379537"/>
                  <a:gd name="connsiteY68" fmla="*/ 815248 h 6376148"/>
                  <a:gd name="connsiteX69" fmla="*/ 2775048 w 7379537"/>
                  <a:gd name="connsiteY69" fmla="*/ 837282 h 6376148"/>
                  <a:gd name="connsiteX70" fmla="*/ 2808099 w 7379537"/>
                  <a:gd name="connsiteY70" fmla="*/ 859315 h 6376148"/>
                  <a:gd name="connsiteX71" fmla="*/ 2841150 w 7379537"/>
                  <a:gd name="connsiteY71" fmla="*/ 870332 h 6376148"/>
                  <a:gd name="connsiteX72" fmla="*/ 2874200 w 7379537"/>
                  <a:gd name="connsiteY72" fmla="*/ 892366 h 6376148"/>
                  <a:gd name="connsiteX73" fmla="*/ 2907251 w 7379537"/>
                  <a:gd name="connsiteY73" fmla="*/ 903383 h 6376148"/>
                  <a:gd name="connsiteX74" fmla="*/ 2929285 w 7379537"/>
                  <a:gd name="connsiteY74" fmla="*/ 936433 h 6376148"/>
                  <a:gd name="connsiteX75" fmla="*/ 2918268 w 7379537"/>
                  <a:gd name="connsiteY75" fmla="*/ 969484 h 6376148"/>
                  <a:gd name="connsiteX76" fmla="*/ 2984369 w 7379537"/>
                  <a:gd name="connsiteY76" fmla="*/ 1013551 h 6376148"/>
                  <a:gd name="connsiteX77" fmla="*/ 3006403 w 7379537"/>
                  <a:gd name="connsiteY77" fmla="*/ 1046602 h 6376148"/>
                  <a:gd name="connsiteX78" fmla="*/ 3017420 w 7379537"/>
                  <a:gd name="connsiteY78" fmla="*/ 1090670 h 6376148"/>
                  <a:gd name="connsiteX79" fmla="*/ 3028436 w 7379537"/>
                  <a:gd name="connsiteY79" fmla="*/ 1123720 h 6376148"/>
                  <a:gd name="connsiteX80" fmla="*/ 3039453 w 7379537"/>
                  <a:gd name="connsiteY80" fmla="*/ 1167788 h 6376148"/>
                  <a:gd name="connsiteX81" fmla="*/ 3138605 w 7379537"/>
                  <a:gd name="connsiteY81" fmla="*/ 1178805 h 6376148"/>
                  <a:gd name="connsiteX82" fmla="*/ 3171656 w 7379537"/>
                  <a:gd name="connsiteY82" fmla="*/ 1189821 h 6376148"/>
                  <a:gd name="connsiteX83" fmla="*/ 3171656 w 7379537"/>
                  <a:gd name="connsiteY83" fmla="*/ 1266939 h 6376148"/>
                  <a:gd name="connsiteX84" fmla="*/ 3138605 w 7379537"/>
                  <a:gd name="connsiteY84" fmla="*/ 1277956 h 6376148"/>
                  <a:gd name="connsiteX85" fmla="*/ 2951318 w 7379537"/>
                  <a:gd name="connsiteY85" fmla="*/ 1288973 h 6376148"/>
                  <a:gd name="connsiteX86" fmla="*/ 2940302 w 7379537"/>
                  <a:gd name="connsiteY86" fmla="*/ 1322024 h 6376148"/>
                  <a:gd name="connsiteX87" fmla="*/ 2951318 w 7379537"/>
                  <a:gd name="connsiteY87" fmla="*/ 1355074 h 6376148"/>
                  <a:gd name="connsiteX88" fmla="*/ 3006403 w 7379537"/>
                  <a:gd name="connsiteY88" fmla="*/ 1432192 h 6376148"/>
                  <a:gd name="connsiteX89" fmla="*/ 3039453 w 7379537"/>
                  <a:gd name="connsiteY89" fmla="*/ 1454226 h 6376148"/>
                  <a:gd name="connsiteX90" fmla="*/ 3116571 w 7379537"/>
                  <a:gd name="connsiteY90" fmla="*/ 1520327 h 6376148"/>
                  <a:gd name="connsiteX91" fmla="*/ 3182673 w 7379537"/>
                  <a:gd name="connsiteY91" fmla="*/ 1564395 h 6376148"/>
                  <a:gd name="connsiteX92" fmla="*/ 3226740 w 7379537"/>
                  <a:gd name="connsiteY92" fmla="*/ 1586429 h 6376148"/>
                  <a:gd name="connsiteX93" fmla="*/ 3292841 w 7379537"/>
                  <a:gd name="connsiteY93" fmla="*/ 1608462 h 6376148"/>
                  <a:gd name="connsiteX94" fmla="*/ 3259791 w 7379537"/>
                  <a:gd name="connsiteY94" fmla="*/ 1630496 h 6376148"/>
                  <a:gd name="connsiteX95" fmla="*/ 3160639 w 7379537"/>
                  <a:gd name="connsiteY95" fmla="*/ 1608462 h 6376148"/>
                  <a:gd name="connsiteX96" fmla="*/ 3105555 w 7379537"/>
                  <a:gd name="connsiteY96" fmla="*/ 1597445 h 6376148"/>
                  <a:gd name="connsiteX97" fmla="*/ 3039453 w 7379537"/>
                  <a:gd name="connsiteY97" fmla="*/ 1575412 h 6376148"/>
                  <a:gd name="connsiteX98" fmla="*/ 2951318 w 7379537"/>
                  <a:gd name="connsiteY98" fmla="*/ 1553378 h 6376148"/>
                  <a:gd name="connsiteX99" fmla="*/ 2907251 w 7379537"/>
                  <a:gd name="connsiteY99" fmla="*/ 1542361 h 6376148"/>
                  <a:gd name="connsiteX100" fmla="*/ 2874200 w 7379537"/>
                  <a:gd name="connsiteY100" fmla="*/ 1531344 h 6376148"/>
                  <a:gd name="connsiteX101" fmla="*/ 2730981 w 7379537"/>
                  <a:gd name="connsiteY101" fmla="*/ 1542361 h 6376148"/>
                  <a:gd name="connsiteX102" fmla="*/ 2764032 w 7379537"/>
                  <a:gd name="connsiteY102" fmla="*/ 1564395 h 6376148"/>
                  <a:gd name="connsiteX103" fmla="*/ 2918268 w 7379537"/>
                  <a:gd name="connsiteY103" fmla="*/ 1575412 h 6376148"/>
                  <a:gd name="connsiteX104" fmla="*/ 3017420 w 7379537"/>
                  <a:gd name="connsiteY104" fmla="*/ 1641513 h 6376148"/>
                  <a:gd name="connsiteX105" fmla="*/ 3050470 w 7379537"/>
                  <a:gd name="connsiteY105" fmla="*/ 1663547 h 6376148"/>
                  <a:gd name="connsiteX106" fmla="*/ 3039453 w 7379537"/>
                  <a:gd name="connsiteY106" fmla="*/ 1949985 h 6376148"/>
                  <a:gd name="connsiteX107" fmla="*/ 3006403 w 7379537"/>
                  <a:gd name="connsiteY107" fmla="*/ 1961002 h 6376148"/>
                  <a:gd name="connsiteX108" fmla="*/ 2918268 w 7379537"/>
                  <a:gd name="connsiteY108" fmla="*/ 1983036 h 6376148"/>
                  <a:gd name="connsiteX109" fmla="*/ 2852167 w 7379537"/>
                  <a:gd name="connsiteY109" fmla="*/ 2005070 h 6376148"/>
                  <a:gd name="connsiteX110" fmla="*/ 2863183 w 7379537"/>
                  <a:gd name="connsiteY110" fmla="*/ 2115238 h 6376148"/>
                  <a:gd name="connsiteX111" fmla="*/ 2896234 w 7379537"/>
                  <a:gd name="connsiteY111" fmla="*/ 2148289 h 6376148"/>
                  <a:gd name="connsiteX112" fmla="*/ 2929285 w 7379537"/>
                  <a:gd name="connsiteY112" fmla="*/ 2170323 h 6376148"/>
                  <a:gd name="connsiteX113" fmla="*/ 2995386 w 7379537"/>
                  <a:gd name="connsiteY113" fmla="*/ 2214390 h 6376148"/>
                  <a:gd name="connsiteX114" fmla="*/ 3017420 w 7379537"/>
                  <a:gd name="connsiteY114" fmla="*/ 2247441 h 6376148"/>
                  <a:gd name="connsiteX115" fmla="*/ 3050470 w 7379537"/>
                  <a:gd name="connsiteY115" fmla="*/ 2269474 h 6376148"/>
                  <a:gd name="connsiteX116" fmla="*/ 3061487 w 7379537"/>
                  <a:gd name="connsiteY116" fmla="*/ 2302525 h 6376148"/>
                  <a:gd name="connsiteX117" fmla="*/ 3050470 w 7379537"/>
                  <a:gd name="connsiteY117" fmla="*/ 2500829 h 6376148"/>
                  <a:gd name="connsiteX118" fmla="*/ 3270808 w 7379537"/>
                  <a:gd name="connsiteY118" fmla="*/ 2522862 h 6376148"/>
                  <a:gd name="connsiteX119" fmla="*/ 4185208 w 7379537"/>
                  <a:gd name="connsiteY119" fmla="*/ 2511845 h 6376148"/>
                  <a:gd name="connsiteX120" fmla="*/ 4196224 w 7379537"/>
                  <a:gd name="connsiteY120" fmla="*/ 2291508 h 6376148"/>
                  <a:gd name="connsiteX121" fmla="*/ 4251309 w 7379537"/>
                  <a:gd name="connsiteY121" fmla="*/ 2247441 h 6376148"/>
                  <a:gd name="connsiteX122" fmla="*/ 4284359 w 7379537"/>
                  <a:gd name="connsiteY122" fmla="*/ 2214390 h 6376148"/>
                  <a:gd name="connsiteX123" fmla="*/ 4350461 w 7379537"/>
                  <a:gd name="connsiteY123" fmla="*/ 2192356 h 6376148"/>
                  <a:gd name="connsiteX124" fmla="*/ 4427579 w 7379537"/>
                  <a:gd name="connsiteY124" fmla="*/ 2137272 h 6376148"/>
                  <a:gd name="connsiteX125" fmla="*/ 4460629 w 7379537"/>
                  <a:gd name="connsiteY125" fmla="*/ 2126255 h 6376148"/>
                  <a:gd name="connsiteX126" fmla="*/ 4471646 w 7379537"/>
                  <a:gd name="connsiteY126" fmla="*/ 2093205 h 6376148"/>
                  <a:gd name="connsiteX127" fmla="*/ 4460629 w 7379537"/>
                  <a:gd name="connsiteY127" fmla="*/ 1806766 h 6376148"/>
                  <a:gd name="connsiteX128" fmla="*/ 4449612 w 7379537"/>
                  <a:gd name="connsiteY128" fmla="*/ 1773715 h 6376148"/>
                  <a:gd name="connsiteX129" fmla="*/ 4416562 w 7379537"/>
                  <a:gd name="connsiteY129" fmla="*/ 1751682 h 6376148"/>
                  <a:gd name="connsiteX130" fmla="*/ 4339444 w 7379537"/>
                  <a:gd name="connsiteY130" fmla="*/ 1696597 h 6376148"/>
                  <a:gd name="connsiteX131" fmla="*/ 4284359 w 7379537"/>
                  <a:gd name="connsiteY131" fmla="*/ 1597445 h 6376148"/>
                  <a:gd name="connsiteX132" fmla="*/ 4262326 w 7379537"/>
                  <a:gd name="connsiteY132" fmla="*/ 1564395 h 6376148"/>
                  <a:gd name="connsiteX133" fmla="*/ 4240292 w 7379537"/>
                  <a:gd name="connsiteY133" fmla="*/ 1498294 h 6376148"/>
                  <a:gd name="connsiteX134" fmla="*/ 4273342 w 7379537"/>
                  <a:gd name="connsiteY134" fmla="*/ 1366091 h 6376148"/>
                  <a:gd name="connsiteX135" fmla="*/ 4306393 w 7379537"/>
                  <a:gd name="connsiteY135" fmla="*/ 1299990 h 6376148"/>
                  <a:gd name="connsiteX136" fmla="*/ 4339444 w 7379537"/>
                  <a:gd name="connsiteY136" fmla="*/ 1288973 h 6376148"/>
                  <a:gd name="connsiteX137" fmla="*/ 4372494 w 7379537"/>
                  <a:gd name="connsiteY137" fmla="*/ 1266939 h 6376148"/>
                  <a:gd name="connsiteX138" fmla="*/ 4405545 w 7379537"/>
                  <a:gd name="connsiteY138" fmla="*/ 1200838 h 6376148"/>
                  <a:gd name="connsiteX139" fmla="*/ 4416562 w 7379537"/>
                  <a:gd name="connsiteY139" fmla="*/ 969484 h 6376148"/>
                  <a:gd name="connsiteX140" fmla="*/ 4427579 w 7379537"/>
                  <a:gd name="connsiteY140" fmla="*/ 936433 h 6376148"/>
                  <a:gd name="connsiteX141" fmla="*/ 4471646 w 7379537"/>
                  <a:gd name="connsiteY141" fmla="*/ 870332 h 6376148"/>
                  <a:gd name="connsiteX142" fmla="*/ 4493680 w 7379537"/>
                  <a:gd name="connsiteY142" fmla="*/ 837282 h 6376148"/>
                  <a:gd name="connsiteX143" fmla="*/ 4559781 w 7379537"/>
                  <a:gd name="connsiteY143" fmla="*/ 793214 h 6376148"/>
                  <a:gd name="connsiteX144" fmla="*/ 4581815 w 7379537"/>
                  <a:gd name="connsiteY144" fmla="*/ 760164 h 6376148"/>
                  <a:gd name="connsiteX145" fmla="*/ 4647916 w 7379537"/>
                  <a:gd name="connsiteY145" fmla="*/ 716096 h 6376148"/>
                  <a:gd name="connsiteX146" fmla="*/ 5000456 w 7379537"/>
                  <a:gd name="connsiteY146" fmla="*/ 694062 h 6376148"/>
                  <a:gd name="connsiteX147" fmla="*/ 5033506 w 7379537"/>
                  <a:gd name="connsiteY147" fmla="*/ 672029 h 6376148"/>
                  <a:gd name="connsiteX148" fmla="*/ 5055540 w 7379537"/>
                  <a:gd name="connsiteY148" fmla="*/ 605927 h 6376148"/>
                  <a:gd name="connsiteX149" fmla="*/ 5121641 w 7379537"/>
                  <a:gd name="connsiteY149" fmla="*/ 583894 h 6376148"/>
                  <a:gd name="connsiteX150" fmla="*/ 5154692 w 7379537"/>
                  <a:gd name="connsiteY150" fmla="*/ 572877 h 6376148"/>
                  <a:gd name="connsiteX151" fmla="*/ 5562316 w 7379537"/>
                  <a:gd name="connsiteY151" fmla="*/ 583894 h 6376148"/>
                  <a:gd name="connsiteX152" fmla="*/ 5595367 w 7379537"/>
                  <a:gd name="connsiteY152" fmla="*/ 594911 h 6376148"/>
                  <a:gd name="connsiteX153" fmla="*/ 5694518 w 7379537"/>
                  <a:gd name="connsiteY153" fmla="*/ 605927 h 6376148"/>
                  <a:gd name="connsiteX154" fmla="*/ 5760620 w 7379537"/>
                  <a:gd name="connsiteY154" fmla="*/ 627961 h 6376148"/>
                  <a:gd name="connsiteX155" fmla="*/ 5837738 w 7379537"/>
                  <a:gd name="connsiteY155" fmla="*/ 649995 h 6376148"/>
                  <a:gd name="connsiteX156" fmla="*/ 5903839 w 7379537"/>
                  <a:gd name="connsiteY156" fmla="*/ 683045 h 6376148"/>
                  <a:gd name="connsiteX157" fmla="*/ 5936889 w 7379537"/>
                  <a:gd name="connsiteY157" fmla="*/ 705079 h 6376148"/>
                  <a:gd name="connsiteX158" fmla="*/ 5969940 w 7379537"/>
                  <a:gd name="connsiteY158" fmla="*/ 738130 h 6376148"/>
                  <a:gd name="connsiteX159" fmla="*/ 6025024 w 7379537"/>
                  <a:gd name="connsiteY159" fmla="*/ 749147 h 6376148"/>
                  <a:gd name="connsiteX160" fmla="*/ 6036041 w 7379537"/>
                  <a:gd name="connsiteY160" fmla="*/ 804231 h 6376148"/>
                  <a:gd name="connsiteX161" fmla="*/ 6047058 w 7379537"/>
                  <a:gd name="connsiteY161" fmla="*/ 837282 h 6376148"/>
                  <a:gd name="connsiteX162" fmla="*/ 6080109 w 7379537"/>
                  <a:gd name="connsiteY162" fmla="*/ 815248 h 6376148"/>
                  <a:gd name="connsiteX163" fmla="*/ 6146210 w 7379537"/>
                  <a:gd name="connsiteY163" fmla="*/ 793214 h 6376148"/>
                  <a:gd name="connsiteX164" fmla="*/ 6190277 w 7379537"/>
                  <a:gd name="connsiteY164" fmla="*/ 892366 h 6376148"/>
                  <a:gd name="connsiteX165" fmla="*/ 6201294 w 7379537"/>
                  <a:gd name="connsiteY165" fmla="*/ 925417 h 6376148"/>
                  <a:gd name="connsiteX166" fmla="*/ 6289429 w 7379537"/>
                  <a:gd name="connsiteY166" fmla="*/ 958467 h 6376148"/>
                  <a:gd name="connsiteX167" fmla="*/ 6410615 w 7379537"/>
                  <a:gd name="connsiteY167" fmla="*/ 991518 h 6376148"/>
                  <a:gd name="connsiteX168" fmla="*/ 6443665 w 7379537"/>
                  <a:gd name="connsiteY168" fmla="*/ 1002535 h 6376148"/>
                  <a:gd name="connsiteX169" fmla="*/ 6465699 w 7379537"/>
                  <a:gd name="connsiteY169" fmla="*/ 1035585 h 6376148"/>
                  <a:gd name="connsiteX170" fmla="*/ 6498750 w 7379537"/>
                  <a:gd name="connsiteY170" fmla="*/ 1057619 h 6376148"/>
                  <a:gd name="connsiteX171" fmla="*/ 6553834 w 7379537"/>
                  <a:gd name="connsiteY171" fmla="*/ 1167788 h 6376148"/>
                  <a:gd name="connsiteX172" fmla="*/ 6520783 w 7379537"/>
                  <a:gd name="connsiteY172" fmla="*/ 1178805 h 6376148"/>
                  <a:gd name="connsiteX173" fmla="*/ 6399598 w 7379537"/>
                  <a:gd name="connsiteY173" fmla="*/ 1189821 h 6376148"/>
                  <a:gd name="connsiteX174" fmla="*/ 6432648 w 7379537"/>
                  <a:gd name="connsiteY174" fmla="*/ 1222872 h 6376148"/>
                  <a:gd name="connsiteX175" fmla="*/ 6476716 w 7379537"/>
                  <a:gd name="connsiteY175" fmla="*/ 1244906 h 6376148"/>
                  <a:gd name="connsiteX176" fmla="*/ 6520783 w 7379537"/>
                  <a:gd name="connsiteY176" fmla="*/ 1277956 h 6376148"/>
                  <a:gd name="connsiteX177" fmla="*/ 6542817 w 7379537"/>
                  <a:gd name="connsiteY177" fmla="*/ 1311007 h 6376148"/>
                  <a:gd name="connsiteX178" fmla="*/ 6608918 w 7379537"/>
                  <a:gd name="connsiteY178" fmla="*/ 1366091 h 6376148"/>
                  <a:gd name="connsiteX179" fmla="*/ 6619935 w 7379537"/>
                  <a:gd name="connsiteY179" fmla="*/ 1432192 h 6376148"/>
                  <a:gd name="connsiteX180" fmla="*/ 6630952 w 7379537"/>
                  <a:gd name="connsiteY180" fmla="*/ 1465243 h 6376148"/>
                  <a:gd name="connsiteX181" fmla="*/ 6664003 w 7379537"/>
                  <a:gd name="connsiteY181" fmla="*/ 1597445 h 6376148"/>
                  <a:gd name="connsiteX182" fmla="*/ 6697053 w 7379537"/>
                  <a:gd name="connsiteY182" fmla="*/ 1619479 h 6376148"/>
                  <a:gd name="connsiteX183" fmla="*/ 6741121 w 7379537"/>
                  <a:gd name="connsiteY183" fmla="*/ 1685580 h 6376148"/>
                  <a:gd name="connsiteX184" fmla="*/ 6763155 w 7379537"/>
                  <a:gd name="connsiteY184" fmla="*/ 1718631 h 6376148"/>
                  <a:gd name="connsiteX185" fmla="*/ 6763155 w 7379537"/>
                  <a:gd name="connsiteY185" fmla="*/ 1795749 h 6376148"/>
                  <a:gd name="connsiteX186" fmla="*/ 6752138 w 7379537"/>
                  <a:gd name="connsiteY186" fmla="*/ 1762698 h 6376148"/>
                  <a:gd name="connsiteX187" fmla="*/ 6719087 w 7379537"/>
                  <a:gd name="connsiteY187" fmla="*/ 1729648 h 6376148"/>
                  <a:gd name="connsiteX188" fmla="*/ 6708070 w 7379537"/>
                  <a:gd name="connsiteY188" fmla="*/ 1696597 h 6376148"/>
                  <a:gd name="connsiteX189" fmla="*/ 6664003 w 7379537"/>
                  <a:gd name="connsiteY189" fmla="*/ 1630496 h 6376148"/>
                  <a:gd name="connsiteX190" fmla="*/ 6652986 w 7379537"/>
                  <a:gd name="connsiteY190" fmla="*/ 1597445 h 6376148"/>
                  <a:gd name="connsiteX191" fmla="*/ 6664003 w 7379537"/>
                  <a:gd name="connsiteY191" fmla="*/ 1839817 h 6376148"/>
                  <a:gd name="connsiteX192" fmla="*/ 6675020 w 7379537"/>
                  <a:gd name="connsiteY192" fmla="*/ 1872867 h 6376148"/>
                  <a:gd name="connsiteX193" fmla="*/ 6697053 w 7379537"/>
                  <a:gd name="connsiteY193" fmla="*/ 1905918 h 6376148"/>
                  <a:gd name="connsiteX194" fmla="*/ 6719087 w 7379537"/>
                  <a:gd name="connsiteY194" fmla="*/ 2049137 h 6376148"/>
                  <a:gd name="connsiteX195" fmla="*/ 6741121 w 7379537"/>
                  <a:gd name="connsiteY195" fmla="*/ 2082188 h 6376148"/>
                  <a:gd name="connsiteX196" fmla="*/ 6719087 w 7379537"/>
                  <a:gd name="connsiteY196" fmla="*/ 2115238 h 6376148"/>
                  <a:gd name="connsiteX197" fmla="*/ 6675020 w 7379537"/>
                  <a:gd name="connsiteY197" fmla="*/ 2159306 h 6376148"/>
                  <a:gd name="connsiteX198" fmla="*/ 6697053 w 7379537"/>
                  <a:gd name="connsiteY198" fmla="*/ 2192356 h 6376148"/>
                  <a:gd name="connsiteX199" fmla="*/ 6730104 w 7379537"/>
                  <a:gd name="connsiteY199" fmla="*/ 2203373 h 6376148"/>
                  <a:gd name="connsiteX200" fmla="*/ 6763155 w 7379537"/>
                  <a:gd name="connsiteY200" fmla="*/ 2225407 h 6376148"/>
                  <a:gd name="connsiteX201" fmla="*/ 6818239 w 7379537"/>
                  <a:gd name="connsiteY201" fmla="*/ 2269474 h 6376148"/>
                  <a:gd name="connsiteX202" fmla="*/ 6840273 w 7379537"/>
                  <a:gd name="connsiteY202" fmla="*/ 2302525 h 6376148"/>
                  <a:gd name="connsiteX203" fmla="*/ 6917391 w 7379537"/>
                  <a:gd name="connsiteY203" fmla="*/ 2357609 h 6376148"/>
                  <a:gd name="connsiteX204" fmla="*/ 6939424 w 7379537"/>
                  <a:gd name="connsiteY204" fmla="*/ 2390660 h 6376148"/>
                  <a:gd name="connsiteX205" fmla="*/ 6961458 w 7379537"/>
                  <a:gd name="connsiteY205" fmla="*/ 2456761 h 6376148"/>
                  <a:gd name="connsiteX206" fmla="*/ 7005526 w 7379537"/>
                  <a:gd name="connsiteY206" fmla="*/ 2522862 h 6376148"/>
                  <a:gd name="connsiteX207" fmla="*/ 6950441 w 7379537"/>
                  <a:gd name="connsiteY207" fmla="*/ 2644048 h 6376148"/>
                  <a:gd name="connsiteX208" fmla="*/ 6917391 w 7379537"/>
                  <a:gd name="connsiteY208" fmla="*/ 2666082 h 6376148"/>
                  <a:gd name="connsiteX209" fmla="*/ 6851289 w 7379537"/>
                  <a:gd name="connsiteY209" fmla="*/ 2732183 h 6376148"/>
                  <a:gd name="connsiteX210" fmla="*/ 6785188 w 7379537"/>
                  <a:gd name="connsiteY210" fmla="*/ 2765233 h 6376148"/>
                  <a:gd name="connsiteX211" fmla="*/ 6741121 w 7379537"/>
                  <a:gd name="connsiteY211" fmla="*/ 2831335 h 6376148"/>
                  <a:gd name="connsiteX212" fmla="*/ 6697053 w 7379537"/>
                  <a:gd name="connsiteY212" fmla="*/ 2897436 h 6376148"/>
                  <a:gd name="connsiteX213" fmla="*/ 6664003 w 7379537"/>
                  <a:gd name="connsiteY213" fmla="*/ 2963537 h 6376148"/>
                  <a:gd name="connsiteX214" fmla="*/ 6641969 w 7379537"/>
                  <a:gd name="connsiteY214" fmla="*/ 2996588 h 6376148"/>
                  <a:gd name="connsiteX215" fmla="*/ 6675020 w 7379537"/>
                  <a:gd name="connsiteY215" fmla="*/ 3007605 h 6376148"/>
                  <a:gd name="connsiteX216" fmla="*/ 6630952 w 7379537"/>
                  <a:gd name="connsiteY216" fmla="*/ 3415229 h 6376148"/>
                  <a:gd name="connsiteX217" fmla="*/ 6664003 w 7379537"/>
                  <a:gd name="connsiteY217" fmla="*/ 3558448 h 6376148"/>
                  <a:gd name="connsiteX218" fmla="*/ 6664003 w 7379537"/>
                  <a:gd name="connsiteY218" fmla="*/ 3558448 h 6376148"/>
                  <a:gd name="connsiteX219" fmla="*/ 6675020 w 7379537"/>
                  <a:gd name="connsiteY219" fmla="*/ 3613532 h 6376148"/>
                  <a:gd name="connsiteX220" fmla="*/ 6686036 w 7379537"/>
                  <a:gd name="connsiteY220" fmla="*/ 3657600 h 6376148"/>
                  <a:gd name="connsiteX221" fmla="*/ 6697053 w 7379537"/>
                  <a:gd name="connsiteY221" fmla="*/ 3723701 h 6376148"/>
                  <a:gd name="connsiteX222" fmla="*/ 6719087 w 7379537"/>
                  <a:gd name="connsiteY222" fmla="*/ 3811836 h 6376148"/>
                  <a:gd name="connsiteX223" fmla="*/ 6730104 w 7379537"/>
                  <a:gd name="connsiteY223" fmla="*/ 3922005 h 6376148"/>
                  <a:gd name="connsiteX224" fmla="*/ 6752138 w 7379537"/>
                  <a:gd name="connsiteY224" fmla="*/ 4087258 h 6376148"/>
                  <a:gd name="connsiteX225" fmla="*/ 6785188 w 7379537"/>
                  <a:gd name="connsiteY225" fmla="*/ 4340645 h 6376148"/>
                  <a:gd name="connsiteX226" fmla="*/ 6796205 w 7379537"/>
                  <a:gd name="connsiteY226" fmla="*/ 4461831 h 6376148"/>
                  <a:gd name="connsiteX227" fmla="*/ 6818239 w 7379537"/>
                  <a:gd name="connsiteY227" fmla="*/ 4560983 h 6376148"/>
                  <a:gd name="connsiteX228" fmla="*/ 6829256 w 7379537"/>
                  <a:gd name="connsiteY228" fmla="*/ 4627084 h 6376148"/>
                  <a:gd name="connsiteX229" fmla="*/ 6862306 w 7379537"/>
                  <a:gd name="connsiteY229" fmla="*/ 4638101 h 6376148"/>
                  <a:gd name="connsiteX230" fmla="*/ 6895357 w 7379537"/>
                  <a:gd name="connsiteY230" fmla="*/ 4660135 h 6376148"/>
                  <a:gd name="connsiteX231" fmla="*/ 6994509 w 7379537"/>
                  <a:gd name="connsiteY231" fmla="*/ 4704202 h 6376148"/>
                  <a:gd name="connsiteX232" fmla="*/ 7049593 w 7379537"/>
                  <a:gd name="connsiteY232" fmla="*/ 4803354 h 6376148"/>
                  <a:gd name="connsiteX233" fmla="*/ 7082644 w 7379537"/>
                  <a:gd name="connsiteY233" fmla="*/ 4825388 h 6376148"/>
                  <a:gd name="connsiteX234" fmla="*/ 7104677 w 7379537"/>
                  <a:gd name="connsiteY234" fmla="*/ 4858438 h 6376148"/>
                  <a:gd name="connsiteX235" fmla="*/ 7104677 w 7379537"/>
                  <a:gd name="connsiteY235" fmla="*/ 4935556 h 6376148"/>
                  <a:gd name="connsiteX236" fmla="*/ 6708070 w 7379537"/>
                  <a:gd name="connsiteY236" fmla="*/ 4946573 h 6376148"/>
                  <a:gd name="connsiteX237" fmla="*/ 6608918 w 7379537"/>
                  <a:gd name="connsiteY237" fmla="*/ 4979624 h 6376148"/>
                  <a:gd name="connsiteX238" fmla="*/ 6575868 w 7379537"/>
                  <a:gd name="connsiteY238" fmla="*/ 4990641 h 6376148"/>
                  <a:gd name="connsiteX239" fmla="*/ 6355530 w 7379537"/>
                  <a:gd name="connsiteY239" fmla="*/ 5001658 h 6376148"/>
                  <a:gd name="connsiteX240" fmla="*/ 5936889 w 7379537"/>
                  <a:gd name="connsiteY240" fmla="*/ 5023691 h 6376148"/>
                  <a:gd name="connsiteX241" fmla="*/ 5848755 w 7379537"/>
                  <a:gd name="connsiteY241" fmla="*/ 5034708 h 6376148"/>
                  <a:gd name="connsiteX242" fmla="*/ 5033506 w 7379537"/>
                  <a:gd name="connsiteY242" fmla="*/ 5067759 h 6376148"/>
                  <a:gd name="connsiteX243" fmla="*/ 5044523 w 7379537"/>
                  <a:gd name="connsiteY243" fmla="*/ 5100809 h 6376148"/>
                  <a:gd name="connsiteX244" fmla="*/ 4625882 w 7379537"/>
                  <a:gd name="connsiteY244" fmla="*/ 5310130 h 6376148"/>
                  <a:gd name="connsiteX245" fmla="*/ 3986904 w 7379537"/>
                  <a:gd name="connsiteY245" fmla="*/ 5299113 h 6376148"/>
                  <a:gd name="connsiteX246" fmla="*/ 3920803 w 7379537"/>
                  <a:gd name="connsiteY246" fmla="*/ 5277079 h 6376148"/>
                  <a:gd name="connsiteX247" fmla="*/ 3876735 w 7379537"/>
                  <a:gd name="connsiteY247" fmla="*/ 5266062 h 6376148"/>
                  <a:gd name="connsiteX248" fmla="*/ 3733516 w 7379537"/>
                  <a:gd name="connsiteY248" fmla="*/ 5255045 h 6376148"/>
                  <a:gd name="connsiteX249" fmla="*/ 2797082 w 7379537"/>
                  <a:gd name="connsiteY249" fmla="*/ 5244029 h 6376148"/>
                  <a:gd name="connsiteX250" fmla="*/ 2730981 w 7379537"/>
                  <a:gd name="connsiteY250" fmla="*/ 5221995 h 6376148"/>
                  <a:gd name="connsiteX251" fmla="*/ 2697930 w 7379537"/>
                  <a:gd name="connsiteY251" fmla="*/ 5199961 h 6376148"/>
                  <a:gd name="connsiteX252" fmla="*/ 2631829 w 7379537"/>
                  <a:gd name="connsiteY252" fmla="*/ 5166911 h 6376148"/>
                  <a:gd name="connsiteX253" fmla="*/ 2598779 w 7379537"/>
                  <a:gd name="connsiteY253" fmla="*/ 5133860 h 6376148"/>
                  <a:gd name="connsiteX254" fmla="*/ 2565728 w 7379537"/>
                  <a:gd name="connsiteY254" fmla="*/ 5122843 h 6376148"/>
                  <a:gd name="connsiteX255" fmla="*/ 2499627 w 7379537"/>
                  <a:gd name="connsiteY255" fmla="*/ 5067759 h 6376148"/>
                  <a:gd name="connsiteX256" fmla="*/ 2246239 w 7379537"/>
                  <a:gd name="connsiteY256" fmla="*/ 5089792 h 6376148"/>
                  <a:gd name="connsiteX257" fmla="*/ 2202171 w 7379537"/>
                  <a:gd name="connsiteY257" fmla="*/ 5100809 h 6376148"/>
                  <a:gd name="connsiteX258" fmla="*/ 1981834 w 7379537"/>
                  <a:gd name="connsiteY258" fmla="*/ 5111826 h 6376148"/>
                  <a:gd name="connsiteX259" fmla="*/ 1023367 w 7379537"/>
                  <a:gd name="connsiteY259" fmla="*/ 5100809 h 6376148"/>
                  <a:gd name="connsiteX260" fmla="*/ 1001333 w 7379537"/>
                  <a:gd name="connsiteY260" fmla="*/ 5034708 h 6376148"/>
                  <a:gd name="connsiteX261" fmla="*/ 990316 w 7379537"/>
                  <a:gd name="connsiteY261" fmla="*/ 5001658 h 6376148"/>
                  <a:gd name="connsiteX262" fmla="*/ 979299 w 7379537"/>
                  <a:gd name="connsiteY262" fmla="*/ 4968607 h 6376148"/>
                  <a:gd name="connsiteX263" fmla="*/ 968282 w 7379537"/>
                  <a:gd name="connsiteY263" fmla="*/ 2699132 h 6376148"/>
                  <a:gd name="connsiteX264" fmla="*/ 913198 w 7379537"/>
                  <a:gd name="connsiteY264" fmla="*/ 2599980 h 6376148"/>
                  <a:gd name="connsiteX265" fmla="*/ 891164 w 7379537"/>
                  <a:gd name="connsiteY265" fmla="*/ 2566930 h 6376148"/>
                  <a:gd name="connsiteX266" fmla="*/ 880147 w 7379537"/>
                  <a:gd name="connsiteY266" fmla="*/ 2390660 h 6376148"/>
                  <a:gd name="connsiteX267" fmla="*/ 858114 w 7379537"/>
                  <a:gd name="connsiteY267" fmla="*/ 2357609 h 6376148"/>
                  <a:gd name="connsiteX268" fmla="*/ 880147 w 7379537"/>
                  <a:gd name="connsiteY268" fmla="*/ 2192356 h 6376148"/>
                  <a:gd name="connsiteX269" fmla="*/ 924215 w 7379537"/>
                  <a:gd name="connsiteY269" fmla="*/ 2126255 h 6376148"/>
                  <a:gd name="connsiteX270" fmla="*/ 935232 w 7379537"/>
                  <a:gd name="connsiteY270" fmla="*/ 2093205 h 6376148"/>
                  <a:gd name="connsiteX271" fmla="*/ 957265 w 7379537"/>
                  <a:gd name="connsiteY271" fmla="*/ 2060154 h 6376148"/>
                  <a:gd name="connsiteX272" fmla="*/ 979299 w 7379537"/>
                  <a:gd name="connsiteY272" fmla="*/ 1994053 h 6376148"/>
                  <a:gd name="connsiteX273" fmla="*/ 968282 w 7379537"/>
                  <a:gd name="connsiteY273" fmla="*/ 1938968 h 6376148"/>
                  <a:gd name="connsiteX274" fmla="*/ 935232 w 7379537"/>
                  <a:gd name="connsiteY274" fmla="*/ 1949985 h 6376148"/>
                  <a:gd name="connsiteX275" fmla="*/ 869130 w 7379537"/>
                  <a:gd name="connsiteY275" fmla="*/ 1983036 h 6376148"/>
                  <a:gd name="connsiteX276" fmla="*/ 758962 w 7379537"/>
                  <a:gd name="connsiteY276" fmla="*/ 1994053 h 6376148"/>
                  <a:gd name="connsiteX277" fmla="*/ 703877 w 7379537"/>
                  <a:gd name="connsiteY277" fmla="*/ 2005070 h 6376148"/>
                  <a:gd name="connsiteX278" fmla="*/ 659810 w 7379537"/>
                  <a:gd name="connsiteY278" fmla="*/ 2104221 h 6376148"/>
                  <a:gd name="connsiteX279" fmla="*/ 648793 w 7379537"/>
                  <a:gd name="connsiteY279" fmla="*/ 2137272 h 6376148"/>
                  <a:gd name="connsiteX280" fmla="*/ 615742 w 7379537"/>
                  <a:gd name="connsiteY280" fmla="*/ 2148289 h 6376148"/>
                  <a:gd name="connsiteX281" fmla="*/ 582692 w 7379537"/>
                  <a:gd name="connsiteY281" fmla="*/ 2170323 h 6376148"/>
                  <a:gd name="connsiteX282" fmla="*/ 560658 w 7379537"/>
                  <a:gd name="connsiteY282" fmla="*/ 2104221 h 6376148"/>
                  <a:gd name="connsiteX283" fmla="*/ 571675 w 7379537"/>
                  <a:gd name="connsiteY283" fmla="*/ 2027103 h 6376148"/>
                  <a:gd name="connsiteX284" fmla="*/ 582692 w 7379537"/>
                  <a:gd name="connsiteY284" fmla="*/ 1994053 h 6376148"/>
                  <a:gd name="connsiteX285" fmla="*/ 604726 w 7379537"/>
                  <a:gd name="connsiteY285" fmla="*/ 1961002 h 6376148"/>
                  <a:gd name="connsiteX286" fmla="*/ 560658 w 7379537"/>
                  <a:gd name="connsiteY286" fmla="*/ 1994053 h 6376148"/>
                  <a:gd name="connsiteX287" fmla="*/ 494557 w 7379537"/>
                  <a:gd name="connsiteY287" fmla="*/ 2016086 h 6376148"/>
                  <a:gd name="connsiteX288" fmla="*/ 450489 w 7379537"/>
                  <a:gd name="connsiteY288" fmla="*/ 1718631 h 6376148"/>
                  <a:gd name="connsiteX289" fmla="*/ 406422 w 7379537"/>
                  <a:gd name="connsiteY289" fmla="*/ 1729648 h 6376148"/>
                  <a:gd name="connsiteX290" fmla="*/ 373371 w 7379537"/>
                  <a:gd name="connsiteY290" fmla="*/ 2732183 h 6376148"/>
                  <a:gd name="connsiteX291" fmla="*/ 340321 w 7379537"/>
                  <a:gd name="connsiteY291" fmla="*/ 2842351 h 6376148"/>
                  <a:gd name="connsiteX292" fmla="*/ 307270 w 7379537"/>
                  <a:gd name="connsiteY292" fmla="*/ 2941503 h 6376148"/>
                  <a:gd name="connsiteX293" fmla="*/ 296253 w 7379537"/>
                  <a:gd name="connsiteY293" fmla="*/ 2974554 h 6376148"/>
                  <a:gd name="connsiteX294" fmla="*/ 285236 w 7379537"/>
                  <a:gd name="connsiteY294" fmla="*/ 3018621 h 6376148"/>
                  <a:gd name="connsiteX295" fmla="*/ 307270 w 7379537"/>
                  <a:gd name="connsiteY295" fmla="*/ 3602515 h 6376148"/>
                  <a:gd name="connsiteX296" fmla="*/ 318287 w 7379537"/>
                  <a:gd name="connsiteY296" fmla="*/ 3778785 h 6376148"/>
                  <a:gd name="connsiteX297" fmla="*/ 340321 w 7379537"/>
                  <a:gd name="connsiteY297" fmla="*/ 3855903 h 6376148"/>
                  <a:gd name="connsiteX298" fmla="*/ 351338 w 7379537"/>
                  <a:gd name="connsiteY298" fmla="*/ 6026226 h 6376148"/>
                  <a:gd name="connsiteX299" fmla="*/ 1552176 w 7379537"/>
                  <a:gd name="connsiteY299" fmla="*/ 6037243 h 6376148"/>
                  <a:gd name="connsiteX300" fmla="*/ 3050470 w 7379537"/>
                  <a:gd name="connsiteY300" fmla="*/ 6048260 h 6376148"/>
                  <a:gd name="connsiteX301" fmla="*/ 4273342 w 7379537"/>
                  <a:gd name="connsiteY301" fmla="*/ 6070294 h 6376148"/>
                  <a:gd name="connsiteX302" fmla="*/ 4703000 w 7379537"/>
                  <a:gd name="connsiteY302" fmla="*/ 6081311 h 6376148"/>
                  <a:gd name="connsiteX303" fmla="*/ 4780118 w 7379537"/>
                  <a:gd name="connsiteY303" fmla="*/ 6092327 h 6376148"/>
                  <a:gd name="connsiteX304" fmla="*/ 4846220 w 7379537"/>
                  <a:gd name="connsiteY304" fmla="*/ 6103344 h 6376148"/>
                  <a:gd name="connsiteX305" fmla="*/ 6741121 w 7379537"/>
                  <a:gd name="connsiteY305" fmla="*/ 6092327 h 6376148"/>
                  <a:gd name="connsiteX306" fmla="*/ 6796205 w 7379537"/>
                  <a:gd name="connsiteY306" fmla="*/ 6081311 h 6376148"/>
                  <a:gd name="connsiteX307" fmla="*/ 6862306 w 7379537"/>
                  <a:gd name="connsiteY307" fmla="*/ 6059277 h 6376148"/>
                  <a:gd name="connsiteX308" fmla="*/ 6895357 w 7379537"/>
                  <a:gd name="connsiteY308" fmla="*/ 6048260 h 6376148"/>
                  <a:gd name="connsiteX309" fmla="*/ 6928408 w 7379537"/>
                  <a:gd name="connsiteY309" fmla="*/ 6037243 h 6376148"/>
                  <a:gd name="connsiteX310" fmla="*/ 6972475 w 7379537"/>
                  <a:gd name="connsiteY310" fmla="*/ 6026226 h 6376148"/>
                  <a:gd name="connsiteX311" fmla="*/ 7038576 w 7379537"/>
                  <a:gd name="connsiteY311" fmla="*/ 6004192 h 6376148"/>
                  <a:gd name="connsiteX312" fmla="*/ 7082644 w 7379537"/>
                  <a:gd name="connsiteY312" fmla="*/ 5993176 h 6376148"/>
                  <a:gd name="connsiteX313" fmla="*/ 7137728 w 7379537"/>
                  <a:gd name="connsiteY313" fmla="*/ 5982159 h 6376148"/>
                  <a:gd name="connsiteX314" fmla="*/ 7170779 w 7379537"/>
                  <a:gd name="connsiteY314" fmla="*/ 5971142 h 6376148"/>
                  <a:gd name="connsiteX315" fmla="*/ 7236880 w 7379537"/>
                  <a:gd name="connsiteY315" fmla="*/ 5960125 h 6376148"/>
                  <a:gd name="connsiteX316" fmla="*/ 7313998 w 7379537"/>
                  <a:gd name="connsiteY316" fmla="*/ 5938091 h 6376148"/>
                  <a:gd name="connsiteX317" fmla="*/ 7325015 w 7379537"/>
                  <a:gd name="connsiteY317" fmla="*/ 5894024 h 6376148"/>
                  <a:gd name="connsiteX0" fmla="*/ 7325015 w 7379537"/>
                  <a:gd name="connsiteY0" fmla="*/ 5894024 h 6376148"/>
                  <a:gd name="connsiteX1" fmla="*/ 7336032 w 7379537"/>
                  <a:gd name="connsiteY1" fmla="*/ 4164376 h 6376148"/>
                  <a:gd name="connsiteX2" fmla="*/ 7313998 w 7379537"/>
                  <a:gd name="connsiteY2" fmla="*/ 4131325 h 6376148"/>
                  <a:gd name="connsiteX3" fmla="*/ 7336032 w 7379537"/>
                  <a:gd name="connsiteY3" fmla="*/ 3360144 h 6376148"/>
                  <a:gd name="connsiteX4" fmla="*/ 7302981 w 7379537"/>
                  <a:gd name="connsiteY4" fmla="*/ 3294043 h 6376148"/>
                  <a:gd name="connsiteX5" fmla="*/ 7325015 w 7379537"/>
                  <a:gd name="connsiteY5" fmla="*/ 2445744 h 6376148"/>
                  <a:gd name="connsiteX6" fmla="*/ 7313998 w 7379537"/>
                  <a:gd name="connsiteY6" fmla="*/ 165253 h 6376148"/>
                  <a:gd name="connsiteX7" fmla="*/ 7126711 w 7379537"/>
                  <a:gd name="connsiteY7" fmla="*/ 154236 h 6376148"/>
                  <a:gd name="connsiteX8" fmla="*/ 7060610 w 7379537"/>
                  <a:gd name="connsiteY8" fmla="*/ 132202 h 6376148"/>
                  <a:gd name="connsiteX9" fmla="*/ 6950441 w 7379537"/>
                  <a:gd name="connsiteY9" fmla="*/ 110168 h 6376148"/>
                  <a:gd name="connsiteX10" fmla="*/ 6906374 w 7379537"/>
                  <a:gd name="connsiteY10" fmla="*/ 99151 h 6376148"/>
                  <a:gd name="connsiteX11" fmla="*/ 4647916 w 7379537"/>
                  <a:gd name="connsiteY11" fmla="*/ 88135 h 6376148"/>
                  <a:gd name="connsiteX12" fmla="*/ 4614865 w 7379537"/>
                  <a:gd name="connsiteY12" fmla="*/ 77118 h 6376148"/>
                  <a:gd name="connsiteX13" fmla="*/ 4526730 w 7379537"/>
                  <a:gd name="connsiteY13" fmla="*/ 55084 h 6376148"/>
                  <a:gd name="connsiteX14" fmla="*/ 4493680 w 7379537"/>
                  <a:gd name="connsiteY14" fmla="*/ 44067 h 6376148"/>
                  <a:gd name="connsiteX15" fmla="*/ 4427579 w 7379537"/>
                  <a:gd name="connsiteY15" fmla="*/ 33050 h 6376148"/>
                  <a:gd name="connsiteX16" fmla="*/ 4350461 w 7379537"/>
                  <a:gd name="connsiteY16" fmla="*/ 11017 h 6376148"/>
                  <a:gd name="connsiteX17" fmla="*/ 4295376 w 7379537"/>
                  <a:gd name="connsiteY17" fmla="*/ 0 h 6376148"/>
                  <a:gd name="connsiteX18" fmla="*/ 913198 w 7379537"/>
                  <a:gd name="connsiteY18" fmla="*/ 11017 h 6376148"/>
                  <a:gd name="connsiteX19" fmla="*/ 836080 w 7379537"/>
                  <a:gd name="connsiteY19" fmla="*/ 33050 h 6376148"/>
                  <a:gd name="connsiteX20" fmla="*/ 769979 w 7379537"/>
                  <a:gd name="connsiteY20" fmla="*/ 44067 h 6376148"/>
                  <a:gd name="connsiteX21" fmla="*/ 571675 w 7379537"/>
                  <a:gd name="connsiteY21" fmla="*/ 55084 h 6376148"/>
                  <a:gd name="connsiteX22" fmla="*/ 494557 w 7379537"/>
                  <a:gd name="connsiteY22" fmla="*/ 77118 h 6376148"/>
                  <a:gd name="connsiteX23" fmla="*/ 461506 w 7379537"/>
                  <a:gd name="connsiteY23" fmla="*/ 88135 h 6376148"/>
                  <a:gd name="connsiteX24" fmla="*/ 428456 w 7379537"/>
                  <a:gd name="connsiteY24" fmla="*/ 121185 h 6376148"/>
                  <a:gd name="connsiteX25" fmla="*/ 395405 w 7379537"/>
                  <a:gd name="connsiteY25" fmla="*/ 132202 h 6376148"/>
                  <a:gd name="connsiteX26" fmla="*/ 384388 w 7379537"/>
                  <a:gd name="connsiteY26" fmla="*/ 187286 h 6376148"/>
                  <a:gd name="connsiteX27" fmla="*/ 362355 w 7379537"/>
                  <a:gd name="connsiteY27" fmla="*/ 253388 h 6376148"/>
                  <a:gd name="connsiteX28" fmla="*/ 329304 w 7379537"/>
                  <a:gd name="connsiteY28" fmla="*/ 352539 h 6376148"/>
                  <a:gd name="connsiteX29" fmla="*/ 318287 w 7379537"/>
                  <a:gd name="connsiteY29" fmla="*/ 385590 h 6376148"/>
                  <a:gd name="connsiteX30" fmla="*/ 307270 w 7379537"/>
                  <a:gd name="connsiteY30" fmla="*/ 418641 h 6376148"/>
                  <a:gd name="connsiteX31" fmla="*/ 296253 w 7379537"/>
                  <a:gd name="connsiteY31" fmla="*/ 462708 h 6376148"/>
                  <a:gd name="connsiteX32" fmla="*/ 307270 w 7379537"/>
                  <a:gd name="connsiteY32" fmla="*/ 1498294 h 6376148"/>
                  <a:gd name="connsiteX33" fmla="*/ 318287 w 7379537"/>
                  <a:gd name="connsiteY33" fmla="*/ 1542361 h 6376148"/>
                  <a:gd name="connsiteX34" fmla="*/ 373371 w 7379537"/>
                  <a:gd name="connsiteY34" fmla="*/ 1630496 h 6376148"/>
                  <a:gd name="connsiteX35" fmla="*/ 461506 w 7379537"/>
                  <a:gd name="connsiteY35" fmla="*/ 1553378 h 6376148"/>
                  <a:gd name="connsiteX36" fmla="*/ 505574 w 7379537"/>
                  <a:gd name="connsiteY36" fmla="*/ 1454226 h 6376148"/>
                  <a:gd name="connsiteX37" fmla="*/ 571675 w 7379537"/>
                  <a:gd name="connsiteY37" fmla="*/ 1432192 h 6376148"/>
                  <a:gd name="connsiteX38" fmla="*/ 869130 w 7379537"/>
                  <a:gd name="connsiteY38" fmla="*/ 1421176 h 6376148"/>
                  <a:gd name="connsiteX39" fmla="*/ 880147 w 7379537"/>
                  <a:gd name="connsiteY39" fmla="*/ 1299990 h 6376148"/>
                  <a:gd name="connsiteX40" fmla="*/ 913198 w 7379537"/>
                  <a:gd name="connsiteY40" fmla="*/ 1277956 h 6376148"/>
                  <a:gd name="connsiteX41" fmla="*/ 979299 w 7379537"/>
                  <a:gd name="connsiteY41" fmla="*/ 1322024 h 6376148"/>
                  <a:gd name="connsiteX42" fmla="*/ 1056417 w 7379537"/>
                  <a:gd name="connsiteY42" fmla="*/ 1377108 h 6376148"/>
                  <a:gd name="connsiteX43" fmla="*/ 1122518 w 7379537"/>
                  <a:gd name="connsiteY43" fmla="*/ 1399142 h 6376148"/>
                  <a:gd name="connsiteX44" fmla="*/ 1155569 w 7379537"/>
                  <a:gd name="connsiteY44" fmla="*/ 1410159 h 6376148"/>
                  <a:gd name="connsiteX45" fmla="*/ 1177603 w 7379537"/>
                  <a:gd name="connsiteY45" fmla="*/ 1443209 h 6376148"/>
                  <a:gd name="connsiteX46" fmla="*/ 1188620 w 7379537"/>
                  <a:gd name="connsiteY46" fmla="*/ 1498294 h 6376148"/>
                  <a:gd name="connsiteX47" fmla="*/ 1254721 w 7379537"/>
                  <a:gd name="connsiteY47" fmla="*/ 1520327 h 6376148"/>
                  <a:gd name="connsiteX48" fmla="*/ 1309805 w 7379537"/>
                  <a:gd name="connsiteY48" fmla="*/ 1509311 h 6376148"/>
                  <a:gd name="connsiteX49" fmla="*/ 1342856 w 7379537"/>
                  <a:gd name="connsiteY49" fmla="*/ 1498294 h 6376148"/>
                  <a:gd name="connsiteX50" fmla="*/ 1386923 w 7379537"/>
                  <a:gd name="connsiteY50" fmla="*/ 1487277 h 6376148"/>
                  <a:gd name="connsiteX51" fmla="*/ 1442008 w 7379537"/>
                  <a:gd name="connsiteY51" fmla="*/ 1476260 h 6376148"/>
                  <a:gd name="connsiteX52" fmla="*/ 1541159 w 7379537"/>
                  <a:gd name="connsiteY52" fmla="*/ 1443209 h 6376148"/>
                  <a:gd name="connsiteX53" fmla="*/ 1574210 w 7379537"/>
                  <a:gd name="connsiteY53" fmla="*/ 1432192 h 6376148"/>
                  <a:gd name="connsiteX54" fmla="*/ 1596244 w 7379537"/>
                  <a:gd name="connsiteY54" fmla="*/ 1399142 h 6376148"/>
                  <a:gd name="connsiteX55" fmla="*/ 1662345 w 7379537"/>
                  <a:gd name="connsiteY55" fmla="*/ 1377108 h 6376148"/>
                  <a:gd name="connsiteX56" fmla="*/ 1695395 w 7379537"/>
                  <a:gd name="connsiteY56" fmla="*/ 1355074 h 6376148"/>
                  <a:gd name="connsiteX57" fmla="*/ 2279289 w 7379537"/>
                  <a:gd name="connsiteY57" fmla="*/ 1322024 h 6376148"/>
                  <a:gd name="connsiteX58" fmla="*/ 2290306 w 7379537"/>
                  <a:gd name="connsiteY58" fmla="*/ 870332 h 6376148"/>
                  <a:gd name="connsiteX59" fmla="*/ 2323357 w 7379537"/>
                  <a:gd name="connsiteY59" fmla="*/ 793214 h 6376148"/>
                  <a:gd name="connsiteX60" fmla="*/ 2356408 w 7379537"/>
                  <a:gd name="connsiteY60" fmla="*/ 782197 h 6376148"/>
                  <a:gd name="connsiteX61" fmla="*/ 2367424 w 7379537"/>
                  <a:gd name="connsiteY61" fmla="*/ 815248 h 6376148"/>
                  <a:gd name="connsiteX62" fmla="*/ 2411492 w 7379537"/>
                  <a:gd name="connsiteY62" fmla="*/ 881349 h 6376148"/>
                  <a:gd name="connsiteX63" fmla="*/ 2477593 w 7379537"/>
                  <a:gd name="connsiteY63" fmla="*/ 837282 h 6376148"/>
                  <a:gd name="connsiteX64" fmla="*/ 2587762 w 7379537"/>
                  <a:gd name="connsiteY64" fmla="*/ 749147 h 6376148"/>
                  <a:gd name="connsiteX65" fmla="*/ 2653863 w 7379537"/>
                  <a:gd name="connsiteY65" fmla="*/ 694062 h 6376148"/>
                  <a:gd name="connsiteX66" fmla="*/ 2697930 w 7379537"/>
                  <a:gd name="connsiteY66" fmla="*/ 683045 h 6376148"/>
                  <a:gd name="connsiteX67" fmla="*/ 2753015 w 7379537"/>
                  <a:gd name="connsiteY67" fmla="*/ 694062 h 6376148"/>
                  <a:gd name="connsiteX68" fmla="*/ 2730981 w 7379537"/>
                  <a:gd name="connsiteY68" fmla="*/ 815248 h 6376148"/>
                  <a:gd name="connsiteX69" fmla="*/ 2775048 w 7379537"/>
                  <a:gd name="connsiteY69" fmla="*/ 837282 h 6376148"/>
                  <a:gd name="connsiteX70" fmla="*/ 2808099 w 7379537"/>
                  <a:gd name="connsiteY70" fmla="*/ 859315 h 6376148"/>
                  <a:gd name="connsiteX71" fmla="*/ 2841150 w 7379537"/>
                  <a:gd name="connsiteY71" fmla="*/ 870332 h 6376148"/>
                  <a:gd name="connsiteX72" fmla="*/ 2874200 w 7379537"/>
                  <a:gd name="connsiteY72" fmla="*/ 892366 h 6376148"/>
                  <a:gd name="connsiteX73" fmla="*/ 2907251 w 7379537"/>
                  <a:gd name="connsiteY73" fmla="*/ 903383 h 6376148"/>
                  <a:gd name="connsiteX74" fmla="*/ 2929285 w 7379537"/>
                  <a:gd name="connsiteY74" fmla="*/ 936433 h 6376148"/>
                  <a:gd name="connsiteX75" fmla="*/ 2918268 w 7379537"/>
                  <a:gd name="connsiteY75" fmla="*/ 969484 h 6376148"/>
                  <a:gd name="connsiteX76" fmla="*/ 2984369 w 7379537"/>
                  <a:gd name="connsiteY76" fmla="*/ 1013551 h 6376148"/>
                  <a:gd name="connsiteX77" fmla="*/ 3006403 w 7379537"/>
                  <a:gd name="connsiteY77" fmla="*/ 1046602 h 6376148"/>
                  <a:gd name="connsiteX78" fmla="*/ 3017420 w 7379537"/>
                  <a:gd name="connsiteY78" fmla="*/ 1090670 h 6376148"/>
                  <a:gd name="connsiteX79" fmla="*/ 3028436 w 7379537"/>
                  <a:gd name="connsiteY79" fmla="*/ 1123720 h 6376148"/>
                  <a:gd name="connsiteX80" fmla="*/ 3039453 w 7379537"/>
                  <a:gd name="connsiteY80" fmla="*/ 1167788 h 6376148"/>
                  <a:gd name="connsiteX81" fmla="*/ 3138605 w 7379537"/>
                  <a:gd name="connsiteY81" fmla="*/ 1178805 h 6376148"/>
                  <a:gd name="connsiteX82" fmla="*/ 3171656 w 7379537"/>
                  <a:gd name="connsiteY82" fmla="*/ 1189821 h 6376148"/>
                  <a:gd name="connsiteX83" fmla="*/ 3171656 w 7379537"/>
                  <a:gd name="connsiteY83" fmla="*/ 1266939 h 6376148"/>
                  <a:gd name="connsiteX84" fmla="*/ 3138605 w 7379537"/>
                  <a:gd name="connsiteY84" fmla="*/ 1277956 h 6376148"/>
                  <a:gd name="connsiteX85" fmla="*/ 2951318 w 7379537"/>
                  <a:gd name="connsiteY85" fmla="*/ 1288973 h 6376148"/>
                  <a:gd name="connsiteX86" fmla="*/ 2940302 w 7379537"/>
                  <a:gd name="connsiteY86" fmla="*/ 1322024 h 6376148"/>
                  <a:gd name="connsiteX87" fmla="*/ 2951318 w 7379537"/>
                  <a:gd name="connsiteY87" fmla="*/ 1355074 h 6376148"/>
                  <a:gd name="connsiteX88" fmla="*/ 3006403 w 7379537"/>
                  <a:gd name="connsiteY88" fmla="*/ 1432192 h 6376148"/>
                  <a:gd name="connsiteX89" fmla="*/ 3039453 w 7379537"/>
                  <a:gd name="connsiteY89" fmla="*/ 1454226 h 6376148"/>
                  <a:gd name="connsiteX90" fmla="*/ 3116571 w 7379537"/>
                  <a:gd name="connsiteY90" fmla="*/ 1520327 h 6376148"/>
                  <a:gd name="connsiteX91" fmla="*/ 3182673 w 7379537"/>
                  <a:gd name="connsiteY91" fmla="*/ 1564395 h 6376148"/>
                  <a:gd name="connsiteX92" fmla="*/ 3226740 w 7379537"/>
                  <a:gd name="connsiteY92" fmla="*/ 1586429 h 6376148"/>
                  <a:gd name="connsiteX93" fmla="*/ 3292841 w 7379537"/>
                  <a:gd name="connsiteY93" fmla="*/ 1608462 h 6376148"/>
                  <a:gd name="connsiteX94" fmla="*/ 3259791 w 7379537"/>
                  <a:gd name="connsiteY94" fmla="*/ 1630496 h 6376148"/>
                  <a:gd name="connsiteX95" fmla="*/ 3160639 w 7379537"/>
                  <a:gd name="connsiteY95" fmla="*/ 1608462 h 6376148"/>
                  <a:gd name="connsiteX96" fmla="*/ 3105555 w 7379537"/>
                  <a:gd name="connsiteY96" fmla="*/ 1597445 h 6376148"/>
                  <a:gd name="connsiteX97" fmla="*/ 3039453 w 7379537"/>
                  <a:gd name="connsiteY97" fmla="*/ 1575412 h 6376148"/>
                  <a:gd name="connsiteX98" fmla="*/ 2951318 w 7379537"/>
                  <a:gd name="connsiteY98" fmla="*/ 1553378 h 6376148"/>
                  <a:gd name="connsiteX99" fmla="*/ 2907251 w 7379537"/>
                  <a:gd name="connsiteY99" fmla="*/ 1542361 h 6376148"/>
                  <a:gd name="connsiteX100" fmla="*/ 2874200 w 7379537"/>
                  <a:gd name="connsiteY100" fmla="*/ 1531344 h 6376148"/>
                  <a:gd name="connsiteX101" fmla="*/ 2730981 w 7379537"/>
                  <a:gd name="connsiteY101" fmla="*/ 1542361 h 6376148"/>
                  <a:gd name="connsiteX102" fmla="*/ 2764032 w 7379537"/>
                  <a:gd name="connsiteY102" fmla="*/ 1564395 h 6376148"/>
                  <a:gd name="connsiteX103" fmla="*/ 2918268 w 7379537"/>
                  <a:gd name="connsiteY103" fmla="*/ 1575412 h 6376148"/>
                  <a:gd name="connsiteX104" fmla="*/ 3017420 w 7379537"/>
                  <a:gd name="connsiteY104" fmla="*/ 1641513 h 6376148"/>
                  <a:gd name="connsiteX105" fmla="*/ 3050470 w 7379537"/>
                  <a:gd name="connsiteY105" fmla="*/ 1663547 h 6376148"/>
                  <a:gd name="connsiteX106" fmla="*/ 3039453 w 7379537"/>
                  <a:gd name="connsiteY106" fmla="*/ 1949985 h 6376148"/>
                  <a:gd name="connsiteX107" fmla="*/ 3006403 w 7379537"/>
                  <a:gd name="connsiteY107" fmla="*/ 1961002 h 6376148"/>
                  <a:gd name="connsiteX108" fmla="*/ 2918268 w 7379537"/>
                  <a:gd name="connsiteY108" fmla="*/ 1983036 h 6376148"/>
                  <a:gd name="connsiteX109" fmla="*/ 2852167 w 7379537"/>
                  <a:gd name="connsiteY109" fmla="*/ 2005070 h 6376148"/>
                  <a:gd name="connsiteX110" fmla="*/ 2863183 w 7379537"/>
                  <a:gd name="connsiteY110" fmla="*/ 2115238 h 6376148"/>
                  <a:gd name="connsiteX111" fmla="*/ 2896234 w 7379537"/>
                  <a:gd name="connsiteY111" fmla="*/ 2148289 h 6376148"/>
                  <a:gd name="connsiteX112" fmla="*/ 2929285 w 7379537"/>
                  <a:gd name="connsiteY112" fmla="*/ 2170323 h 6376148"/>
                  <a:gd name="connsiteX113" fmla="*/ 2995386 w 7379537"/>
                  <a:gd name="connsiteY113" fmla="*/ 2214390 h 6376148"/>
                  <a:gd name="connsiteX114" fmla="*/ 3017420 w 7379537"/>
                  <a:gd name="connsiteY114" fmla="*/ 2247441 h 6376148"/>
                  <a:gd name="connsiteX115" fmla="*/ 3050470 w 7379537"/>
                  <a:gd name="connsiteY115" fmla="*/ 2269474 h 6376148"/>
                  <a:gd name="connsiteX116" fmla="*/ 3061487 w 7379537"/>
                  <a:gd name="connsiteY116" fmla="*/ 2302525 h 6376148"/>
                  <a:gd name="connsiteX117" fmla="*/ 3050470 w 7379537"/>
                  <a:gd name="connsiteY117" fmla="*/ 2500829 h 6376148"/>
                  <a:gd name="connsiteX118" fmla="*/ 3270808 w 7379537"/>
                  <a:gd name="connsiteY118" fmla="*/ 2522862 h 6376148"/>
                  <a:gd name="connsiteX119" fmla="*/ 4185208 w 7379537"/>
                  <a:gd name="connsiteY119" fmla="*/ 2511845 h 6376148"/>
                  <a:gd name="connsiteX120" fmla="*/ 4196224 w 7379537"/>
                  <a:gd name="connsiteY120" fmla="*/ 2291508 h 6376148"/>
                  <a:gd name="connsiteX121" fmla="*/ 4251309 w 7379537"/>
                  <a:gd name="connsiteY121" fmla="*/ 2247441 h 6376148"/>
                  <a:gd name="connsiteX122" fmla="*/ 4284359 w 7379537"/>
                  <a:gd name="connsiteY122" fmla="*/ 2214390 h 6376148"/>
                  <a:gd name="connsiteX123" fmla="*/ 4350461 w 7379537"/>
                  <a:gd name="connsiteY123" fmla="*/ 2192356 h 6376148"/>
                  <a:gd name="connsiteX124" fmla="*/ 4427579 w 7379537"/>
                  <a:gd name="connsiteY124" fmla="*/ 2137272 h 6376148"/>
                  <a:gd name="connsiteX125" fmla="*/ 4460629 w 7379537"/>
                  <a:gd name="connsiteY125" fmla="*/ 2126255 h 6376148"/>
                  <a:gd name="connsiteX126" fmla="*/ 4471646 w 7379537"/>
                  <a:gd name="connsiteY126" fmla="*/ 2093205 h 6376148"/>
                  <a:gd name="connsiteX127" fmla="*/ 4460629 w 7379537"/>
                  <a:gd name="connsiteY127" fmla="*/ 1806766 h 6376148"/>
                  <a:gd name="connsiteX128" fmla="*/ 4449612 w 7379537"/>
                  <a:gd name="connsiteY128" fmla="*/ 1773715 h 6376148"/>
                  <a:gd name="connsiteX129" fmla="*/ 4416562 w 7379537"/>
                  <a:gd name="connsiteY129" fmla="*/ 1751682 h 6376148"/>
                  <a:gd name="connsiteX130" fmla="*/ 4339444 w 7379537"/>
                  <a:gd name="connsiteY130" fmla="*/ 1696597 h 6376148"/>
                  <a:gd name="connsiteX131" fmla="*/ 4284359 w 7379537"/>
                  <a:gd name="connsiteY131" fmla="*/ 1597445 h 6376148"/>
                  <a:gd name="connsiteX132" fmla="*/ 4262326 w 7379537"/>
                  <a:gd name="connsiteY132" fmla="*/ 1564395 h 6376148"/>
                  <a:gd name="connsiteX133" fmla="*/ 4240292 w 7379537"/>
                  <a:gd name="connsiteY133" fmla="*/ 1498294 h 6376148"/>
                  <a:gd name="connsiteX134" fmla="*/ 4273342 w 7379537"/>
                  <a:gd name="connsiteY134" fmla="*/ 1366091 h 6376148"/>
                  <a:gd name="connsiteX135" fmla="*/ 4306393 w 7379537"/>
                  <a:gd name="connsiteY135" fmla="*/ 1299990 h 6376148"/>
                  <a:gd name="connsiteX136" fmla="*/ 4339444 w 7379537"/>
                  <a:gd name="connsiteY136" fmla="*/ 1288973 h 6376148"/>
                  <a:gd name="connsiteX137" fmla="*/ 4372494 w 7379537"/>
                  <a:gd name="connsiteY137" fmla="*/ 1266939 h 6376148"/>
                  <a:gd name="connsiteX138" fmla="*/ 4405545 w 7379537"/>
                  <a:gd name="connsiteY138" fmla="*/ 1200838 h 6376148"/>
                  <a:gd name="connsiteX139" fmla="*/ 4416562 w 7379537"/>
                  <a:gd name="connsiteY139" fmla="*/ 969484 h 6376148"/>
                  <a:gd name="connsiteX140" fmla="*/ 4427579 w 7379537"/>
                  <a:gd name="connsiteY140" fmla="*/ 936433 h 6376148"/>
                  <a:gd name="connsiteX141" fmla="*/ 4471646 w 7379537"/>
                  <a:gd name="connsiteY141" fmla="*/ 870332 h 6376148"/>
                  <a:gd name="connsiteX142" fmla="*/ 4493680 w 7379537"/>
                  <a:gd name="connsiteY142" fmla="*/ 837282 h 6376148"/>
                  <a:gd name="connsiteX143" fmla="*/ 4559781 w 7379537"/>
                  <a:gd name="connsiteY143" fmla="*/ 793214 h 6376148"/>
                  <a:gd name="connsiteX144" fmla="*/ 4581815 w 7379537"/>
                  <a:gd name="connsiteY144" fmla="*/ 760164 h 6376148"/>
                  <a:gd name="connsiteX145" fmla="*/ 4647916 w 7379537"/>
                  <a:gd name="connsiteY145" fmla="*/ 716096 h 6376148"/>
                  <a:gd name="connsiteX146" fmla="*/ 5000456 w 7379537"/>
                  <a:gd name="connsiteY146" fmla="*/ 694062 h 6376148"/>
                  <a:gd name="connsiteX147" fmla="*/ 5033506 w 7379537"/>
                  <a:gd name="connsiteY147" fmla="*/ 672029 h 6376148"/>
                  <a:gd name="connsiteX148" fmla="*/ 5055540 w 7379537"/>
                  <a:gd name="connsiteY148" fmla="*/ 605927 h 6376148"/>
                  <a:gd name="connsiteX149" fmla="*/ 5121641 w 7379537"/>
                  <a:gd name="connsiteY149" fmla="*/ 583894 h 6376148"/>
                  <a:gd name="connsiteX150" fmla="*/ 5154692 w 7379537"/>
                  <a:gd name="connsiteY150" fmla="*/ 572877 h 6376148"/>
                  <a:gd name="connsiteX151" fmla="*/ 5562316 w 7379537"/>
                  <a:gd name="connsiteY151" fmla="*/ 583894 h 6376148"/>
                  <a:gd name="connsiteX152" fmla="*/ 5595367 w 7379537"/>
                  <a:gd name="connsiteY152" fmla="*/ 594911 h 6376148"/>
                  <a:gd name="connsiteX153" fmla="*/ 5694518 w 7379537"/>
                  <a:gd name="connsiteY153" fmla="*/ 605927 h 6376148"/>
                  <a:gd name="connsiteX154" fmla="*/ 5760620 w 7379537"/>
                  <a:gd name="connsiteY154" fmla="*/ 627961 h 6376148"/>
                  <a:gd name="connsiteX155" fmla="*/ 5837738 w 7379537"/>
                  <a:gd name="connsiteY155" fmla="*/ 649995 h 6376148"/>
                  <a:gd name="connsiteX156" fmla="*/ 5903839 w 7379537"/>
                  <a:gd name="connsiteY156" fmla="*/ 683045 h 6376148"/>
                  <a:gd name="connsiteX157" fmla="*/ 5936889 w 7379537"/>
                  <a:gd name="connsiteY157" fmla="*/ 705079 h 6376148"/>
                  <a:gd name="connsiteX158" fmla="*/ 5969940 w 7379537"/>
                  <a:gd name="connsiteY158" fmla="*/ 738130 h 6376148"/>
                  <a:gd name="connsiteX159" fmla="*/ 6025024 w 7379537"/>
                  <a:gd name="connsiteY159" fmla="*/ 749147 h 6376148"/>
                  <a:gd name="connsiteX160" fmla="*/ 6036041 w 7379537"/>
                  <a:gd name="connsiteY160" fmla="*/ 804231 h 6376148"/>
                  <a:gd name="connsiteX161" fmla="*/ 6047058 w 7379537"/>
                  <a:gd name="connsiteY161" fmla="*/ 837282 h 6376148"/>
                  <a:gd name="connsiteX162" fmla="*/ 6080109 w 7379537"/>
                  <a:gd name="connsiteY162" fmla="*/ 815248 h 6376148"/>
                  <a:gd name="connsiteX163" fmla="*/ 6146210 w 7379537"/>
                  <a:gd name="connsiteY163" fmla="*/ 793214 h 6376148"/>
                  <a:gd name="connsiteX164" fmla="*/ 6190277 w 7379537"/>
                  <a:gd name="connsiteY164" fmla="*/ 892366 h 6376148"/>
                  <a:gd name="connsiteX165" fmla="*/ 6201294 w 7379537"/>
                  <a:gd name="connsiteY165" fmla="*/ 925417 h 6376148"/>
                  <a:gd name="connsiteX166" fmla="*/ 6289429 w 7379537"/>
                  <a:gd name="connsiteY166" fmla="*/ 958467 h 6376148"/>
                  <a:gd name="connsiteX167" fmla="*/ 6410615 w 7379537"/>
                  <a:gd name="connsiteY167" fmla="*/ 991518 h 6376148"/>
                  <a:gd name="connsiteX168" fmla="*/ 6443665 w 7379537"/>
                  <a:gd name="connsiteY168" fmla="*/ 1002535 h 6376148"/>
                  <a:gd name="connsiteX169" fmla="*/ 6465699 w 7379537"/>
                  <a:gd name="connsiteY169" fmla="*/ 1035585 h 6376148"/>
                  <a:gd name="connsiteX170" fmla="*/ 6498750 w 7379537"/>
                  <a:gd name="connsiteY170" fmla="*/ 1057619 h 6376148"/>
                  <a:gd name="connsiteX171" fmla="*/ 6553834 w 7379537"/>
                  <a:gd name="connsiteY171" fmla="*/ 1167788 h 6376148"/>
                  <a:gd name="connsiteX172" fmla="*/ 6520783 w 7379537"/>
                  <a:gd name="connsiteY172" fmla="*/ 1178805 h 6376148"/>
                  <a:gd name="connsiteX173" fmla="*/ 6399598 w 7379537"/>
                  <a:gd name="connsiteY173" fmla="*/ 1189821 h 6376148"/>
                  <a:gd name="connsiteX174" fmla="*/ 6432648 w 7379537"/>
                  <a:gd name="connsiteY174" fmla="*/ 1222872 h 6376148"/>
                  <a:gd name="connsiteX175" fmla="*/ 6476716 w 7379537"/>
                  <a:gd name="connsiteY175" fmla="*/ 1244906 h 6376148"/>
                  <a:gd name="connsiteX176" fmla="*/ 6520783 w 7379537"/>
                  <a:gd name="connsiteY176" fmla="*/ 1277956 h 6376148"/>
                  <a:gd name="connsiteX177" fmla="*/ 6542817 w 7379537"/>
                  <a:gd name="connsiteY177" fmla="*/ 1311007 h 6376148"/>
                  <a:gd name="connsiteX178" fmla="*/ 6608918 w 7379537"/>
                  <a:gd name="connsiteY178" fmla="*/ 1366091 h 6376148"/>
                  <a:gd name="connsiteX179" fmla="*/ 6619935 w 7379537"/>
                  <a:gd name="connsiteY179" fmla="*/ 1432192 h 6376148"/>
                  <a:gd name="connsiteX180" fmla="*/ 6630952 w 7379537"/>
                  <a:gd name="connsiteY180" fmla="*/ 1465243 h 6376148"/>
                  <a:gd name="connsiteX181" fmla="*/ 6664003 w 7379537"/>
                  <a:gd name="connsiteY181" fmla="*/ 1597445 h 6376148"/>
                  <a:gd name="connsiteX182" fmla="*/ 6697053 w 7379537"/>
                  <a:gd name="connsiteY182" fmla="*/ 1619479 h 6376148"/>
                  <a:gd name="connsiteX183" fmla="*/ 6741121 w 7379537"/>
                  <a:gd name="connsiteY183" fmla="*/ 1685580 h 6376148"/>
                  <a:gd name="connsiteX184" fmla="*/ 6763155 w 7379537"/>
                  <a:gd name="connsiteY184" fmla="*/ 1718631 h 6376148"/>
                  <a:gd name="connsiteX185" fmla="*/ 6763155 w 7379537"/>
                  <a:gd name="connsiteY185" fmla="*/ 1795749 h 6376148"/>
                  <a:gd name="connsiteX186" fmla="*/ 6752138 w 7379537"/>
                  <a:gd name="connsiteY186" fmla="*/ 1762698 h 6376148"/>
                  <a:gd name="connsiteX187" fmla="*/ 6719087 w 7379537"/>
                  <a:gd name="connsiteY187" fmla="*/ 1729648 h 6376148"/>
                  <a:gd name="connsiteX188" fmla="*/ 6708070 w 7379537"/>
                  <a:gd name="connsiteY188" fmla="*/ 1696597 h 6376148"/>
                  <a:gd name="connsiteX189" fmla="*/ 6664003 w 7379537"/>
                  <a:gd name="connsiteY189" fmla="*/ 1630496 h 6376148"/>
                  <a:gd name="connsiteX190" fmla="*/ 6652986 w 7379537"/>
                  <a:gd name="connsiteY190" fmla="*/ 1597445 h 6376148"/>
                  <a:gd name="connsiteX191" fmla="*/ 6664003 w 7379537"/>
                  <a:gd name="connsiteY191" fmla="*/ 1839817 h 6376148"/>
                  <a:gd name="connsiteX192" fmla="*/ 6675020 w 7379537"/>
                  <a:gd name="connsiteY192" fmla="*/ 1872867 h 6376148"/>
                  <a:gd name="connsiteX193" fmla="*/ 6697053 w 7379537"/>
                  <a:gd name="connsiteY193" fmla="*/ 1905918 h 6376148"/>
                  <a:gd name="connsiteX194" fmla="*/ 6719087 w 7379537"/>
                  <a:gd name="connsiteY194" fmla="*/ 2049137 h 6376148"/>
                  <a:gd name="connsiteX195" fmla="*/ 6741121 w 7379537"/>
                  <a:gd name="connsiteY195" fmla="*/ 2082188 h 6376148"/>
                  <a:gd name="connsiteX196" fmla="*/ 6719087 w 7379537"/>
                  <a:gd name="connsiteY196" fmla="*/ 2115238 h 6376148"/>
                  <a:gd name="connsiteX197" fmla="*/ 6675020 w 7379537"/>
                  <a:gd name="connsiteY197" fmla="*/ 2159306 h 6376148"/>
                  <a:gd name="connsiteX198" fmla="*/ 6697053 w 7379537"/>
                  <a:gd name="connsiteY198" fmla="*/ 2192356 h 6376148"/>
                  <a:gd name="connsiteX199" fmla="*/ 6730104 w 7379537"/>
                  <a:gd name="connsiteY199" fmla="*/ 2203373 h 6376148"/>
                  <a:gd name="connsiteX200" fmla="*/ 6763155 w 7379537"/>
                  <a:gd name="connsiteY200" fmla="*/ 2225407 h 6376148"/>
                  <a:gd name="connsiteX201" fmla="*/ 6818239 w 7379537"/>
                  <a:gd name="connsiteY201" fmla="*/ 2269474 h 6376148"/>
                  <a:gd name="connsiteX202" fmla="*/ 6840273 w 7379537"/>
                  <a:gd name="connsiteY202" fmla="*/ 2302525 h 6376148"/>
                  <a:gd name="connsiteX203" fmla="*/ 6917391 w 7379537"/>
                  <a:gd name="connsiteY203" fmla="*/ 2357609 h 6376148"/>
                  <a:gd name="connsiteX204" fmla="*/ 6939424 w 7379537"/>
                  <a:gd name="connsiteY204" fmla="*/ 2390660 h 6376148"/>
                  <a:gd name="connsiteX205" fmla="*/ 6961458 w 7379537"/>
                  <a:gd name="connsiteY205" fmla="*/ 2456761 h 6376148"/>
                  <a:gd name="connsiteX206" fmla="*/ 7005526 w 7379537"/>
                  <a:gd name="connsiteY206" fmla="*/ 2522862 h 6376148"/>
                  <a:gd name="connsiteX207" fmla="*/ 6950441 w 7379537"/>
                  <a:gd name="connsiteY207" fmla="*/ 2644048 h 6376148"/>
                  <a:gd name="connsiteX208" fmla="*/ 6917391 w 7379537"/>
                  <a:gd name="connsiteY208" fmla="*/ 2666082 h 6376148"/>
                  <a:gd name="connsiteX209" fmla="*/ 6851289 w 7379537"/>
                  <a:gd name="connsiteY209" fmla="*/ 2732183 h 6376148"/>
                  <a:gd name="connsiteX210" fmla="*/ 6785188 w 7379537"/>
                  <a:gd name="connsiteY210" fmla="*/ 2765233 h 6376148"/>
                  <a:gd name="connsiteX211" fmla="*/ 6741121 w 7379537"/>
                  <a:gd name="connsiteY211" fmla="*/ 2831335 h 6376148"/>
                  <a:gd name="connsiteX212" fmla="*/ 6697053 w 7379537"/>
                  <a:gd name="connsiteY212" fmla="*/ 2897436 h 6376148"/>
                  <a:gd name="connsiteX213" fmla="*/ 6664003 w 7379537"/>
                  <a:gd name="connsiteY213" fmla="*/ 2963537 h 6376148"/>
                  <a:gd name="connsiteX214" fmla="*/ 6641969 w 7379537"/>
                  <a:gd name="connsiteY214" fmla="*/ 2996588 h 6376148"/>
                  <a:gd name="connsiteX215" fmla="*/ 6675020 w 7379537"/>
                  <a:gd name="connsiteY215" fmla="*/ 3007605 h 6376148"/>
                  <a:gd name="connsiteX216" fmla="*/ 6630952 w 7379537"/>
                  <a:gd name="connsiteY216" fmla="*/ 3415229 h 6376148"/>
                  <a:gd name="connsiteX217" fmla="*/ 6664003 w 7379537"/>
                  <a:gd name="connsiteY217" fmla="*/ 3558448 h 6376148"/>
                  <a:gd name="connsiteX218" fmla="*/ 6664003 w 7379537"/>
                  <a:gd name="connsiteY218" fmla="*/ 3558448 h 6376148"/>
                  <a:gd name="connsiteX219" fmla="*/ 6675020 w 7379537"/>
                  <a:gd name="connsiteY219" fmla="*/ 3613532 h 6376148"/>
                  <a:gd name="connsiteX220" fmla="*/ 6686036 w 7379537"/>
                  <a:gd name="connsiteY220" fmla="*/ 3657600 h 6376148"/>
                  <a:gd name="connsiteX221" fmla="*/ 6697053 w 7379537"/>
                  <a:gd name="connsiteY221" fmla="*/ 3723701 h 6376148"/>
                  <a:gd name="connsiteX222" fmla="*/ 6719087 w 7379537"/>
                  <a:gd name="connsiteY222" fmla="*/ 3811836 h 6376148"/>
                  <a:gd name="connsiteX223" fmla="*/ 6730104 w 7379537"/>
                  <a:gd name="connsiteY223" fmla="*/ 3922005 h 6376148"/>
                  <a:gd name="connsiteX224" fmla="*/ 6752138 w 7379537"/>
                  <a:gd name="connsiteY224" fmla="*/ 4087258 h 6376148"/>
                  <a:gd name="connsiteX225" fmla="*/ 6785188 w 7379537"/>
                  <a:gd name="connsiteY225" fmla="*/ 4340645 h 6376148"/>
                  <a:gd name="connsiteX226" fmla="*/ 6796205 w 7379537"/>
                  <a:gd name="connsiteY226" fmla="*/ 4461831 h 6376148"/>
                  <a:gd name="connsiteX227" fmla="*/ 6818239 w 7379537"/>
                  <a:gd name="connsiteY227" fmla="*/ 4560983 h 6376148"/>
                  <a:gd name="connsiteX228" fmla="*/ 6829256 w 7379537"/>
                  <a:gd name="connsiteY228" fmla="*/ 4627084 h 6376148"/>
                  <a:gd name="connsiteX229" fmla="*/ 6862306 w 7379537"/>
                  <a:gd name="connsiteY229" fmla="*/ 4638101 h 6376148"/>
                  <a:gd name="connsiteX230" fmla="*/ 6895357 w 7379537"/>
                  <a:gd name="connsiteY230" fmla="*/ 4660135 h 6376148"/>
                  <a:gd name="connsiteX231" fmla="*/ 6994509 w 7379537"/>
                  <a:gd name="connsiteY231" fmla="*/ 4704202 h 6376148"/>
                  <a:gd name="connsiteX232" fmla="*/ 7049593 w 7379537"/>
                  <a:gd name="connsiteY232" fmla="*/ 4803354 h 6376148"/>
                  <a:gd name="connsiteX233" fmla="*/ 7082644 w 7379537"/>
                  <a:gd name="connsiteY233" fmla="*/ 4825388 h 6376148"/>
                  <a:gd name="connsiteX234" fmla="*/ 7104677 w 7379537"/>
                  <a:gd name="connsiteY234" fmla="*/ 4858438 h 6376148"/>
                  <a:gd name="connsiteX235" fmla="*/ 7104677 w 7379537"/>
                  <a:gd name="connsiteY235" fmla="*/ 4935556 h 6376148"/>
                  <a:gd name="connsiteX236" fmla="*/ 6708070 w 7379537"/>
                  <a:gd name="connsiteY236" fmla="*/ 4946573 h 6376148"/>
                  <a:gd name="connsiteX237" fmla="*/ 6608918 w 7379537"/>
                  <a:gd name="connsiteY237" fmla="*/ 4979624 h 6376148"/>
                  <a:gd name="connsiteX238" fmla="*/ 6575868 w 7379537"/>
                  <a:gd name="connsiteY238" fmla="*/ 4990641 h 6376148"/>
                  <a:gd name="connsiteX239" fmla="*/ 6355530 w 7379537"/>
                  <a:gd name="connsiteY239" fmla="*/ 5001658 h 6376148"/>
                  <a:gd name="connsiteX240" fmla="*/ 5936889 w 7379537"/>
                  <a:gd name="connsiteY240" fmla="*/ 5023691 h 6376148"/>
                  <a:gd name="connsiteX241" fmla="*/ 5848755 w 7379537"/>
                  <a:gd name="connsiteY241" fmla="*/ 5034708 h 6376148"/>
                  <a:gd name="connsiteX242" fmla="*/ 5033506 w 7379537"/>
                  <a:gd name="connsiteY242" fmla="*/ 5067759 h 6376148"/>
                  <a:gd name="connsiteX243" fmla="*/ 5044523 w 7379537"/>
                  <a:gd name="connsiteY243" fmla="*/ 5100809 h 6376148"/>
                  <a:gd name="connsiteX244" fmla="*/ 4625882 w 7379537"/>
                  <a:gd name="connsiteY244" fmla="*/ 5310130 h 6376148"/>
                  <a:gd name="connsiteX245" fmla="*/ 3986904 w 7379537"/>
                  <a:gd name="connsiteY245" fmla="*/ 5299113 h 6376148"/>
                  <a:gd name="connsiteX246" fmla="*/ 3920803 w 7379537"/>
                  <a:gd name="connsiteY246" fmla="*/ 5277079 h 6376148"/>
                  <a:gd name="connsiteX247" fmla="*/ 3876735 w 7379537"/>
                  <a:gd name="connsiteY247" fmla="*/ 5266062 h 6376148"/>
                  <a:gd name="connsiteX248" fmla="*/ 3733516 w 7379537"/>
                  <a:gd name="connsiteY248" fmla="*/ 5255045 h 6376148"/>
                  <a:gd name="connsiteX249" fmla="*/ 2797082 w 7379537"/>
                  <a:gd name="connsiteY249" fmla="*/ 5244029 h 6376148"/>
                  <a:gd name="connsiteX250" fmla="*/ 2730981 w 7379537"/>
                  <a:gd name="connsiteY250" fmla="*/ 5221995 h 6376148"/>
                  <a:gd name="connsiteX251" fmla="*/ 2697930 w 7379537"/>
                  <a:gd name="connsiteY251" fmla="*/ 5199961 h 6376148"/>
                  <a:gd name="connsiteX252" fmla="*/ 2631829 w 7379537"/>
                  <a:gd name="connsiteY252" fmla="*/ 5166911 h 6376148"/>
                  <a:gd name="connsiteX253" fmla="*/ 2598779 w 7379537"/>
                  <a:gd name="connsiteY253" fmla="*/ 5133860 h 6376148"/>
                  <a:gd name="connsiteX254" fmla="*/ 2565728 w 7379537"/>
                  <a:gd name="connsiteY254" fmla="*/ 5122843 h 6376148"/>
                  <a:gd name="connsiteX255" fmla="*/ 2499627 w 7379537"/>
                  <a:gd name="connsiteY255" fmla="*/ 5067759 h 6376148"/>
                  <a:gd name="connsiteX256" fmla="*/ 2246239 w 7379537"/>
                  <a:gd name="connsiteY256" fmla="*/ 5089792 h 6376148"/>
                  <a:gd name="connsiteX257" fmla="*/ 2202171 w 7379537"/>
                  <a:gd name="connsiteY257" fmla="*/ 5100809 h 6376148"/>
                  <a:gd name="connsiteX258" fmla="*/ 1981834 w 7379537"/>
                  <a:gd name="connsiteY258" fmla="*/ 5111826 h 6376148"/>
                  <a:gd name="connsiteX259" fmla="*/ 1023367 w 7379537"/>
                  <a:gd name="connsiteY259" fmla="*/ 5100809 h 6376148"/>
                  <a:gd name="connsiteX260" fmla="*/ 1001333 w 7379537"/>
                  <a:gd name="connsiteY260" fmla="*/ 5034708 h 6376148"/>
                  <a:gd name="connsiteX261" fmla="*/ 990316 w 7379537"/>
                  <a:gd name="connsiteY261" fmla="*/ 5001658 h 6376148"/>
                  <a:gd name="connsiteX262" fmla="*/ 979299 w 7379537"/>
                  <a:gd name="connsiteY262" fmla="*/ 4968607 h 6376148"/>
                  <a:gd name="connsiteX263" fmla="*/ 968282 w 7379537"/>
                  <a:gd name="connsiteY263" fmla="*/ 2699132 h 6376148"/>
                  <a:gd name="connsiteX264" fmla="*/ 913198 w 7379537"/>
                  <a:gd name="connsiteY264" fmla="*/ 2599980 h 6376148"/>
                  <a:gd name="connsiteX265" fmla="*/ 891164 w 7379537"/>
                  <a:gd name="connsiteY265" fmla="*/ 2566930 h 6376148"/>
                  <a:gd name="connsiteX266" fmla="*/ 880147 w 7379537"/>
                  <a:gd name="connsiteY266" fmla="*/ 2390660 h 6376148"/>
                  <a:gd name="connsiteX267" fmla="*/ 858114 w 7379537"/>
                  <a:gd name="connsiteY267" fmla="*/ 2357609 h 6376148"/>
                  <a:gd name="connsiteX268" fmla="*/ 880147 w 7379537"/>
                  <a:gd name="connsiteY268" fmla="*/ 2192356 h 6376148"/>
                  <a:gd name="connsiteX269" fmla="*/ 924215 w 7379537"/>
                  <a:gd name="connsiteY269" fmla="*/ 2126255 h 6376148"/>
                  <a:gd name="connsiteX270" fmla="*/ 935232 w 7379537"/>
                  <a:gd name="connsiteY270" fmla="*/ 2093205 h 6376148"/>
                  <a:gd name="connsiteX271" fmla="*/ 957265 w 7379537"/>
                  <a:gd name="connsiteY271" fmla="*/ 2060154 h 6376148"/>
                  <a:gd name="connsiteX272" fmla="*/ 979299 w 7379537"/>
                  <a:gd name="connsiteY272" fmla="*/ 1994053 h 6376148"/>
                  <a:gd name="connsiteX273" fmla="*/ 968282 w 7379537"/>
                  <a:gd name="connsiteY273" fmla="*/ 1938968 h 6376148"/>
                  <a:gd name="connsiteX274" fmla="*/ 935232 w 7379537"/>
                  <a:gd name="connsiteY274" fmla="*/ 1949985 h 6376148"/>
                  <a:gd name="connsiteX275" fmla="*/ 869130 w 7379537"/>
                  <a:gd name="connsiteY275" fmla="*/ 1983036 h 6376148"/>
                  <a:gd name="connsiteX276" fmla="*/ 758962 w 7379537"/>
                  <a:gd name="connsiteY276" fmla="*/ 1994053 h 6376148"/>
                  <a:gd name="connsiteX277" fmla="*/ 703877 w 7379537"/>
                  <a:gd name="connsiteY277" fmla="*/ 2005070 h 6376148"/>
                  <a:gd name="connsiteX278" fmla="*/ 659810 w 7379537"/>
                  <a:gd name="connsiteY278" fmla="*/ 2104221 h 6376148"/>
                  <a:gd name="connsiteX279" fmla="*/ 648793 w 7379537"/>
                  <a:gd name="connsiteY279" fmla="*/ 2137272 h 6376148"/>
                  <a:gd name="connsiteX280" fmla="*/ 615742 w 7379537"/>
                  <a:gd name="connsiteY280" fmla="*/ 2148289 h 6376148"/>
                  <a:gd name="connsiteX281" fmla="*/ 582692 w 7379537"/>
                  <a:gd name="connsiteY281" fmla="*/ 2170323 h 6376148"/>
                  <a:gd name="connsiteX282" fmla="*/ 560658 w 7379537"/>
                  <a:gd name="connsiteY282" fmla="*/ 2104221 h 6376148"/>
                  <a:gd name="connsiteX283" fmla="*/ 571675 w 7379537"/>
                  <a:gd name="connsiteY283" fmla="*/ 2027103 h 6376148"/>
                  <a:gd name="connsiteX284" fmla="*/ 582692 w 7379537"/>
                  <a:gd name="connsiteY284" fmla="*/ 1994053 h 6376148"/>
                  <a:gd name="connsiteX285" fmla="*/ 604726 w 7379537"/>
                  <a:gd name="connsiteY285" fmla="*/ 1961002 h 6376148"/>
                  <a:gd name="connsiteX286" fmla="*/ 560658 w 7379537"/>
                  <a:gd name="connsiteY286" fmla="*/ 1994053 h 6376148"/>
                  <a:gd name="connsiteX287" fmla="*/ 494557 w 7379537"/>
                  <a:gd name="connsiteY287" fmla="*/ 2016086 h 6376148"/>
                  <a:gd name="connsiteX288" fmla="*/ 450489 w 7379537"/>
                  <a:gd name="connsiteY288" fmla="*/ 1718631 h 6376148"/>
                  <a:gd name="connsiteX289" fmla="*/ 406422 w 7379537"/>
                  <a:gd name="connsiteY289" fmla="*/ 1729648 h 6376148"/>
                  <a:gd name="connsiteX290" fmla="*/ 373371 w 7379537"/>
                  <a:gd name="connsiteY290" fmla="*/ 2732183 h 6376148"/>
                  <a:gd name="connsiteX291" fmla="*/ 340321 w 7379537"/>
                  <a:gd name="connsiteY291" fmla="*/ 2842351 h 6376148"/>
                  <a:gd name="connsiteX292" fmla="*/ 307270 w 7379537"/>
                  <a:gd name="connsiteY292" fmla="*/ 2941503 h 6376148"/>
                  <a:gd name="connsiteX293" fmla="*/ 296253 w 7379537"/>
                  <a:gd name="connsiteY293" fmla="*/ 2974554 h 6376148"/>
                  <a:gd name="connsiteX294" fmla="*/ 285236 w 7379537"/>
                  <a:gd name="connsiteY294" fmla="*/ 3018621 h 6376148"/>
                  <a:gd name="connsiteX295" fmla="*/ 307270 w 7379537"/>
                  <a:gd name="connsiteY295" fmla="*/ 3602515 h 6376148"/>
                  <a:gd name="connsiteX296" fmla="*/ 318287 w 7379537"/>
                  <a:gd name="connsiteY296" fmla="*/ 3778785 h 6376148"/>
                  <a:gd name="connsiteX297" fmla="*/ 340321 w 7379537"/>
                  <a:gd name="connsiteY297" fmla="*/ 3855903 h 6376148"/>
                  <a:gd name="connsiteX298" fmla="*/ 351338 w 7379537"/>
                  <a:gd name="connsiteY298" fmla="*/ 6026226 h 6376148"/>
                  <a:gd name="connsiteX299" fmla="*/ 1552176 w 7379537"/>
                  <a:gd name="connsiteY299" fmla="*/ 6037243 h 6376148"/>
                  <a:gd name="connsiteX300" fmla="*/ 3050470 w 7379537"/>
                  <a:gd name="connsiteY300" fmla="*/ 6048260 h 6376148"/>
                  <a:gd name="connsiteX301" fmla="*/ 4273342 w 7379537"/>
                  <a:gd name="connsiteY301" fmla="*/ 6070294 h 6376148"/>
                  <a:gd name="connsiteX302" fmla="*/ 4703000 w 7379537"/>
                  <a:gd name="connsiteY302" fmla="*/ 6081311 h 6376148"/>
                  <a:gd name="connsiteX303" fmla="*/ 4780118 w 7379537"/>
                  <a:gd name="connsiteY303" fmla="*/ 6092327 h 6376148"/>
                  <a:gd name="connsiteX304" fmla="*/ 4846220 w 7379537"/>
                  <a:gd name="connsiteY304" fmla="*/ 6103344 h 6376148"/>
                  <a:gd name="connsiteX305" fmla="*/ 6741121 w 7379537"/>
                  <a:gd name="connsiteY305" fmla="*/ 6092327 h 6376148"/>
                  <a:gd name="connsiteX306" fmla="*/ 6796205 w 7379537"/>
                  <a:gd name="connsiteY306" fmla="*/ 6081311 h 6376148"/>
                  <a:gd name="connsiteX307" fmla="*/ 6862306 w 7379537"/>
                  <a:gd name="connsiteY307" fmla="*/ 6059277 h 6376148"/>
                  <a:gd name="connsiteX308" fmla="*/ 6895357 w 7379537"/>
                  <a:gd name="connsiteY308" fmla="*/ 6048260 h 6376148"/>
                  <a:gd name="connsiteX309" fmla="*/ 6928408 w 7379537"/>
                  <a:gd name="connsiteY309" fmla="*/ 6037243 h 6376148"/>
                  <a:gd name="connsiteX310" fmla="*/ 6972475 w 7379537"/>
                  <a:gd name="connsiteY310" fmla="*/ 6026226 h 6376148"/>
                  <a:gd name="connsiteX311" fmla="*/ 7038576 w 7379537"/>
                  <a:gd name="connsiteY311" fmla="*/ 6004192 h 6376148"/>
                  <a:gd name="connsiteX312" fmla="*/ 7082644 w 7379537"/>
                  <a:gd name="connsiteY312" fmla="*/ 5993176 h 6376148"/>
                  <a:gd name="connsiteX313" fmla="*/ 7137728 w 7379537"/>
                  <a:gd name="connsiteY313" fmla="*/ 5982159 h 6376148"/>
                  <a:gd name="connsiteX314" fmla="*/ 7170779 w 7379537"/>
                  <a:gd name="connsiteY314" fmla="*/ 5971142 h 6376148"/>
                  <a:gd name="connsiteX315" fmla="*/ 7236880 w 7379537"/>
                  <a:gd name="connsiteY315" fmla="*/ 5960125 h 6376148"/>
                  <a:gd name="connsiteX316" fmla="*/ 7313998 w 7379537"/>
                  <a:gd name="connsiteY316" fmla="*/ 5938091 h 6376148"/>
                  <a:gd name="connsiteX317" fmla="*/ 7325015 w 7379537"/>
                  <a:gd name="connsiteY317" fmla="*/ 5894024 h 6376148"/>
                  <a:gd name="connsiteX0" fmla="*/ 7325015 w 7379537"/>
                  <a:gd name="connsiteY0" fmla="*/ 5894024 h 6376148"/>
                  <a:gd name="connsiteX1" fmla="*/ 7336032 w 7379537"/>
                  <a:gd name="connsiteY1" fmla="*/ 4164376 h 6376148"/>
                  <a:gd name="connsiteX2" fmla="*/ 7313998 w 7379537"/>
                  <a:gd name="connsiteY2" fmla="*/ 4131325 h 6376148"/>
                  <a:gd name="connsiteX3" fmla="*/ 7336032 w 7379537"/>
                  <a:gd name="connsiteY3" fmla="*/ 3360144 h 6376148"/>
                  <a:gd name="connsiteX4" fmla="*/ 7302981 w 7379537"/>
                  <a:gd name="connsiteY4" fmla="*/ 3294043 h 6376148"/>
                  <a:gd name="connsiteX5" fmla="*/ 7325015 w 7379537"/>
                  <a:gd name="connsiteY5" fmla="*/ 2445744 h 6376148"/>
                  <a:gd name="connsiteX6" fmla="*/ 7313998 w 7379537"/>
                  <a:gd name="connsiteY6" fmla="*/ 165253 h 6376148"/>
                  <a:gd name="connsiteX7" fmla="*/ 7126711 w 7379537"/>
                  <a:gd name="connsiteY7" fmla="*/ 154236 h 6376148"/>
                  <a:gd name="connsiteX8" fmla="*/ 7060610 w 7379537"/>
                  <a:gd name="connsiteY8" fmla="*/ 132202 h 6376148"/>
                  <a:gd name="connsiteX9" fmla="*/ 6950441 w 7379537"/>
                  <a:gd name="connsiteY9" fmla="*/ 110168 h 6376148"/>
                  <a:gd name="connsiteX10" fmla="*/ 6906374 w 7379537"/>
                  <a:gd name="connsiteY10" fmla="*/ 99151 h 6376148"/>
                  <a:gd name="connsiteX11" fmla="*/ 4647916 w 7379537"/>
                  <a:gd name="connsiteY11" fmla="*/ 88135 h 6376148"/>
                  <a:gd name="connsiteX12" fmla="*/ 4614865 w 7379537"/>
                  <a:gd name="connsiteY12" fmla="*/ 77118 h 6376148"/>
                  <a:gd name="connsiteX13" fmla="*/ 4526730 w 7379537"/>
                  <a:gd name="connsiteY13" fmla="*/ 55084 h 6376148"/>
                  <a:gd name="connsiteX14" fmla="*/ 4493680 w 7379537"/>
                  <a:gd name="connsiteY14" fmla="*/ 44067 h 6376148"/>
                  <a:gd name="connsiteX15" fmla="*/ 4427579 w 7379537"/>
                  <a:gd name="connsiteY15" fmla="*/ 33050 h 6376148"/>
                  <a:gd name="connsiteX16" fmla="*/ 4350461 w 7379537"/>
                  <a:gd name="connsiteY16" fmla="*/ 11017 h 6376148"/>
                  <a:gd name="connsiteX17" fmla="*/ 4295376 w 7379537"/>
                  <a:gd name="connsiteY17" fmla="*/ 0 h 6376148"/>
                  <a:gd name="connsiteX18" fmla="*/ 913198 w 7379537"/>
                  <a:gd name="connsiteY18" fmla="*/ 11017 h 6376148"/>
                  <a:gd name="connsiteX19" fmla="*/ 836080 w 7379537"/>
                  <a:gd name="connsiteY19" fmla="*/ 33050 h 6376148"/>
                  <a:gd name="connsiteX20" fmla="*/ 769979 w 7379537"/>
                  <a:gd name="connsiteY20" fmla="*/ 44067 h 6376148"/>
                  <a:gd name="connsiteX21" fmla="*/ 571675 w 7379537"/>
                  <a:gd name="connsiteY21" fmla="*/ 55084 h 6376148"/>
                  <a:gd name="connsiteX22" fmla="*/ 494557 w 7379537"/>
                  <a:gd name="connsiteY22" fmla="*/ 77118 h 6376148"/>
                  <a:gd name="connsiteX23" fmla="*/ 461506 w 7379537"/>
                  <a:gd name="connsiteY23" fmla="*/ 88135 h 6376148"/>
                  <a:gd name="connsiteX24" fmla="*/ 428456 w 7379537"/>
                  <a:gd name="connsiteY24" fmla="*/ 121185 h 6376148"/>
                  <a:gd name="connsiteX25" fmla="*/ 395405 w 7379537"/>
                  <a:gd name="connsiteY25" fmla="*/ 132202 h 6376148"/>
                  <a:gd name="connsiteX26" fmla="*/ 384388 w 7379537"/>
                  <a:gd name="connsiteY26" fmla="*/ 187286 h 6376148"/>
                  <a:gd name="connsiteX27" fmla="*/ 362355 w 7379537"/>
                  <a:gd name="connsiteY27" fmla="*/ 253388 h 6376148"/>
                  <a:gd name="connsiteX28" fmla="*/ 329304 w 7379537"/>
                  <a:gd name="connsiteY28" fmla="*/ 352539 h 6376148"/>
                  <a:gd name="connsiteX29" fmla="*/ 318287 w 7379537"/>
                  <a:gd name="connsiteY29" fmla="*/ 385590 h 6376148"/>
                  <a:gd name="connsiteX30" fmla="*/ 307270 w 7379537"/>
                  <a:gd name="connsiteY30" fmla="*/ 418641 h 6376148"/>
                  <a:gd name="connsiteX31" fmla="*/ 296253 w 7379537"/>
                  <a:gd name="connsiteY31" fmla="*/ 462708 h 6376148"/>
                  <a:gd name="connsiteX32" fmla="*/ 307270 w 7379537"/>
                  <a:gd name="connsiteY32" fmla="*/ 1498294 h 6376148"/>
                  <a:gd name="connsiteX33" fmla="*/ 318287 w 7379537"/>
                  <a:gd name="connsiteY33" fmla="*/ 1542361 h 6376148"/>
                  <a:gd name="connsiteX34" fmla="*/ 373371 w 7379537"/>
                  <a:gd name="connsiteY34" fmla="*/ 1630496 h 6376148"/>
                  <a:gd name="connsiteX35" fmla="*/ 461506 w 7379537"/>
                  <a:gd name="connsiteY35" fmla="*/ 1553378 h 6376148"/>
                  <a:gd name="connsiteX36" fmla="*/ 505574 w 7379537"/>
                  <a:gd name="connsiteY36" fmla="*/ 1454226 h 6376148"/>
                  <a:gd name="connsiteX37" fmla="*/ 571675 w 7379537"/>
                  <a:gd name="connsiteY37" fmla="*/ 1432192 h 6376148"/>
                  <a:gd name="connsiteX38" fmla="*/ 869130 w 7379537"/>
                  <a:gd name="connsiteY38" fmla="*/ 1421176 h 6376148"/>
                  <a:gd name="connsiteX39" fmla="*/ 880147 w 7379537"/>
                  <a:gd name="connsiteY39" fmla="*/ 1299990 h 6376148"/>
                  <a:gd name="connsiteX40" fmla="*/ 913198 w 7379537"/>
                  <a:gd name="connsiteY40" fmla="*/ 1277956 h 6376148"/>
                  <a:gd name="connsiteX41" fmla="*/ 979299 w 7379537"/>
                  <a:gd name="connsiteY41" fmla="*/ 1322024 h 6376148"/>
                  <a:gd name="connsiteX42" fmla="*/ 1056417 w 7379537"/>
                  <a:gd name="connsiteY42" fmla="*/ 1377108 h 6376148"/>
                  <a:gd name="connsiteX43" fmla="*/ 1122518 w 7379537"/>
                  <a:gd name="connsiteY43" fmla="*/ 1399142 h 6376148"/>
                  <a:gd name="connsiteX44" fmla="*/ 1155569 w 7379537"/>
                  <a:gd name="connsiteY44" fmla="*/ 1410159 h 6376148"/>
                  <a:gd name="connsiteX45" fmla="*/ 1177603 w 7379537"/>
                  <a:gd name="connsiteY45" fmla="*/ 1443209 h 6376148"/>
                  <a:gd name="connsiteX46" fmla="*/ 1188620 w 7379537"/>
                  <a:gd name="connsiteY46" fmla="*/ 1498294 h 6376148"/>
                  <a:gd name="connsiteX47" fmla="*/ 1254721 w 7379537"/>
                  <a:gd name="connsiteY47" fmla="*/ 1520327 h 6376148"/>
                  <a:gd name="connsiteX48" fmla="*/ 1309805 w 7379537"/>
                  <a:gd name="connsiteY48" fmla="*/ 1509311 h 6376148"/>
                  <a:gd name="connsiteX49" fmla="*/ 1342856 w 7379537"/>
                  <a:gd name="connsiteY49" fmla="*/ 1498294 h 6376148"/>
                  <a:gd name="connsiteX50" fmla="*/ 1386923 w 7379537"/>
                  <a:gd name="connsiteY50" fmla="*/ 1487277 h 6376148"/>
                  <a:gd name="connsiteX51" fmla="*/ 1442008 w 7379537"/>
                  <a:gd name="connsiteY51" fmla="*/ 1476260 h 6376148"/>
                  <a:gd name="connsiteX52" fmla="*/ 1541159 w 7379537"/>
                  <a:gd name="connsiteY52" fmla="*/ 1443209 h 6376148"/>
                  <a:gd name="connsiteX53" fmla="*/ 1574210 w 7379537"/>
                  <a:gd name="connsiteY53" fmla="*/ 1432192 h 6376148"/>
                  <a:gd name="connsiteX54" fmla="*/ 1596244 w 7379537"/>
                  <a:gd name="connsiteY54" fmla="*/ 1399142 h 6376148"/>
                  <a:gd name="connsiteX55" fmla="*/ 1662345 w 7379537"/>
                  <a:gd name="connsiteY55" fmla="*/ 1377108 h 6376148"/>
                  <a:gd name="connsiteX56" fmla="*/ 1695395 w 7379537"/>
                  <a:gd name="connsiteY56" fmla="*/ 1355074 h 6376148"/>
                  <a:gd name="connsiteX57" fmla="*/ 2279289 w 7379537"/>
                  <a:gd name="connsiteY57" fmla="*/ 1322024 h 6376148"/>
                  <a:gd name="connsiteX58" fmla="*/ 2290306 w 7379537"/>
                  <a:gd name="connsiteY58" fmla="*/ 870332 h 6376148"/>
                  <a:gd name="connsiteX59" fmla="*/ 2323357 w 7379537"/>
                  <a:gd name="connsiteY59" fmla="*/ 793214 h 6376148"/>
                  <a:gd name="connsiteX60" fmla="*/ 2356408 w 7379537"/>
                  <a:gd name="connsiteY60" fmla="*/ 782197 h 6376148"/>
                  <a:gd name="connsiteX61" fmla="*/ 2367424 w 7379537"/>
                  <a:gd name="connsiteY61" fmla="*/ 815248 h 6376148"/>
                  <a:gd name="connsiteX62" fmla="*/ 2411492 w 7379537"/>
                  <a:gd name="connsiteY62" fmla="*/ 881349 h 6376148"/>
                  <a:gd name="connsiteX63" fmla="*/ 2477593 w 7379537"/>
                  <a:gd name="connsiteY63" fmla="*/ 837282 h 6376148"/>
                  <a:gd name="connsiteX64" fmla="*/ 2587762 w 7379537"/>
                  <a:gd name="connsiteY64" fmla="*/ 749147 h 6376148"/>
                  <a:gd name="connsiteX65" fmla="*/ 2653863 w 7379537"/>
                  <a:gd name="connsiteY65" fmla="*/ 694062 h 6376148"/>
                  <a:gd name="connsiteX66" fmla="*/ 2697930 w 7379537"/>
                  <a:gd name="connsiteY66" fmla="*/ 683045 h 6376148"/>
                  <a:gd name="connsiteX67" fmla="*/ 2753015 w 7379537"/>
                  <a:gd name="connsiteY67" fmla="*/ 694062 h 6376148"/>
                  <a:gd name="connsiteX68" fmla="*/ 2730981 w 7379537"/>
                  <a:gd name="connsiteY68" fmla="*/ 815248 h 6376148"/>
                  <a:gd name="connsiteX69" fmla="*/ 2775048 w 7379537"/>
                  <a:gd name="connsiteY69" fmla="*/ 837282 h 6376148"/>
                  <a:gd name="connsiteX70" fmla="*/ 2808099 w 7379537"/>
                  <a:gd name="connsiteY70" fmla="*/ 859315 h 6376148"/>
                  <a:gd name="connsiteX71" fmla="*/ 2841150 w 7379537"/>
                  <a:gd name="connsiteY71" fmla="*/ 870332 h 6376148"/>
                  <a:gd name="connsiteX72" fmla="*/ 2874200 w 7379537"/>
                  <a:gd name="connsiteY72" fmla="*/ 892366 h 6376148"/>
                  <a:gd name="connsiteX73" fmla="*/ 2907251 w 7379537"/>
                  <a:gd name="connsiteY73" fmla="*/ 903383 h 6376148"/>
                  <a:gd name="connsiteX74" fmla="*/ 2929285 w 7379537"/>
                  <a:gd name="connsiteY74" fmla="*/ 936433 h 6376148"/>
                  <a:gd name="connsiteX75" fmla="*/ 2918268 w 7379537"/>
                  <a:gd name="connsiteY75" fmla="*/ 969484 h 6376148"/>
                  <a:gd name="connsiteX76" fmla="*/ 2984369 w 7379537"/>
                  <a:gd name="connsiteY76" fmla="*/ 1013551 h 6376148"/>
                  <a:gd name="connsiteX77" fmla="*/ 3006403 w 7379537"/>
                  <a:gd name="connsiteY77" fmla="*/ 1046602 h 6376148"/>
                  <a:gd name="connsiteX78" fmla="*/ 3017420 w 7379537"/>
                  <a:gd name="connsiteY78" fmla="*/ 1090670 h 6376148"/>
                  <a:gd name="connsiteX79" fmla="*/ 3028436 w 7379537"/>
                  <a:gd name="connsiteY79" fmla="*/ 1123720 h 6376148"/>
                  <a:gd name="connsiteX80" fmla="*/ 3039453 w 7379537"/>
                  <a:gd name="connsiteY80" fmla="*/ 1167788 h 6376148"/>
                  <a:gd name="connsiteX81" fmla="*/ 3138605 w 7379537"/>
                  <a:gd name="connsiteY81" fmla="*/ 1178805 h 6376148"/>
                  <a:gd name="connsiteX82" fmla="*/ 3171656 w 7379537"/>
                  <a:gd name="connsiteY82" fmla="*/ 1189821 h 6376148"/>
                  <a:gd name="connsiteX83" fmla="*/ 3171656 w 7379537"/>
                  <a:gd name="connsiteY83" fmla="*/ 1266939 h 6376148"/>
                  <a:gd name="connsiteX84" fmla="*/ 3138605 w 7379537"/>
                  <a:gd name="connsiteY84" fmla="*/ 1277956 h 6376148"/>
                  <a:gd name="connsiteX85" fmla="*/ 2951318 w 7379537"/>
                  <a:gd name="connsiteY85" fmla="*/ 1288973 h 6376148"/>
                  <a:gd name="connsiteX86" fmla="*/ 2940302 w 7379537"/>
                  <a:gd name="connsiteY86" fmla="*/ 1322024 h 6376148"/>
                  <a:gd name="connsiteX87" fmla="*/ 2951318 w 7379537"/>
                  <a:gd name="connsiteY87" fmla="*/ 1355074 h 6376148"/>
                  <a:gd name="connsiteX88" fmla="*/ 3006403 w 7379537"/>
                  <a:gd name="connsiteY88" fmla="*/ 1432192 h 6376148"/>
                  <a:gd name="connsiteX89" fmla="*/ 3039453 w 7379537"/>
                  <a:gd name="connsiteY89" fmla="*/ 1454226 h 6376148"/>
                  <a:gd name="connsiteX90" fmla="*/ 3116571 w 7379537"/>
                  <a:gd name="connsiteY90" fmla="*/ 1520327 h 6376148"/>
                  <a:gd name="connsiteX91" fmla="*/ 3182673 w 7379537"/>
                  <a:gd name="connsiteY91" fmla="*/ 1564395 h 6376148"/>
                  <a:gd name="connsiteX92" fmla="*/ 3226740 w 7379537"/>
                  <a:gd name="connsiteY92" fmla="*/ 1586429 h 6376148"/>
                  <a:gd name="connsiteX93" fmla="*/ 3292841 w 7379537"/>
                  <a:gd name="connsiteY93" fmla="*/ 1608462 h 6376148"/>
                  <a:gd name="connsiteX94" fmla="*/ 3259791 w 7379537"/>
                  <a:gd name="connsiteY94" fmla="*/ 1630496 h 6376148"/>
                  <a:gd name="connsiteX95" fmla="*/ 3160639 w 7379537"/>
                  <a:gd name="connsiteY95" fmla="*/ 1608462 h 6376148"/>
                  <a:gd name="connsiteX96" fmla="*/ 3105555 w 7379537"/>
                  <a:gd name="connsiteY96" fmla="*/ 1597445 h 6376148"/>
                  <a:gd name="connsiteX97" fmla="*/ 3039453 w 7379537"/>
                  <a:gd name="connsiteY97" fmla="*/ 1575412 h 6376148"/>
                  <a:gd name="connsiteX98" fmla="*/ 2951318 w 7379537"/>
                  <a:gd name="connsiteY98" fmla="*/ 1553378 h 6376148"/>
                  <a:gd name="connsiteX99" fmla="*/ 2907251 w 7379537"/>
                  <a:gd name="connsiteY99" fmla="*/ 1542361 h 6376148"/>
                  <a:gd name="connsiteX100" fmla="*/ 2874200 w 7379537"/>
                  <a:gd name="connsiteY100" fmla="*/ 1531344 h 6376148"/>
                  <a:gd name="connsiteX101" fmla="*/ 2730981 w 7379537"/>
                  <a:gd name="connsiteY101" fmla="*/ 1542361 h 6376148"/>
                  <a:gd name="connsiteX102" fmla="*/ 2764032 w 7379537"/>
                  <a:gd name="connsiteY102" fmla="*/ 1564395 h 6376148"/>
                  <a:gd name="connsiteX103" fmla="*/ 2918268 w 7379537"/>
                  <a:gd name="connsiteY103" fmla="*/ 1575412 h 6376148"/>
                  <a:gd name="connsiteX104" fmla="*/ 3017420 w 7379537"/>
                  <a:gd name="connsiteY104" fmla="*/ 1641513 h 6376148"/>
                  <a:gd name="connsiteX105" fmla="*/ 3050470 w 7379537"/>
                  <a:gd name="connsiteY105" fmla="*/ 1663547 h 6376148"/>
                  <a:gd name="connsiteX106" fmla="*/ 3039453 w 7379537"/>
                  <a:gd name="connsiteY106" fmla="*/ 1949985 h 6376148"/>
                  <a:gd name="connsiteX107" fmla="*/ 3006403 w 7379537"/>
                  <a:gd name="connsiteY107" fmla="*/ 1961002 h 6376148"/>
                  <a:gd name="connsiteX108" fmla="*/ 2918268 w 7379537"/>
                  <a:gd name="connsiteY108" fmla="*/ 1983036 h 6376148"/>
                  <a:gd name="connsiteX109" fmla="*/ 2852167 w 7379537"/>
                  <a:gd name="connsiteY109" fmla="*/ 2005070 h 6376148"/>
                  <a:gd name="connsiteX110" fmla="*/ 2863183 w 7379537"/>
                  <a:gd name="connsiteY110" fmla="*/ 2115238 h 6376148"/>
                  <a:gd name="connsiteX111" fmla="*/ 2896234 w 7379537"/>
                  <a:gd name="connsiteY111" fmla="*/ 2148289 h 6376148"/>
                  <a:gd name="connsiteX112" fmla="*/ 2929285 w 7379537"/>
                  <a:gd name="connsiteY112" fmla="*/ 2170323 h 6376148"/>
                  <a:gd name="connsiteX113" fmla="*/ 2995386 w 7379537"/>
                  <a:gd name="connsiteY113" fmla="*/ 2214390 h 6376148"/>
                  <a:gd name="connsiteX114" fmla="*/ 3017420 w 7379537"/>
                  <a:gd name="connsiteY114" fmla="*/ 2247441 h 6376148"/>
                  <a:gd name="connsiteX115" fmla="*/ 3050470 w 7379537"/>
                  <a:gd name="connsiteY115" fmla="*/ 2269474 h 6376148"/>
                  <a:gd name="connsiteX116" fmla="*/ 3061487 w 7379537"/>
                  <a:gd name="connsiteY116" fmla="*/ 2302525 h 6376148"/>
                  <a:gd name="connsiteX117" fmla="*/ 3050470 w 7379537"/>
                  <a:gd name="connsiteY117" fmla="*/ 2500829 h 6376148"/>
                  <a:gd name="connsiteX118" fmla="*/ 3270808 w 7379537"/>
                  <a:gd name="connsiteY118" fmla="*/ 2522862 h 6376148"/>
                  <a:gd name="connsiteX119" fmla="*/ 4185208 w 7379537"/>
                  <a:gd name="connsiteY119" fmla="*/ 2511845 h 6376148"/>
                  <a:gd name="connsiteX120" fmla="*/ 4196224 w 7379537"/>
                  <a:gd name="connsiteY120" fmla="*/ 2291508 h 6376148"/>
                  <a:gd name="connsiteX121" fmla="*/ 4251309 w 7379537"/>
                  <a:gd name="connsiteY121" fmla="*/ 2247441 h 6376148"/>
                  <a:gd name="connsiteX122" fmla="*/ 4284359 w 7379537"/>
                  <a:gd name="connsiteY122" fmla="*/ 2214390 h 6376148"/>
                  <a:gd name="connsiteX123" fmla="*/ 4350461 w 7379537"/>
                  <a:gd name="connsiteY123" fmla="*/ 2192356 h 6376148"/>
                  <a:gd name="connsiteX124" fmla="*/ 4427579 w 7379537"/>
                  <a:gd name="connsiteY124" fmla="*/ 2137272 h 6376148"/>
                  <a:gd name="connsiteX125" fmla="*/ 4460629 w 7379537"/>
                  <a:gd name="connsiteY125" fmla="*/ 2126255 h 6376148"/>
                  <a:gd name="connsiteX126" fmla="*/ 4471646 w 7379537"/>
                  <a:gd name="connsiteY126" fmla="*/ 2093205 h 6376148"/>
                  <a:gd name="connsiteX127" fmla="*/ 4460629 w 7379537"/>
                  <a:gd name="connsiteY127" fmla="*/ 1806766 h 6376148"/>
                  <a:gd name="connsiteX128" fmla="*/ 4449612 w 7379537"/>
                  <a:gd name="connsiteY128" fmla="*/ 1773715 h 6376148"/>
                  <a:gd name="connsiteX129" fmla="*/ 4416562 w 7379537"/>
                  <a:gd name="connsiteY129" fmla="*/ 1751682 h 6376148"/>
                  <a:gd name="connsiteX130" fmla="*/ 4339444 w 7379537"/>
                  <a:gd name="connsiteY130" fmla="*/ 1696597 h 6376148"/>
                  <a:gd name="connsiteX131" fmla="*/ 4284359 w 7379537"/>
                  <a:gd name="connsiteY131" fmla="*/ 1597445 h 6376148"/>
                  <a:gd name="connsiteX132" fmla="*/ 4262326 w 7379537"/>
                  <a:gd name="connsiteY132" fmla="*/ 1564395 h 6376148"/>
                  <a:gd name="connsiteX133" fmla="*/ 4240292 w 7379537"/>
                  <a:gd name="connsiteY133" fmla="*/ 1498294 h 6376148"/>
                  <a:gd name="connsiteX134" fmla="*/ 4273342 w 7379537"/>
                  <a:gd name="connsiteY134" fmla="*/ 1366091 h 6376148"/>
                  <a:gd name="connsiteX135" fmla="*/ 4306393 w 7379537"/>
                  <a:gd name="connsiteY135" fmla="*/ 1299990 h 6376148"/>
                  <a:gd name="connsiteX136" fmla="*/ 4339444 w 7379537"/>
                  <a:gd name="connsiteY136" fmla="*/ 1288973 h 6376148"/>
                  <a:gd name="connsiteX137" fmla="*/ 4372494 w 7379537"/>
                  <a:gd name="connsiteY137" fmla="*/ 1266939 h 6376148"/>
                  <a:gd name="connsiteX138" fmla="*/ 4405545 w 7379537"/>
                  <a:gd name="connsiteY138" fmla="*/ 1200838 h 6376148"/>
                  <a:gd name="connsiteX139" fmla="*/ 4416562 w 7379537"/>
                  <a:gd name="connsiteY139" fmla="*/ 969484 h 6376148"/>
                  <a:gd name="connsiteX140" fmla="*/ 4427579 w 7379537"/>
                  <a:gd name="connsiteY140" fmla="*/ 936433 h 6376148"/>
                  <a:gd name="connsiteX141" fmla="*/ 4471646 w 7379537"/>
                  <a:gd name="connsiteY141" fmla="*/ 870332 h 6376148"/>
                  <a:gd name="connsiteX142" fmla="*/ 4493680 w 7379537"/>
                  <a:gd name="connsiteY142" fmla="*/ 837282 h 6376148"/>
                  <a:gd name="connsiteX143" fmla="*/ 4559781 w 7379537"/>
                  <a:gd name="connsiteY143" fmla="*/ 793214 h 6376148"/>
                  <a:gd name="connsiteX144" fmla="*/ 4581815 w 7379537"/>
                  <a:gd name="connsiteY144" fmla="*/ 760164 h 6376148"/>
                  <a:gd name="connsiteX145" fmla="*/ 4647916 w 7379537"/>
                  <a:gd name="connsiteY145" fmla="*/ 716096 h 6376148"/>
                  <a:gd name="connsiteX146" fmla="*/ 5000456 w 7379537"/>
                  <a:gd name="connsiteY146" fmla="*/ 694062 h 6376148"/>
                  <a:gd name="connsiteX147" fmla="*/ 5033506 w 7379537"/>
                  <a:gd name="connsiteY147" fmla="*/ 672029 h 6376148"/>
                  <a:gd name="connsiteX148" fmla="*/ 5055540 w 7379537"/>
                  <a:gd name="connsiteY148" fmla="*/ 605927 h 6376148"/>
                  <a:gd name="connsiteX149" fmla="*/ 5121641 w 7379537"/>
                  <a:gd name="connsiteY149" fmla="*/ 583894 h 6376148"/>
                  <a:gd name="connsiteX150" fmla="*/ 5154692 w 7379537"/>
                  <a:gd name="connsiteY150" fmla="*/ 572877 h 6376148"/>
                  <a:gd name="connsiteX151" fmla="*/ 5562316 w 7379537"/>
                  <a:gd name="connsiteY151" fmla="*/ 583894 h 6376148"/>
                  <a:gd name="connsiteX152" fmla="*/ 5595367 w 7379537"/>
                  <a:gd name="connsiteY152" fmla="*/ 594911 h 6376148"/>
                  <a:gd name="connsiteX153" fmla="*/ 5694518 w 7379537"/>
                  <a:gd name="connsiteY153" fmla="*/ 605927 h 6376148"/>
                  <a:gd name="connsiteX154" fmla="*/ 5760620 w 7379537"/>
                  <a:gd name="connsiteY154" fmla="*/ 627961 h 6376148"/>
                  <a:gd name="connsiteX155" fmla="*/ 5837738 w 7379537"/>
                  <a:gd name="connsiteY155" fmla="*/ 649995 h 6376148"/>
                  <a:gd name="connsiteX156" fmla="*/ 5903839 w 7379537"/>
                  <a:gd name="connsiteY156" fmla="*/ 683045 h 6376148"/>
                  <a:gd name="connsiteX157" fmla="*/ 5936889 w 7379537"/>
                  <a:gd name="connsiteY157" fmla="*/ 705079 h 6376148"/>
                  <a:gd name="connsiteX158" fmla="*/ 5969940 w 7379537"/>
                  <a:gd name="connsiteY158" fmla="*/ 738130 h 6376148"/>
                  <a:gd name="connsiteX159" fmla="*/ 6025024 w 7379537"/>
                  <a:gd name="connsiteY159" fmla="*/ 749147 h 6376148"/>
                  <a:gd name="connsiteX160" fmla="*/ 6036041 w 7379537"/>
                  <a:gd name="connsiteY160" fmla="*/ 804231 h 6376148"/>
                  <a:gd name="connsiteX161" fmla="*/ 6047058 w 7379537"/>
                  <a:gd name="connsiteY161" fmla="*/ 837282 h 6376148"/>
                  <a:gd name="connsiteX162" fmla="*/ 6080109 w 7379537"/>
                  <a:gd name="connsiteY162" fmla="*/ 815248 h 6376148"/>
                  <a:gd name="connsiteX163" fmla="*/ 6146210 w 7379537"/>
                  <a:gd name="connsiteY163" fmla="*/ 793214 h 6376148"/>
                  <a:gd name="connsiteX164" fmla="*/ 6190277 w 7379537"/>
                  <a:gd name="connsiteY164" fmla="*/ 892366 h 6376148"/>
                  <a:gd name="connsiteX165" fmla="*/ 6201294 w 7379537"/>
                  <a:gd name="connsiteY165" fmla="*/ 925417 h 6376148"/>
                  <a:gd name="connsiteX166" fmla="*/ 6289429 w 7379537"/>
                  <a:gd name="connsiteY166" fmla="*/ 958467 h 6376148"/>
                  <a:gd name="connsiteX167" fmla="*/ 6410615 w 7379537"/>
                  <a:gd name="connsiteY167" fmla="*/ 991518 h 6376148"/>
                  <a:gd name="connsiteX168" fmla="*/ 6443665 w 7379537"/>
                  <a:gd name="connsiteY168" fmla="*/ 1002535 h 6376148"/>
                  <a:gd name="connsiteX169" fmla="*/ 6465699 w 7379537"/>
                  <a:gd name="connsiteY169" fmla="*/ 1035585 h 6376148"/>
                  <a:gd name="connsiteX170" fmla="*/ 6498750 w 7379537"/>
                  <a:gd name="connsiteY170" fmla="*/ 1057619 h 6376148"/>
                  <a:gd name="connsiteX171" fmla="*/ 6553834 w 7379537"/>
                  <a:gd name="connsiteY171" fmla="*/ 1167788 h 6376148"/>
                  <a:gd name="connsiteX172" fmla="*/ 6520783 w 7379537"/>
                  <a:gd name="connsiteY172" fmla="*/ 1178805 h 6376148"/>
                  <a:gd name="connsiteX173" fmla="*/ 6399598 w 7379537"/>
                  <a:gd name="connsiteY173" fmla="*/ 1189821 h 6376148"/>
                  <a:gd name="connsiteX174" fmla="*/ 6432648 w 7379537"/>
                  <a:gd name="connsiteY174" fmla="*/ 1222872 h 6376148"/>
                  <a:gd name="connsiteX175" fmla="*/ 6476716 w 7379537"/>
                  <a:gd name="connsiteY175" fmla="*/ 1244906 h 6376148"/>
                  <a:gd name="connsiteX176" fmla="*/ 6520783 w 7379537"/>
                  <a:gd name="connsiteY176" fmla="*/ 1277956 h 6376148"/>
                  <a:gd name="connsiteX177" fmla="*/ 6542817 w 7379537"/>
                  <a:gd name="connsiteY177" fmla="*/ 1311007 h 6376148"/>
                  <a:gd name="connsiteX178" fmla="*/ 6608918 w 7379537"/>
                  <a:gd name="connsiteY178" fmla="*/ 1366091 h 6376148"/>
                  <a:gd name="connsiteX179" fmla="*/ 6619935 w 7379537"/>
                  <a:gd name="connsiteY179" fmla="*/ 1432192 h 6376148"/>
                  <a:gd name="connsiteX180" fmla="*/ 6630952 w 7379537"/>
                  <a:gd name="connsiteY180" fmla="*/ 1465243 h 6376148"/>
                  <a:gd name="connsiteX181" fmla="*/ 6664003 w 7379537"/>
                  <a:gd name="connsiteY181" fmla="*/ 1597445 h 6376148"/>
                  <a:gd name="connsiteX182" fmla="*/ 6697053 w 7379537"/>
                  <a:gd name="connsiteY182" fmla="*/ 1619479 h 6376148"/>
                  <a:gd name="connsiteX183" fmla="*/ 6741121 w 7379537"/>
                  <a:gd name="connsiteY183" fmla="*/ 1685580 h 6376148"/>
                  <a:gd name="connsiteX184" fmla="*/ 6763155 w 7379537"/>
                  <a:gd name="connsiteY184" fmla="*/ 1718631 h 6376148"/>
                  <a:gd name="connsiteX185" fmla="*/ 6763155 w 7379537"/>
                  <a:gd name="connsiteY185" fmla="*/ 1795749 h 6376148"/>
                  <a:gd name="connsiteX186" fmla="*/ 6752138 w 7379537"/>
                  <a:gd name="connsiteY186" fmla="*/ 1762698 h 6376148"/>
                  <a:gd name="connsiteX187" fmla="*/ 6719087 w 7379537"/>
                  <a:gd name="connsiteY187" fmla="*/ 1729648 h 6376148"/>
                  <a:gd name="connsiteX188" fmla="*/ 6708070 w 7379537"/>
                  <a:gd name="connsiteY188" fmla="*/ 1696597 h 6376148"/>
                  <a:gd name="connsiteX189" fmla="*/ 6664003 w 7379537"/>
                  <a:gd name="connsiteY189" fmla="*/ 1630496 h 6376148"/>
                  <a:gd name="connsiteX190" fmla="*/ 6652986 w 7379537"/>
                  <a:gd name="connsiteY190" fmla="*/ 1597445 h 6376148"/>
                  <a:gd name="connsiteX191" fmla="*/ 6664003 w 7379537"/>
                  <a:gd name="connsiteY191" fmla="*/ 1839817 h 6376148"/>
                  <a:gd name="connsiteX192" fmla="*/ 6675020 w 7379537"/>
                  <a:gd name="connsiteY192" fmla="*/ 1872867 h 6376148"/>
                  <a:gd name="connsiteX193" fmla="*/ 6697053 w 7379537"/>
                  <a:gd name="connsiteY193" fmla="*/ 1905918 h 6376148"/>
                  <a:gd name="connsiteX194" fmla="*/ 6719087 w 7379537"/>
                  <a:gd name="connsiteY194" fmla="*/ 2049137 h 6376148"/>
                  <a:gd name="connsiteX195" fmla="*/ 6741121 w 7379537"/>
                  <a:gd name="connsiteY195" fmla="*/ 2082188 h 6376148"/>
                  <a:gd name="connsiteX196" fmla="*/ 6719087 w 7379537"/>
                  <a:gd name="connsiteY196" fmla="*/ 2115238 h 6376148"/>
                  <a:gd name="connsiteX197" fmla="*/ 6675020 w 7379537"/>
                  <a:gd name="connsiteY197" fmla="*/ 2159306 h 6376148"/>
                  <a:gd name="connsiteX198" fmla="*/ 6697053 w 7379537"/>
                  <a:gd name="connsiteY198" fmla="*/ 2192356 h 6376148"/>
                  <a:gd name="connsiteX199" fmla="*/ 6730104 w 7379537"/>
                  <a:gd name="connsiteY199" fmla="*/ 2203373 h 6376148"/>
                  <a:gd name="connsiteX200" fmla="*/ 6763155 w 7379537"/>
                  <a:gd name="connsiteY200" fmla="*/ 2225407 h 6376148"/>
                  <a:gd name="connsiteX201" fmla="*/ 6818239 w 7379537"/>
                  <a:gd name="connsiteY201" fmla="*/ 2269474 h 6376148"/>
                  <a:gd name="connsiteX202" fmla="*/ 6840273 w 7379537"/>
                  <a:gd name="connsiteY202" fmla="*/ 2302525 h 6376148"/>
                  <a:gd name="connsiteX203" fmla="*/ 6917391 w 7379537"/>
                  <a:gd name="connsiteY203" fmla="*/ 2357609 h 6376148"/>
                  <a:gd name="connsiteX204" fmla="*/ 6939424 w 7379537"/>
                  <a:gd name="connsiteY204" fmla="*/ 2390660 h 6376148"/>
                  <a:gd name="connsiteX205" fmla="*/ 6961458 w 7379537"/>
                  <a:gd name="connsiteY205" fmla="*/ 2456761 h 6376148"/>
                  <a:gd name="connsiteX206" fmla="*/ 7005526 w 7379537"/>
                  <a:gd name="connsiteY206" fmla="*/ 2522862 h 6376148"/>
                  <a:gd name="connsiteX207" fmla="*/ 6950441 w 7379537"/>
                  <a:gd name="connsiteY207" fmla="*/ 2644048 h 6376148"/>
                  <a:gd name="connsiteX208" fmla="*/ 6917391 w 7379537"/>
                  <a:gd name="connsiteY208" fmla="*/ 2666082 h 6376148"/>
                  <a:gd name="connsiteX209" fmla="*/ 6851289 w 7379537"/>
                  <a:gd name="connsiteY209" fmla="*/ 2732183 h 6376148"/>
                  <a:gd name="connsiteX210" fmla="*/ 6785188 w 7379537"/>
                  <a:gd name="connsiteY210" fmla="*/ 2765233 h 6376148"/>
                  <a:gd name="connsiteX211" fmla="*/ 6741121 w 7379537"/>
                  <a:gd name="connsiteY211" fmla="*/ 2831335 h 6376148"/>
                  <a:gd name="connsiteX212" fmla="*/ 6697053 w 7379537"/>
                  <a:gd name="connsiteY212" fmla="*/ 2897436 h 6376148"/>
                  <a:gd name="connsiteX213" fmla="*/ 6664003 w 7379537"/>
                  <a:gd name="connsiteY213" fmla="*/ 2963537 h 6376148"/>
                  <a:gd name="connsiteX214" fmla="*/ 6641969 w 7379537"/>
                  <a:gd name="connsiteY214" fmla="*/ 2996588 h 6376148"/>
                  <a:gd name="connsiteX215" fmla="*/ 6675020 w 7379537"/>
                  <a:gd name="connsiteY215" fmla="*/ 3007605 h 6376148"/>
                  <a:gd name="connsiteX216" fmla="*/ 6630952 w 7379537"/>
                  <a:gd name="connsiteY216" fmla="*/ 3415229 h 6376148"/>
                  <a:gd name="connsiteX217" fmla="*/ 6664003 w 7379537"/>
                  <a:gd name="connsiteY217" fmla="*/ 3558448 h 6376148"/>
                  <a:gd name="connsiteX218" fmla="*/ 6664003 w 7379537"/>
                  <a:gd name="connsiteY218" fmla="*/ 3558448 h 6376148"/>
                  <a:gd name="connsiteX219" fmla="*/ 6675020 w 7379537"/>
                  <a:gd name="connsiteY219" fmla="*/ 3613532 h 6376148"/>
                  <a:gd name="connsiteX220" fmla="*/ 6686036 w 7379537"/>
                  <a:gd name="connsiteY220" fmla="*/ 3657600 h 6376148"/>
                  <a:gd name="connsiteX221" fmla="*/ 6697053 w 7379537"/>
                  <a:gd name="connsiteY221" fmla="*/ 3723701 h 6376148"/>
                  <a:gd name="connsiteX222" fmla="*/ 6719087 w 7379537"/>
                  <a:gd name="connsiteY222" fmla="*/ 3811836 h 6376148"/>
                  <a:gd name="connsiteX223" fmla="*/ 6730104 w 7379537"/>
                  <a:gd name="connsiteY223" fmla="*/ 3922005 h 6376148"/>
                  <a:gd name="connsiteX224" fmla="*/ 6752138 w 7379537"/>
                  <a:gd name="connsiteY224" fmla="*/ 4087258 h 6376148"/>
                  <a:gd name="connsiteX225" fmla="*/ 6785188 w 7379537"/>
                  <a:gd name="connsiteY225" fmla="*/ 4340645 h 6376148"/>
                  <a:gd name="connsiteX226" fmla="*/ 6796205 w 7379537"/>
                  <a:gd name="connsiteY226" fmla="*/ 4461831 h 6376148"/>
                  <a:gd name="connsiteX227" fmla="*/ 6818239 w 7379537"/>
                  <a:gd name="connsiteY227" fmla="*/ 4560983 h 6376148"/>
                  <a:gd name="connsiteX228" fmla="*/ 6829256 w 7379537"/>
                  <a:gd name="connsiteY228" fmla="*/ 4627084 h 6376148"/>
                  <a:gd name="connsiteX229" fmla="*/ 6862306 w 7379537"/>
                  <a:gd name="connsiteY229" fmla="*/ 4638101 h 6376148"/>
                  <a:gd name="connsiteX230" fmla="*/ 6895357 w 7379537"/>
                  <a:gd name="connsiteY230" fmla="*/ 4660135 h 6376148"/>
                  <a:gd name="connsiteX231" fmla="*/ 6994509 w 7379537"/>
                  <a:gd name="connsiteY231" fmla="*/ 4704202 h 6376148"/>
                  <a:gd name="connsiteX232" fmla="*/ 7049593 w 7379537"/>
                  <a:gd name="connsiteY232" fmla="*/ 4803354 h 6376148"/>
                  <a:gd name="connsiteX233" fmla="*/ 7082644 w 7379537"/>
                  <a:gd name="connsiteY233" fmla="*/ 4825388 h 6376148"/>
                  <a:gd name="connsiteX234" fmla="*/ 7104677 w 7379537"/>
                  <a:gd name="connsiteY234" fmla="*/ 4858438 h 6376148"/>
                  <a:gd name="connsiteX235" fmla="*/ 7104677 w 7379537"/>
                  <a:gd name="connsiteY235" fmla="*/ 4935556 h 6376148"/>
                  <a:gd name="connsiteX236" fmla="*/ 6708070 w 7379537"/>
                  <a:gd name="connsiteY236" fmla="*/ 4946573 h 6376148"/>
                  <a:gd name="connsiteX237" fmla="*/ 6608918 w 7379537"/>
                  <a:gd name="connsiteY237" fmla="*/ 4979624 h 6376148"/>
                  <a:gd name="connsiteX238" fmla="*/ 6575868 w 7379537"/>
                  <a:gd name="connsiteY238" fmla="*/ 4990641 h 6376148"/>
                  <a:gd name="connsiteX239" fmla="*/ 6355530 w 7379537"/>
                  <a:gd name="connsiteY239" fmla="*/ 5001658 h 6376148"/>
                  <a:gd name="connsiteX240" fmla="*/ 5936889 w 7379537"/>
                  <a:gd name="connsiteY240" fmla="*/ 5023691 h 6376148"/>
                  <a:gd name="connsiteX241" fmla="*/ 5848755 w 7379537"/>
                  <a:gd name="connsiteY241" fmla="*/ 5034708 h 6376148"/>
                  <a:gd name="connsiteX242" fmla="*/ 5033506 w 7379537"/>
                  <a:gd name="connsiteY242" fmla="*/ 5067759 h 6376148"/>
                  <a:gd name="connsiteX243" fmla="*/ 5044523 w 7379537"/>
                  <a:gd name="connsiteY243" fmla="*/ 5100809 h 6376148"/>
                  <a:gd name="connsiteX244" fmla="*/ 4625882 w 7379537"/>
                  <a:gd name="connsiteY244" fmla="*/ 5310130 h 6376148"/>
                  <a:gd name="connsiteX245" fmla="*/ 3986904 w 7379537"/>
                  <a:gd name="connsiteY245" fmla="*/ 5299113 h 6376148"/>
                  <a:gd name="connsiteX246" fmla="*/ 3920803 w 7379537"/>
                  <a:gd name="connsiteY246" fmla="*/ 5277079 h 6376148"/>
                  <a:gd name="connsiteX247" fmla="*/ 3876735 w 7379537"/>
                  <a:gd name="connsiteY247" fmla="*/ 5266062 h 6376148"/>
                  <a:gd name="connsiteX248" fmla="*/ 3733516 w 7379537"/>
                  <a:gd name="connsiteY248" fmla="*/ 5255045 h 6376148"/>
                  <a:gd name="connsiteX249" fmla="*/ 2797082 w 7379537"/>
                  <a:gd name="connsiteY249" fmla="*/ 5244029 h 6376148"/>
                  <a:gd name="connsiteX250" fmla="*/ 2730981 w 7379537"/>
                  <a:gd name="connsiteY250" fmla="*/ 5221995 h 6376148"/>
                  <a:gd name="connsiteX251" fmla="*/ 2697930 w 7379537"/>
                  <a:gd name="connsiteY251" fmla="*/ 5199961 h 6376148"/>
                  <a:gd name="connsiteX252" fmla="*/ 2631829 w 7379537"/>
                  <a:gd name="connsiteY252" fmla="*/ 5166911 h 6376148"/>
                  <a:gd name="connsiteX253" fmla="*/ 2598779 w 7379537"/>
                  <a:gd name="connsiteY253" fmla="*/ 5133860 h 6376148"/>
                  <a:gd name="connsiteX254" fmla="*/ 2565728 w 7379537"/>
                  <a:gd name="connsiteY254" fmla="*/ 5122843 h 6376148"/>
                  <a:gd name="connsiteX255" fmla="*/ 2499627 w 7379537"/>
                  <a:gd name="connsiteY255" fmla="*/ 5067759 h 6376148"/>
                  <a:gd name="connsiteX256" fmla="*/ 2246239 w 7379537"/>
                  <a:gd name="connsiteY256" fmla="*/ 5089792 h 6376148"/>
                  <a:gd name="connsiteX257" fmla="*/ 2202171 w 7379537"/>
                  <a:gd name="connsiteY257" fmla="*/ 5100809 h 6376148"/>
                  <a:gd name="connsiteX258" fmla="*/ 1981834 w 7379537"/>
                  <a:gd name="connsiteY258" fmla="*/ 5111826 h 6376148"/>
                  <a:gd name="connsiteX259" fmla="*/ 1023367 w 7379537"/>
                  <a:gd name="connsiteY259" fmla="*/ 5100809 h 6376148"/>
                  <a:gd name="connsiteX260" fmla="*/ 1001333 w 7379537"/>
                  <a:gd name="connsiteY260" fmla="*/ 5034708 h 6376148"/>
                  <a:gd name="connsiteX261" fmla="*/ 990316 w 7379537"/>
                  <a:gd name="connsiteY261" fmla="*/ 5001658 h 6376148"/>
                  <a:gd name="connsiteX262" fmla="*/ 979299 w 7379537"/>
                  <a:gd name="connsiteY262" fmla="*/ 4968607 h 6376148"/>
                  <a:gd name="connsiteX263" fmla="*/ 968282 w 7379537"/>
                  <a:gd name="connsiteY263" fmla="*/ 2699132 h 6376148"/>
                  <a:gd name="connsiteX264" fmla="*/ 913198 w 7379537"/>
                  <a:gd name="connsiteY264" fmla="*/ 2599980 h 6376148"/>
                  <a:gd name="connsiteX265" fmla="*/ 891164 w 7379537"/>
                  <a:gd name="connsiteY265" fmla="*/ 2566930 h 6376148"/>
                  <a:gd name="connsiteX266" fmla="*/ 880147 w 7379537"/>
                  <a:gd name="connsiteY266" fmla="*/ 2390660 h 6376148"/>
                  <a:gd name="connsiteX267" fmla="*/ 858114 w 7379537"/>
                  <a:gd name="connsiteY267" fmla="*/ 2357609 h 6376148"/>
                  <a:gd name="connsiteX268" fmla="*/ 880147 w 7379537"/>
                  <a:gd name="connsiteY268" fmla="*/ 2192356 h 6376148"/>
                  <a:gd name="connsiteX269" fmla="*/ 924215 w 7379537"/>
                  <a:gd name="connsiteY269" fmla="*/ 2126255 h 6376148"/>
                  <a:gd name="connsiteX270" fmla="*/ 935232 w 7379537"/>
                  <a:gd name="connsiteY270" fmla="*/ 2093205 h 6376148"/>
                  <a:gd name="connsiteX271" fmla="*/ 957265 w 7379537"/>
                  <a:gd name="connsiteY271" fmla="*/ 2060154 h 6376148"/>
                  <a:gd name="connsiteX272" fmla="*/ 979299 w 7379537"/>
                  <a:gd name="connsiteY272" fmla="*/ 1994053 h 6376148"/>
                  <a:gd name="connsiteX273" fmla="*/ 968282 w 7379537"/>
                  <a:gd name="connsiteY273" fmla="*/ 1938968 h 6376148"/>
                  <a:gd name="connsiteX274" fmla="*/ 935232 w 7379537"/>
                  <a:gd name="connsiteY274" fmla="*/ 1949985 h 6376148"/>
                  <a:gd name="connsiteX275" fmla="*/ 869130 w 7379537"/>
                  <a:gd name="connsiteY275" fmla="*/ 1983036 h 6376148"/>
                  <a:gd name="connsiteX276" fmla="*/ 758962 w 7379537"/>
                  <a:gd name="connsiteY276" fmla="*/ 1994053 h 6376148"/>
                  <a:gd name="connsiteX277" fmla="*/ 703877 w 7379537"/>
                  <a:gd name="connsiteY277" fmla="*/ 2005070 h 6376148"/>
                  <a:gd name="connsiteX278" fmla="*/ 659810 w 7379537"/>
                  <a:gd name="connsiteY278" fmla="*/ 2104221 h 6376148"/>
                  <a:gd name="connsiteX279" fmla="*/ 648793 w 7379537"/>
                  <a:gd name="connsiteY279" fmla="*/ 2137272 h 6376148"/>
                  <a:gd name="connsiteX280" fmla="*/ 615742 w 7379537"/>
                  <a:gd name="connsiteY280" fmla="*/ 2148289 h 6376148"/>
                  <a:gd name="connsiteX281" fmla="*/ 582692 w 7379537"/>
                  <a:gd name="connsiteY281" fmla="*/ 2170323 h 6376148"/>
                  <a:gd name="connsiteX282" fmla="*/ 560658 w 7379537"/>
                  <a:gd name="connsiteY282" fmla="*/ 2104221 h 6376148"/>
                  <a:gd name="connsiteX283" fmla="*/ 571675 w 7379537"/>
                  <a:gd name="connsiteY283" fmla="*/ 2027103 h 6376148"/>
                  <a:gd name="connsiteX284" fmla="*/ 582692 w 7379537"/>
                  <a:gd name="connsiteY284" fmla="*/ 1994053 h 6376148"/>
                  <a:gd name="connsiteX285" fmla="*/ 604726 w 7379537"/>
                  <a:gd name="connsiteY285" fmla="*/ 1961002 h 6376148"/>
                  <a:gd name="connsiteX286" fmla="*/ 560658 w 7379537"/>
                  <a:gd name="connsiteY286" fmla="*/ 1994053 h 6376148"/>
                  <a:gd name="connsiteX287" fmla="*/ 494557 w 7379537"/>
                  <a:gd name="connsiteY287" fmla="*/ 2016086 h 6376148"/>
                  <a:gd name="connsiteX288" fmla="*/ 450489 w 7379537"/>
                  <a:gd name="connsiteY288" fmla="*/ 1718631 h 6376148"/>
                  <a:gd name="connsiteX289" fmla="*/ 406422 w 7379537"/>
                  <a:gd name="connsiteY289" fmla="*/ 1729648 h 6376148"/>
                  <a:gd name="connsiteX290" fmla="*/ 373371 w 7379537"/>
                  <a:gd name="connsiteY290" fmla="*/ 2732183 h 6376148"/>
                  <a:gd name="connsiteX291" fmla="*/ 340321 w 7379537"/>
                  <a:gd name="connsiteY291" fmla="*/ 2842351 h 6376148"/>
                  <a:gd name="connsiteX292" fmla="*/ 307270 w 7379537"/>
                  <a:gd name="connsiteY292" fmla="*/ 2941503 h 6376148"/>
                  <a:gd name="connsiteX293" fmla="*/ 296253 w 7379537"/>
                  <a:gd name="connsiteY293" fmla="*/ 2974554 h 6376148"/>
                  <a:gd name="connsiteX294" fmla="*/ 285236 w 7379537"/>
                  <a:gd name="connsiteY294" fmla="*/ 3018621 h 6376148"/>
                  <a:gd name="connsiteX295" fmla="*/ 307270 w 7379537"/>
                  <a:gd name="connsiteY295" fmla="*/ 3602515 h 6376148"/>
                  <a:gd name="connsiteX296" fmla="*/ 318287 w 7379537"/>
                  <a:gd name="connsiteY296" fmla="*/ 3778785 h 6376148"/>
                  <a:gd name="connsiteX297" fmla="*/ 340321 w 7379537"/>
                  <a:gd name="connsiteY297" fmla="*/ 3855903 h 6376148"/>
                  <a:gd name="connsiteX298" fmla="*/ 351338 w 7379537"/>
                  <a:gd name="connsiteY298" fmla="*/ 6026226 h 6376148"/>
                  <a:gd name="connsiteX299" fmla="*/ 1552176 w 7379537"/>
                  <a:gd name="connsiteY299" fmla="*/ 6037243 h 6376148"/>
                  <a:gd name="connsiteX300" fmla="*/ 3050470 w 7379537"/>
                  <a:gd name="connsiteY300" fmla="*/ 6048260 h 6376148"/>
                  <a:gd name="connsiteX301" fmla="*/ 4273342 w 7379537"/>
                  <a:gd name="connsiteY301" fmla="*/ 6070294 h 6376148"/>
                  <a:gd name="connsiteX302" fmla="*/ 4703000 w 7379537"/>
                  <a:gd name="connsiteY302" fmla="*/ 6081311 h 6376148"/>
                  <a:gd name="connsiteX303" fmla="*/ 4780118 w 7379537"/>
                  <a:gd name="connsiteY303" fmla="*/ 6092327 h 6376148"/>
                  <a:gd name="connsiteX304" fmla="*/ 4846220 w 7379537"/>
                  <a:gd name="connsiteY304" fmla="*/ 6103344 h 6376148"/>
                  <a:gd name="connsiteX305" fmla="*/ 6741121 w 7379537"/>
                  <a:gd name="connsiteY305" fmla="*/ 6092327 h 6376148"/>
                  <a:gd name="connsiteX306" fmla="*/ 6796205 w 7379537"/>
                  <a:gd name="connsiteY306" fmla="*/ 6081311 h 6376148"/>
                  <a:gd name="connsiteX307" fmla="*/ 6862306 w 7379537"/>
                  <a:gd name="connsiteY307" fmla="*/ 6059277 h 6376148"/>
                  <a:gd name="connsiteX308" fmla="*/ 6895357 w 7379537"/>
                  <a:gd name="connsiteY308" fmla="*/ 6048260 h 6376148"/>
                  <a:gd name="connsiteX309" fmla="*/ 6928408 w 7379537"/>
                  <a:gd name="connsiteY309" fmla="*/ 6037243 h 6376148"/>
                  <a:gd name="connsiteX310" fmla="*/ 6972475 w 7379537"/>
                  <a:gd name="connsiteY310" fmla="*/ 6026226 h 6376148"/>
                  <a:gd name="connsiteX311" fmla="*/ 7038576 w 7379537"/>
                  <a:gd name="connsiteY311" fmla="*/ 6004192 h 6376148"/>
                  <a:gd name="connsiteX312" fmla="*/ 7082644 w 7379537"/>
                  <a:gd name="connsiteY312" fmla="*/ 5993176 h 6376148"/>
                  <a:gd name="connsiteX313" fmla="*/ 7137728 w 7379537"/>
                  <a:gd name="connsiteY313" fmla="*/ 5982159 h 6376148"/>
                  <a:gd name="connsiteX314" fmla="*/ 7170779 w 7379537"/>
                  <a:gd name="connsiteY314" fmla="*/ 5971142 h 6376148"/>
                  <a:gd name="connsiteX315" fmla="*/ 7236880 w 7379537"/>
                  <a:gd name="connsiteY315" fmla="*/ 5960125 h 6376148"/>
                  <a:gd name="connsiteX316" fmla="*/ 7313998 w 7379537"/>
                  <a:gd name="connsiteY316" fmla="*/ 5938091 h 6376148"/>
                  <a:gd name="connsiteX317" fmla="*/ 7325015 w 7379537"/>
                  <a:gd name="connsiteY317" fmla="*/ 5894024 h 6376148"/>
                  <a:gd name="connsiteX0" fmla="*/ 7325015 w 7379537"/>
                  <a:gd name="connsiteY0" fmla="*/ 5894024 h 6376148"/>
                  <a:gd name="connsiteX1" fmla="*/ 7336032 w 7379537"/>
                  <a:gd name="connsiteY1" fmla="*/ 4164376 h 6376148"/>
                  <a:gd name="connsiteX2" fmla="*/ 7313998 w 7379537"/>
                  <a:gd name="connsiteY2" fmla="*/ 4131325 h 6376148"/>
                  <a:gd name="connsiteX3" fmla="*/ 7336032 w 7379537"/>
                  <a:gd name="connsiteY3" fmla="*/ 3360144 h 6376148"/>
                  <a:gd name="connsiteX4" fmla="*/ 7302981 w 7379537"/>
                  <a:gd name="connsiteY4" fmla="*/ 3294043 h 6376148"/>
                  <a:gd name="connsiteX5" fmla="*/ 7325015 w 7379537"/>
                  <a:gd name="connsiteY5" fmla="*/ 2445744 h 6376148"/>
                  <a:gd name="connsiteX6" fmla="*/ 7313998 w 7379537"/>
                  <a:gd name="connsiteY6" fmla="*/ 165253 h 6376148"/>
                  <a:gd name="connsiteX7" fmla="*/ 7126711 w 7379537"/>
                  <a:gd name="connsiteY7" fmla="*/ 154236 h 6376148"/>
                  <a:gd name="connsiteX8" fmla="*/ 7060610 w 7379537"/>
                  <a:gd name="connsiteY8" fmla="*/ 132202 h 6376148"/>
                  <a:gd name="connsiteX9" fmla="*/ 6950441 w 7379537"/>
                  <a:gd name="connsiteY9" fmla="*/ 110168 h 6376148"/>
                  <a:gd name="connsiteX10" fmla="*/ 6906374 w 7379537"/>
                  <a:gd name="connsiteY10" fmla="*/ 99151 h 6376148"/>
                  <a:gd name="connsiteX11" fmla="*/ 4647916 w 7379537"/>
                  <a:gd name="connsiteY11" fmla="*/ 88135 h 6376148"/>
                  <a:gd name="connsiteX12" fmla="*/ 4614865 w 7379537"/>
                  <a:gd name="connsiteY12" fmla="*/ 77118 h 6376148"/>
                  <a:gd name="connsiteX13" fmla="*/ 4526730 w 7379537"/>
                  <a:gd name="connsiteY13" fmla="*/ 55084 h 6376148"/>
                  <a:gd name="connsiteX14" fmla="*/ 4493680 w 7379537"/>
                  <a:gd name="connsiteY14" fmla="*/ 44067 h 6376148"/>
                  <a:gd name="connsiteX15" fmla="*/ 4427579 w 7379537"/>
                  <a:gd name="connsiteY15" fmla="*/ 33050 h 6376148"/>
                  <a:gd name="connsiteX16" fmla="*/ 4350461 w 7379537"/>
                  <a:gd name="connsiteY16" fmla="*/ 11017 h 6376148"/>
                  <a:gd name="connsiteX17" fmla="*/ 4295376 w 7379537"/>
                  <a:gd name="connsiteY17" fmla="*/ 0 h 6376148"/>
                  <a:gd name="connsiteX18" fmla="*/ 913198 w 7379537"/>
                  <a:gd name="connsiteY18" fmla="*/ 11017 h 6376148"/>
                  <a:gd name="connsiteX19" fmla="*/ 836080 w 7379537"/>
                  <a:gd name="connsiteY19" fmla="*/ 33050 h 6376148"/>
                  <a:gd name="connsiteX20" fmla="*/ 769979 w 7379537"/>
                  <a:gd name="connsiteY20" fmla="*/ 44067 h 6376148"/>
                  <a:gd name="connsiteX21" fmla="*/ 571675 w 7379537"/>
                  <a:gd name="connsiteY21" fmla="*/ 55084 h 6376148"/>
                  <a:gd name="connsiteX22" fmla="*/ 494557 w 7379537"/>
                  <a:gd name="connsiteY22" fmla="*/ 77118 h 6376148"/>
                  <a:gd name="connsiteX23" fmla="*/ 461506 w 7379537"/>
                  <a:gd name="connsiteY23" fmla="*/ 88135 h 6376148"/>
                  <a:gd name="connsiteX24" fmla="*/ 428456 w 7379537"/>
                  <a:gd name="connsiteY24" fmla="*/ 121185 h 6376148"/>
                  <a:gd name="connsiteX25" fmla="*/ 395405 w 7379537"/>
                  <a:gd name="connsiteY25" fmla="*/ 132202 h 6376148"/>
                  <a:gd name="connsiteX26" fmla="*/ 384388 w 7379537"/>
                  <a:gd name="connsiteY26" fmla="*/ 187286 h 6376148"/>
                  <a:gd name="connsiteX27" fmla="*/ 362355 w 7379537"/>
                  <a:gd name="connsiteY27" fmla="*/ 253388 h 6376148"/>
                  <a:gd name="connsiteX28" fmla="*/ 329304 w 7379537"/>
                  <a:gd name="connsiteY28" fmla="*/ 352539 h 6376148"/>
                  <a:gd name="connsiteX29" fmla="*/ 318287 w 7379537"/>
                  <a:gd name="connsiteY29" fmla="*/ 385590 h 6376148"/>
                  <a:gd name="connsiteX30" fmla="*/ 307270 w 7379537"/>
                  <a:gd name="connsiteY30" fmla="*/ 418641 h 6376148"/>
                  <a:gd name="connsiteX31" fmla="*/ 296253 w 7379537"/>
                  <a:gd name="connsiteY31" fmla="*/ 462708 h 6376148"/>
                  <a:gd name="connsiteX32" fmla="*/ 307270 w 7379537"/>
                  <a:gd name="connsiteY32" fmla="*/ 1498294 h 6376148"/>
                  <a:gd name="connsiteX33" fmla="*/ 318287 w 7379537"/>
                  <a:gd name="connsiteY33" fmla="*/ 1542361 h 6376148"/>
                  <a:gd name="connsiteX34" fmla="*/ 373371 w 7379537"/>
                  <a:gd name="connsiteY34" fmla="*/ 1630496 h 6376148"/>
                  <a:gd name="connsiteX35" fmla="*/ 461506 w 7379537"/>
                  <a:gd name="connsiteY35" fmla="*/ 1553378 h 6376148"/>
                  <a:gd name="connsiteX36" fmla="*/ 505574 w 7379537"/>
                  <a:gd name="connsiteY36" fmla="*/ 1454226 h 6376148"/>
                  <a:gd name="connsiteX37" fmla="*/ 571675 w 7379537"/>
                  <a:gd name="connsiteY37" fmla="*/ 1432192 h 6376148"/>
                  <a:gd name="connsiteX38" fmla="*/ 869130 w 7379537"/>
                  <a:gd name="connsiteY38" fmla="*/ 1421176 h 6376148"/>
                  <a:gd name="connsiteX39" fmla="*/ 880147 w 7379537"/>
                  <a:gd name="connsiteY39" fmla="*/ 1299990 h 6376148"/>
                  <a:gd name="connsiteX40" fmla="*/ 913198 w 7379537"/>
                  <a:gd name="connsiteY40" fmla="*/ 1277956 h 6376148"/>
                  <a:gd name="connsiteX41" fmla="*/ 979299 w 7379537"/>
                  <a:gd name="connsiteY41" fmla="*/ 1322024 h 6376148"/>
                  <a:gd name="connsiteX42" fmla="*/ 1056417 w 7379537"/>
                  <a:gd name="connsiteY42" fmla="*/ 1377108 h 6376148"/>
                  <a:gd name="connsiteX43" fmla="*/ 1122518 w 7379537"/>
                  <a:gd name="connsiteY43" fmla="*/ 1399142 h 6376148"/>
                  <a:gd name="connsiteX44" fmla="*/ 1155569 w 7379537"/>
                  <a:gd name="connsiteY44" fmla="*/ 1410159 h 6376148"/>
                  <a:gd name="connsiteX45" fmla="*/ 1177603 w 7379537"/>
                  <a:gd name="connsiteY45" fmla="*/ 1443209 h 6376148"/>
                  <a:gd name="connsiteX46" fmla="*/ 1188620 w 7379537"/>
                  <a:gd name="connsiteY46" fmla="*/ 1498294 h 6376148"/>
                  <a:gd name="connsiteX47" fmla="*/ 1254721 w 7379537"/>
                  <a:gd name="connsiteY47" fmla="*/ 1520327 h 6376148"/>
                  <a:gd name="connsiteX48" fmla="*/ 1309805 w 7379537"/>
                  <a:gd name="connsiteY48" fmla="*/ 1509311 h 6376148"/>
                  <a:gd name="connsiteX49" fmla="*/ 1342856 w 7379537"/>
                  <a:gd name="connsiteY49" fmla="*/ 1498294 h 6376148"/>
                  <a:gd name="connsiteX50" fmla="*/ 1386923 w 7379537"/>
                  <a:gd name="connsiteY50" fmla="*/ 1487277 h 6376148"/>
                  <a:gd name="connsiteX51" fmla="*/ 1442008 w 7379537"/>
                  <a:gd name="connsiteY51" fmla="*/ 1476260 h 6376148"/>
                  <a:gd name="connsiteX52" fmla="*/ 1541159 w 7379537"/>
                  <a:gd name="connsiteY52" fmla="*/ 1443209 h 6376148"/>
                  <a:gd name="connsiteX53" fmla="*/ 1574210 w 7379537"/>
                  <a:gd name="connsiteY53" fmla="*/ 1432192 h 6376148"/>
                  <a:gd name="connsiteX54" fmla="*/ 1596244 w 7379537"/>
                  <a:gd name="connsiteY54" fmla="*/ 1399142 h 6376148"/>
                  <a:gd name="connsiteX55" fmla="*/ 1662345 w 7379537"/>
                  <a:gd name="connsiteY55" fmla="*/ 1377108 h 6376148"/>
                  <a:gd name="connsiteX56" fmla="*/ 1695395 w 7379537"/>
                  <a:gd name="connsiteY56" fmla="*/ 1355074 h 6376148"/>
                  <a:gd name="connsiteX57" fmla="*/ 2279289 w 7379537"/>
                  <a:gd name="connsiteY57" fmla="*/ 1322024 h 6376148"/>
                  <a:gd name="connsiteX58" fmla="*/ 2290306 w 7379537"/>
                  <a:gd name="connsiteY58" fmla="*/ 870332 h 6376148"/>
                  <a:gd name="connsiteX59" fmla="*/ 2323357 w 7379537"/>
                  <a:gd name="connsiteY59" fmla="*/ 793214 h 6376148"/>
                  <a:gd name="connsiteX60" fmla="*/ 2356408 w 7379537"/>
                  <a:gd name="connsiteY60" fmla="*/ 782197 h 6376148"/>
                  <a:gd name="connsiteX61" fmla="*/ 2367424 w 7379537"/>
                  <a:gd name="connsiteY61" fmla="*/ 815248 h 6376148"/>
                  <a:gd name="connsiteX62" fmla="*/ 2411492 w 7379537"/>
                  <a:gd name="connsiteY62" fmla="*/ 881349 h 6376148"/>
                  <a:gd name="connsiteX63" fmla="*/ 2477593 w 7379537"/>
                  <a:gd name="connsiteY63" fmla="*/ 837282 h 6376148"/>
                  <a:gd name="connsiteX64" fmla="*/ 2587762 w 7379537"/>
                  <a:gd name="connsiteY64" fmla="*/ 749147 h 6376148"/>
                  <a:gd name="connsiteX65" fmla="*/ 2653863 w 7379537"/>
                  <a:gd name="connsiteY65" fmla="*/ 694062 h 6376148"/>
                  <a:gd name="connsiteX66" fmla="*/ 2697930 w 7379537"/>
                  <a:gd name="connsiteY66" fmla="*/ 683045 h 6376148"/>
                  <a:gd name="connsiteX67" fmla="*/ 2753015 w 7379537"/>
                  <a:gd name="connsiteY67" fmla="*/ 694062 h 6376148"/>
                  <a:gd name="connsiteX68" fmla="*/ 2730981 w 7379537"/>
                  <a:gd name="connsiteY68" fmla="*/ 815248 h 6376148"/>
                  <a:gd name="connsiteX69" fmla="*/ 2775048 w 7379537"/>
                  <a:gd name="connsiteY69" fmla="*/ 837282 h 6376148"/>
                  <a:gd name="connsiteX70" fmla="*/ 2808099 w 7379537"/>
                  <a:gd name="connsiteY70" fmla="*/ 859315 h 6376148"/>
                  <a:gd name="connsiteX71" fmla="*/ 2841150 w 7379537"/>
                  <a:gd name="connsiteY71" fmla="*/ 870332 h 6376148"/>
                  <a:gd name="connsiteX72" fmla="*/ 2874200 w 7379537"/>
                  <a:gd name="connsiteY72" fmla="*/ 892366 h 6376148"/>
                  <a:gd name="connsiteX73" fmla="*/ 2907251 w 7379537"/>
                  <a:gd name="connsiteY73" fmla="*/ 903383 h 6376148"/>
                  <a:gd name="connsiteX74" fmla="*/ 2929285 w 7379537"/>
                  <a:gd name="connsiteY74" fmla="*/ 936433 h 6376148"/>
                  <a:gd name="connsiteX75" fmla="*/ 2918268 w 7379537"/>
                  <a:gd name="connsiteY75" fmla="*/ 969484 h 6376148"/>
                  <a:gd name="connsiteX76" fmla="*/ 2984369 w 7379537"/>
                  <a:gd name="connsiteY76" fmla="*/ 1013551 h 6376148"/>
                  <a:gd name="connsiteX77" fmla="*/ 3006403 w 7379537"/>
                  <a:gd name="connsiteY77" fmla="*/ 1046602 h 6376148"/>
                  <a:gd name="connsiteX78" fmla="*/ 3017420 w 7379537"/>
                  <a:gd name="connsiteY78" fmla="*/ 1090670 h 6376148"/>
                  <a:gd name="connsiteX79" fmla="*/ 3028436 w 7379537"/>
                  <a:gd name="connsiteY79" fmla="*/ 1123720 h 6376148"/>
                  <a:gd name="connsiteX80" fmla="*/ 3039453 w 7379537"/>
                  <a:gd name="connsiteY80" fmla="*/ 1167788 h 6376148"/>
                  <a:gd name="connsiteX81" fmla="*/ 3138605 w 7379537"/>
                  <a:gd name="connsiteY81" fmla="*/ 1178805 h 6376148"/>
                  <a:gd name="connsiteX82" fmla="*/ 3171656 w 7379537"/>
                  <a:gd name="connsiteY82" fmla="*/ 1189821 h 6376148"/>
                  <a:gd name="connsiteX83" fmla="*/ 3171656 w 7379537"/>
                  <a:gd name="connsiteY83" fmla="*/ 1266939 h 6376148"/>
                  <a:gd name="connsiteX84" fmla="*/ 3138605 w 7379537"/>
                  <a:gd name="connsiteY84" fmla="*/ 1277956 h 6376148"/>
                  <a:gd name="connsiteX85" fmla="*/ 2951318 w 7379537"/>
                  <a:gd name="connsiteY85" fmla="*/ 1288973 h 6376148"/>
                  <a:gd name="connsiteX86" fmla="*/ 2940302 w 7379537"/>
                  <a:gd name="connsiteY86" fmla="*/ 1322024 h 6376148"/>
                  <a:gd name="connsiteX87" fmla="*/ 2951318 w 7379537"/>
                  <a:gd name="connsiteY87" fmla="*/ 1355074 h 6376148"/>
                  <a:gd name="connsiteX88" fmla="*/ 3006403 w 7379537"/>
                  <a:gd name="connsiteY88" fmla="*/ 1432192 h 6376148"/>
                  <a:gd name="connsiteX89" fmla="*/ 3039453 w 7379537"/>
                  <a:gd name="connsiteY89" fmla="*/ 1454226 h 6376148"/>
                  <a:gd name="connsiteX90" fmla="*/ 3116571 w 7379537"/>
                  <a:gd name="connsiteY90" fmla="*/ 1520327 h 6376148"/>
                  <a:gd name="connsiteX91" fmla="*/ 3182673 w 7379537"/>
                  <a:gd name="connsiteY91" fmla="*/ 1564395 h 6376148"/>
                  <a:gd name="connsiteX92" fmla="*/ 3226740 w 7379537"/>
                  <a:gd name="connsiteY92" fmla="*/ 1586429 h 6376148"/>
                  <a:gd name="connsiteX93" fmla="*/ 3292841 w 7379537"/>
                  <a:gd name="connsiteY93" fmla="*/ 1608462 h 6376148"/>
                  <a:gd name="connsiteX94" fmla="*/ 3259791 w 7379537"/>
                  <a:gd name="connsiteY94" fmla="*/ 1630496 h 6376148"/>
                  <a:gd name="connsiteX95" fmla="*/ 3160639 w 7379537"/>
                  <a:gd name="connsiteY95" fmla="*/ 1608462 h 6376148"/>
                  <a:gd name="connsiteX96" fmla="*/ 3105555 w 7379537"/>
                  <a:gd name="connsiteY96" fmla="*/ 1597445 h 6376148"/>
                  <a:gd name="connsiteX97" fmla="*/ 3039453 w 7379537"/>
                  <a:gd name="connsiteY97" fmla="*/ 1575412 h 6376148"/>
                  <a:gd name="connsiteX98" fmla="*/ 2951318 w 7379537"/>
                  <a:gd name="connsiteY98" fmla="*/ 1553378 h 6376148"/>
                  <a:gd name="connsiteX99" fmla="*/ 2907251 w 7379537"/>
                  <a:gd name="connsiteY99" fmla="*/ 1542361 h 6376148"/>
                  <a:gd name="connsiteX100" fmla="*/ 2874200 w 7379537"/>
                  <a:gd name="connsiteY100" fmla="*/ 1531344 h 6376148"/>
                  <a:gd name="connsiteX101" fmla="*/ 2730981 w 7379537"/>
                  <a:gd name="connsiteY101" fmla="*/ 1542361 h 6376148"/>
                  <a:gd name="connsiteX102" fmla="*/ 2764032 w 7379537"/>
                  <a:gd name="connsiteY102" fmla="*/ 1564395 h 6376148"/>
                  <a:gd name="connsiteX103" fmla="*/ 2918268 w 7379537"/>
                  <a:gd name="connsiteY103" fmla="*/ 1575412 h 6376148"/>
                  <a:gd name="connsiteX104" fmla="*/ 3017420 w 7379537"/>
                  <a:gd name="connsiteY104" fmla="*/ 1641513 h 6376148"/>
                  <a:gd name="connsiteX105" fmla="*/ 3050470 w 7379537"/>
                  <a:gd name="connsiteY105" fmla="*/ 1663547 h 6376148"/>
                  <a:gd name="connsiteX106" fmla="*/ 3039453 w 7379537"/>
                  <a:gd name="connsiteY106" fmla="*/ 1949985 h 6376148"/>
                  <a:gd name="connsiteX107" fmla="*/ 3006403 w 7379537"/>
                  <a:gd name="connsiteY107" fmla="*/ 1961002 h 6376148"/>
                  <a:gd name="connsiteX108" fmla="*/ 2918268 w 7379537"/>
                  <a:gd name="connsiteY108" fmla="*/ 1983036 h 6376148"/>
                  <a:gd name="connsiteX109" fmla="*/ 2852167 w 7379537"/>
                  <a:gd name="connsiteY109" fmla="*/ 2005070 h 6376148"/>
                  <a:gd name="connsiteX110" fmla="*/ 2863183 w 7379537"/>
                  <a:gd name="connsiteY110" fmla="*/ 2115238 h 6376148"/>
                  <a:gd name="connsiteX111" fmla="*/ 2896234 w 7379537"/>
                  <a:gd name="connsiteY111" fmla="*/ 2148289 h 6376148"/>
                  <a:gd name="connsiteX112" fmla="*/ 2929285 w 7379537"/>
                  <a:gd name="connsiteY112" fmla="*/ 2170323 h 6376148"/>
                  <a:gd name="connsiteX113" fmla="*/ 2995386 w 7379537"/>
                  <a:gd name="connsiteY113" fmla="*/ 2214390 h 6376148"/>
                  <a:gd name="connsiteX114" fmla="*/ 3017420 w 7379537"/>
                  <a:gd name="connsiteY114" fmla="*/ 2247441 h 6376148"/>
                  <a:gd name="connsiteX115" fmla="*/ 3050470 w 7379537"/>
                  <a:gd name="connsiteY115" fmla="*/ 2269474 h 6376148"/>
                  <a:gd name="connsiteX116" fmla="*/ 3061487 w 7379537"/>
                  <a:gd name="connsiteY116" fmla="*/ 2302525 h 6376148"/>
                  <a:gd name="connsiteX117" fmla="*/ 3050470 w 7379537"/>
                  <a:gd name="connsiteY117" fmla="*/ 2500829 h 6376148"/>
                  <a:gd name="connsiteX118" fmla="*/ 3270808 w 7379537"/>
                  <a:gd name="connsiteY118" fmla="*/ 2522862 h 6376148"/>
                  <a:gd name="connsiteX119" fmla="*/ 4185208 w 7379537"/>
                  <a:gd name="connsiteY119" fmla="*/ 2511845 h 6376148"/>
                  <a:gd name="connsiteX120" fmla="*/ 4196224 w 7379537"/>
                  <a:gd name="connsiteY120" fmla="*/ 2291508 h 6376148"/>
                  <a:gd name="connsiteX121" fmla="*/ 4251309 w 7379537"/>
                  <a:gd name="connsiteY121" fmla="*/ 2247441 h 6376148"/>
                  <a:gd name="connsiteX122" fmla="*/ 4284359 w 7379537"/>
                  <a:gd name="connsiteY122" fmla="*/ 2214390 h 6376148"/>
                  <a:gd name="connsiteX123" fmla="*/ 4350461 w 7379537"/>
                  <a:gd name="connsiteY123" fmla="*/ 2192356 h 6376148"/>
                  <a:gd name="connsiteX124" fmla="*/ 4427579 w 7379537"/>
                  <a:gd name="connsiteY124" fmla="*/ 2137272 h 6376148"/>
                  <a:gd name="connsiteX125" fmla="*/ 4460629 w 7379537"/>
                  <a:gd name="connsiteY125" fmla="*/ 2126255 h 6376148"/>
                  <a:gd name="connsiteX126" fmla="*/ 4471646 w 7379537"/>
                  <a:gd name="connsiteY126" fmla="*/ 2093205 h 6376148"/>
                  <a:gd name="connsiteX127" fmla="*/ 4460629 w 7379537"/>
                  <a:gd name="connsiteY127" fmla="*/ 1806766 h 6376148"/>
                  <a:gd name="connsiteX128" fmla="*/ 4449612 w 7379537"/>
                  <a:gd name="connsiteY128" fmla="*/ 1773715 h 6376148"/>
                  <a:gd name="connsiteX129" fmla="*/ 4416562 w 7379537"/>
                  <a:gd name="connsiteY129" fmla="*/ 1751682 h 6376148"/>
                  <a:gd name="connsiteX130" fmla="*/ 4339444 w 7379537"/>
                  <a:gd name="connsiteY130" fmla="*/ 1696597 h 6376148"/>
                  <a:gd name="connsiteX131" fmla="*/ 4284359 w 7379537"/>
                  <a:gd name="connsiteY131" fmla="*/ 1597445 h 6376148"/>
                  <a:gd name="connsiteX132" fmla="*/ 4262326 w 7379537"/>
                  <a:gd name="connsiteY132" fmla="*/ 1564395 h 6376148"/>
                  <a:gd name="connsiteX133" fmla="*/ 4240292 w 7379537"/>
                  <a:gd name="connsiteY133" fmla="*/ 1498294 h 6376148"/>
                  <a:gd name="connsiteX134" fmla="*/ 4273342 w 7379537"/>
                  <a:gd name="connsiteY134" fmla="*/ 1366091 h 6376148"/>
                  <a:gd name="connsiteX135" fmla="*/ 4306393 w 7379537"/>
                  <a:gd name="connsiteY135" fmla="*/ 1299990 h 6376148"/>
                  <a:gd name="connsiteX136" fmla="*/ 4339444 w 7379537"/>
                  <a:gd name="connsiteY136" fmla="*/ 1288973 h 6376148"/>
                  <a:gd name="connsiteX137" fmla="*/ 4372494 w 7379537"/>
                  <a:gd name="connsiteY137" fmla="*/ 1266939 h 6376148"/>
                  <a:gd name="connsiteX138" fmla="*/ 4405545 w 7379537"/>
                  <a:gd name="connsiteY138" fmla="*/ 1200838 h 6376148"/>
                  <a:gd name="connsiteX139" fmla="*/ 4416562 w 7379537"/>
                  <a:gd name="connsiteY139" fmla="*/ 969484 h 6376148"/>
                  <a:gd name="connsiteX140" fmla="*/ 4427579 w 7379537"/>
                  <a:gd name="connsiteY140" fmla="*/ 936433 h 6376148"/>
                  <a:gd name="connsiteX141" fmla="*/ 4471646 w 7379537"/>
                  <a:gd name="connsiteY141" fmla="*/ 870332 h 6376148"/>
                  <a:gd name="connsiteX142" fmla="*/ 4493680 w 7379537"/>
                  <a:gd name="connsiteY142" fmla="*/ 837282 h 6376148"/>
                  <a:gd name="connsiteX143" fmla="*/ 4559781 w 7379537"/>
                  <a:gd name="connsiteY143" fmla="*/ 793214 h 6376148"/>
                  <a:gd name="connsiteX144" fmla="*/ 4581815 w 7379537"/>
                  <a:gd name="connsiteY144" fmla="*/ 760164 h 6376148"/>
                  <a:gd name="connsiteX145" fmla="*/ 4647916 w 7379537"/>
                  <a:gd name="connsiteY145" fmla="*/ 716096 h 6376148"/>
                  <a:gd name="connsiteX146" fmla="*/ 5000456 w 7379537"/>
                  <a:gd name="connsiteY146" fmla="*/ 694062 h 6376148"/>
                  <a:gd name="connsiteX147" fmla="*/ 5033506 w 7379537"/>
                  <a:gd name="connsiteY147" fmla="*/ 672029 h 6376148"/>
                  <a:gd name="connsiteX148" fmla="*/ 5055540 w 7379537"/>
                  <a:gd name="connsiteY148" fmla="*/ 605927 h 6376148"/>
                  <a:gd name="connsiteX149" fmla="*/ 5121641 w 7379537"/>
                  <a:gd name="connsiteY149" fmla="*/ 583894 h 6376148"/>
                  <a:gd name="connsiteX150" fmla="*/ 5154692 w 7379537"/>
                  <a:gd name="connsiteY150" fmla="*/ 572877 h 6376148"/>
                  <a:gd name="connsiteX151" fmla="*/ 5562316 w 7379537"/>
                  <a:gd name="connsiteY151" fmla="*/ 583894 h 6376148"/>
                  <a:gd name="connsiteX152" fmla="*/ 5595367 w 7379537"/>
                  <a:gd name="connsiteY152" fmla="*/ 594911 h 6376148"/>
                  <a:gd name="connsiteX153" fmla="*/ 5694518 w 7379537"/>
                  <a:gd name="connsiteY153" fmla="*/ 605927 h 6376148"/>
                  <a:gd name="connsiteX154" fmla="*/ 5760620 w 7379537"/>
                  <a:gd name="connsiteY154" fmla="*/ 627961 h 6376148"/>
                  <a:gd name="connsiteX155" fmla="*/ 5837738 w 7379537"/>
                  <a:gd name="connsiteY155" fmla="*/ 649995 h 6376148"/>
                  <a:gd name="connsiteX156" fmla="*/ 5903839 w 7379537"/>
                  <a:gd name="connsiteY156" fmla="*/ 683045 h 6376148"/>
                  <a:gd name="connsiteX157" fmla="*/ 5936889 w 7379537"/>
                  <a:gd name="connsiteY157" fmla="*/ 705079 h 6376148"/>
                  <a:gd name="connsiteX158" fmla="*/ 5969940 w 7379537"/>
                  <a:gd name="connsiteY158" fmla="*/ 738130 h 6376148"/>
                  <a:gd name="connsiteX159" fmla="*/ 6025024 w 7379537"/>
                  <a:gd name="connsiteY159" fmla="*/ 749147 h 6376148"/>
                  <a:gd name="connsiteX160" fmla="*/ 6036041 w 7379537"/>
                  <a:gd name="connsiteY160" fmla="*/ 804231 h 6376148"/>
                  <a:gd name="connsiteX161" fmla="*/ 6047058 w 7379537"/>
                  <a:gd name="connsiteY161" fmla="*/ 837282 h 6376148"/>
                  <a:gd name="connsiteX162" fmla="*/ 6080109 w 7379537"/>
                  <a:gd name="connsiteY162" fmla="*/ 815248 h 6376148"/>
                  <a:gd name="connsiteX163" fmla="*/ 6146210 w 7379537"/>
                  <a:gd name="connsiteY163" fmla="*/ 793214 h 6376148"/>
                  <a:gd name="connsiteX164" fmla="*/ 6190277 w 7379537"/>
                  <a:gd name="connsiteY164" fmla="*/ 892366 h 6376148"/>
                  <a:gd name="connsiteX165" fmla="*/ 6201294 w 7379537"/>
                  <a:gd name="connsiteY165" fmla="*/ 925417 h 6376148"/>
                  <a:gd name="connsiteX166" fmla="*/ 6289429 w 7379537"/>
                  <a:gd name="connsiteY166" fmla="*/ 958467 h 6376148"/>
                  <a:gd name="connsiteX167" fmla="*/ 6410615 w 7379537"/>
                  <a:gd name="connsiteY167" fmla="*/ 991518 h 6376148"/>
                  <a:gd name="connsiteX168" fmla="*/ 6443665 w 7379537"/>
                  <a:gd name="connsiteY168" fmla="*/ 1002535 h 6376148"/>
                  <a:gd name="connsiteX169" fmla="*/ 6465699 w 7379537"/>
                  <a:gd name="connsiteY169" fmla="*/ 1035585 h 6376148"/>
                  <a:gd name="connsiteX170" fmla="*/ 6498750 w 7379537"/>
                  <a:gd name="connsiteY170" fmla="*/ 1057619 h 6376148"/>
                  <a:gd name="connsiteX171" fmla="*/ 6553834 w 7379537"/>
                  <a:gd name="connsiteY171" fmla="*/ 1167788 h 6376148"/>
                  <a:gd name="connsiteX172" fmla="*/ 6520783 w 7379537"/>
                  <a:gd name="connsiteY172" fmla="*/ 1178805 h 6376148"/>
                  <a:gd name="connsiteX173" fmla="*/ 6399598 w 7379537"/>
                  <a:gd name="connsiteY173" fmla="*/ 1189821 h 6376148"/>
                  <a:gd name="connsiteX174" fmla="*/ 6432648 w 7379537"/>
                  <a:gd name="connsiteY174" fmla="*/ 1222872 h 6376148"/>
                  <a:gd name="connsiteX175" fmla="*/ 6476716 w 7379537"/>
                  <a:gd name="connsiteY175" fmla="*/ 1244906 h 6376148"/>
                  <a:gd name="connsiteX176" fmla="*/ 6520783 w 7379537"/>
                  <a:gd name="connsiteY176" fmla="*/ 1277956 h 6376148"/>
                  <a:gd name="connsiteX177" fmla="*/ 6542817 w 7379537"/>
                  <a:gd name="connsiteY177" fmla="*/ 1311007 h 6376148"/>
                  <a:gd name="connsiteX178" fmla="*/ 6608918 w 7379537"/>
                  <a:gd name="connsiteY178" fmla="*/ 1366091 h 6376148"/>
                  <a:gd name="connsiteX179" fmla="*/ 6619935 w 7379537"/>
                  <a:gd name="connsiteY179" fmla="*/ 1432192 h 6376148"/>
                  <a:gd name="connsiteX180" fmla="*/ 6630952 w 7379537"/>
                  <a:gd name="connsiteY180" fmla="*/ 1465243 h 6376148"/>
                  <a:gd name="connsiteX181" fmla="*/ 6664003 w 7379537"/>
                  <a:gd name="connsiteY181" fmla="*/ 1597445 h 6376148"/>
                  <a:gd name="connsiteX182" fmla="*/ 6697053 w 7379537"/>
                  <a:gd name="connsiteY182" fmla="*/ 1619479 h 6376148"/>
                  <a:gd name="connsiteX183" fmla="*/ 6741121 w 7379537"/>
                  <a:gd name="connsiteY183" fmla="*/ 1685580 h 6376148"/>
                  <a:gd name="connsiteX184" fmla="*/ 6763155 w 7379537"/>
                  <a:gd name="connsiteY184" fmla="*/ 1718631 h 6376148"/>
                  <a:gd name="connsiteX185" fmla="*/ 6763155 w 7379537"/>
                  <a:gd name="connsiteY185" fmla="*/ 1795749 h 6376148"/>
                  <a:gd name="connsiteX186" fmla="*/ 6752138 w 7379537"/>
                  <a:gd name="connsiteY186" fmla="*/ 1762698 h 6376148"/>
                  <a:gd name="connsiteX187" fmla="*/ 6719087 w 7379537"/>
                  <a:gd name="connsiteY187" fmla="*/ 1729648 h 6376148"/>
                  <a:gd name="connsiteX188" fmla="*/ 6708070 w 7379537"/>
                  <a:gd name="connsiteY188" fmla="*/ 1696597 h 6376148"/>
                  <a:gd name="connsiteX189" fmla="*/ 6664003 w 7379537"/>
                  <a:gd name="connsiteY189" fmla="*/ 1630496 h 6376148"/>
                  <a:gd name="connsiteX190" fmla="*/ 6652986 w 7379537"/>
                  <a:gd name="connsiteY190" fmla="*/ 1597445 h 6376148"/>
                  <a:gd name="connsiteX191" fmla="*/ 6664003 w 7379537"/>
                  <a:gd name="connsiteY191" fmla="*/ 1839817 h 6376148"/>
                  <a:gd name="connsiteX192" fmla="*/ 6675020 w 7379537"/>
                  <a:gd name="connsiteY192" fmla="*/ 1872867 h 6376148"/>
                  <a:gd name="connsiteX193" fmla="*/ 6697053 w 7379537"/>
                  <a:gd name="connsiteY193" fmla="*/ 1905918 h 6376148"/>
                  <a:gd name="connsiteX194" fmla="*/ 6719087 w 7379537"/>
                  <a:gd name="connsiteY194" fmla="*/ 2049137 h 6376148"/>
                  <a:gd name="connsiteX195" fmla="*/ 6741121 w 7379537"/>
                  <a:gd name="connsiteY195" fmla="*/ 2082188 h 6376148"/>
                  <a:gd name="connsiteX196" fmla="*/ 6719087 w 7379537"/>
                  <a:gd name="connsiteY196" fmla="*/ 2115238 h 6376148"/>
                  <a:gd name="connsiteX197" fmla="*/ 6675020 w 7379537"/>
                  <a:gd name="connsiteY197" fmla="*/ 2159306 h 6376148"/>
                  <a:gd name="connsiteX198" fmla="*/ 6697053 w 7379537"/>
                  <a:gd name="connsiteY198" fmla="*/ 2192356 h 6376148"/>
                  <a:gd name="connsiteX199" fmla="*/ 6730104 w 7379537"/>
                  <a:gd name="connsiteY199" fmla="*/ 2203373 h 6376148"/>
                  <a:gd name="connsiteX200" fmla="*/ 6763155 w 7379537"/>
                  <a:gd name="connsiteY200" fmla="*/ 2225407 h 6376148"/>
                  <a:gd name="connsiteX201" fmla="*/ 6818239 w 7379537"/>
                  <a:gd name="connsiteY201" fmla="*/ 2269474 h 6376148"/>
                  <a:gd name="connsiteX202" fmla="*/ 6840273 w 7379537"/>
                  <a:gd name="connsiteY202" fmla="*/ 2302525 h 6376148"/>
                  <a:gd name="connsiteX203" fmla="*/ 6917391 w 7379537"/>
                  <a:gd name="connsiteY203" fmla="*/ 2357609 h 6376148"/>
                  <a:gd name="connsiteX204" fmla="*/ 6939424 w 7379537"/>
                  <a:gd name="connsiteY204" fmla="*/ 2390660 h 6376148"/>
                  <a:gd name="connsiteX205" fmla="*/ 6961458 w 7379537"/>
                  <a:gd name="connsiteY205" fmla="*/ 2456761 h 6376148"/>
                  <a:gd name="connsiteX206" fmla="*/ 7005526 w 7379537"/>
                  <a:gd name="connsiteY206" fmla="*/ 2522862 h 6376148"/>
                  <a:gd name="connsiteX207" fmla="*/ 6950441 w 7379537"/>
                  <a:gd name="connsiteY207" fmla="*/ 2644048 h 6376148"/>
                  <a:gd name="connsiteX208" fmla="*/ 6917391 w 7379537"/>
                  <a:gd name="connsiteY208" fmla="*/ 2666082 h 6376148"/>
                  <a:gd name="connsiteX209" fmla="*/ 6851289 w 7379537"/>
                  <a:gd name="connsiteY209" fmla="*/ 2732183 h 6376148"/>
                  <a:gd name="connsiteX210" fmla="*/ 6785188 w 7379537"/>
                  <a:gd name="connsiteY210" fmla="*/ 2765233 h 6376148"/>
                  <a:gd name="connsiteX211" fmla="*/ 6741121 w 7379537"/>
                  <a:gd name="connsiteY211" fmla="*/ 2831335 h 6376148"/>
                  <a:gd name="connsiteX212" fmla="*/ 6697053 w 7379537"/>
                  <a:gd name="connsiteY212" fmla="*/ 2897436 h 6376148"/>
                  <a:gd name="connsiteX213" fmla="*/ 6664003 w 7379537"/>
                  <a:gd name="connsiteY213" fmla="*/ 2963537 h 6376148"/>
                  <a:gd name="connsiteX214" fmla="*/ 6641969 w 7379537"/>
                  <a:gd name="connsiteY214" fmla="*/ 2996588 h 6376148"/>
                  <a:gd name="connsiteX215" fmla="*/ 6675020 w 7379537"/>
                  <a:gd name="connsiteY215" fmla="*/ 3007605 h 6376148"/>
                  <a:gd name="connsiteX216" fmla="*/ 6630952 w 7379537"/>
                  <a:gd name="connsiteY216" fmla="*/ 3415229 h 6376148"/>
                  <a:gd name="connsiteX217" fmla="*/ 6664003 w 7379537"/>
                  <a:gd name="connsiteY217" fmla="*/ 3558448 h 6376148"/>
                  <a:gd name="connsiteX218" fmla="*/ 6664003 w 7379537"/>
                  <a:gd name="connsiteY218" fmla="*/ 3558448 h 6376148"/>
                  <a:gd name="connsiteX219" fmla="*/ 6675020 w 7379537"/>
                  <a:gd name="connsiteY219" fmla="*/ 3613532 h 6376148"/>
                  <a:gd name="connsiteX220" fmla="*/ 6686036 w 7379537"/>
                  <a:gd name="connsiteY220" fmla="*/ 3657600 h 6376148"/>
                  <a:gd name="connsiteX221" fmla="*/ 6697053 w 7379537"/>
                  <a:gd name="connsiteY221" fmla="*/ 3723701 h 6376148"/>
                  <a:gd name="connsiteX222" fmla="*/ 6719087 w 7379537"/>
                  <a:gd name="connsiteY222" fmla="*/ 3811836 h 6376148"/>
                  <a:gd name="connsiteX223" fmla="*/ 6730104 w 7379537"/>
                  <a:gd name="connsiteY223" fmla="*/ 3922005 h 6376148"/>
                  <a:gd name="connsiteX224" fmla="*/ 6752138 w 7379537"/>
                  <a:gd name="connsiteY224" fmla="*/ 4087258 h 6376148"/>
                  <a:gd name="connsiteX225" fmla="*/ 6785188 w 7379537"/>
                  <a:gd name="connsiteY225" fmla="*/ 4340645 h 6376148"/>
                  <a:gd name="connsiteX226" fmla="*/ 6796205 w 7379537"/>
                  <a:gd name="connsiteY226" fmla="*/ 4461831 h 6376148"/>
                  <a:gd name="connsiteX227" fmla="*/ 6818239 w 7379537"/>
                  <a:gd name="connsiteY227" fmla="*/ 4560983 h 6376148"/>
                  <a:gd name="connsiteX228" fmla="*/ 6829256 w 7379537"/>
                  <a:gd name="connsiteY228" fmla="*/ 4627084 h 6376148"/>
                  <a:gd name="connsiteX229" fmla="*/ 6862306 w 7379537"/>
                  <a:gd name="connsiteY229" fmla="*/ 4638101 h 6376148"/>
                  <a:gd name="connsiteX230" fmla="*/ 6895357 w 7379537"/>
                  <a:gd name="connsiteY230" fmla="*/ 4660135 h 6376148"/>
                  <a:gd name="connsiteX231" fmla="*/ 6994509 w 7379537"/>
                  <a:gd name="connsiteY231" fmla="*/ 4704202 h 6376148"/>
                  <a:gd name="connsiteX232" fmla="*/ 7049593 w 7379537"/>
                  <a:gd name="connsiteY232" fmla="*/ 4803354 h 6376148"/>
                  <a:gd name="connsiteX233" fmla="*/ 7082644 w 7379537"/>
                  <a:gd name="connsiteY233" fmla="*/ 4825388 h 6376148"/>
                  <a:gd name="connsiteX234" fmla="*/ 7104677 w 7379537"/>
                  <a:gd name="connsiteY234" fmla="*/ 4858438 h 6376148"/>
                  <a:gd name="connsiteX235" fmla="*/ 7104677 w 7379537"/>
                  <a:gd name="connsiteY235" fmla="*/ 4935556 h 6376148"/>
                  <a:gd name="connsiteX236" fmla="*/ 6708070 w 7379537"/>
                  <a:gd name="connsiteY236" fmla="*/ 4946573 h 6376148"/>
                  <a:gd name="connsiteX237" fmla="*/ 6608918 w 7379537"/>
                  <a:gd name="connsiteY237" fmla="*/ 4979624 h 6376148"/>
                  <a:gd name="connsiteX238" fmla="*/ 6575868 w 7379537"/>
                  <a:gd name="connsiteY238" fmla="*/ 4990641 h 6376148"/>
                  <a:gd name="connsiteX239" fmla="*/ 6355530 w 7379537"/>
                  <a:gd name="connsiteY239" fmla="*/ 5001658 h 6376148"/>
                  <a:gd name="connsiteX240" fmla="*/ 5936889 w 7379537"/>
                  <a:gd name="connsiteY240" fmla="*/ 5023691 h 6376148"/>
                  <a:gd name="connsiteX241" fmla="*/ 5848755 w 7379537"/>
                  <a:gd name="connsiteY241" fmla="*/ 5034708 h 6376148"/>
                  <a:gd name="connsiteX242" fmla="*/ 5033506 w 7379537"/>
                  <a:gd name="connsiteY242" fmla="*/ 5067759 h 6376148"/>
                  <a:gd name="connsiteX243" fmla="*/ 5044523 w 7379537"/>
                  <a:gd name="connsiteY243" fmla="*/ 5100809 h 6376148"/>
                  <a:gd name="connsiteX244" fmla="*/ 4625882 w 7379537"/>
                  <a:gd name="connsiteY244" fmla="*/ 5310130 h 6376148"/>
                  <a:gd name="connsiteX245" fmla="*/ 3986904 w 7379537"/>
                  <a:gd name="connsiteY245" fmla="*/ 5299113 h 6376148"/>
                  <a:gd name="connsiteX246" fmla="*/ 3920803 w 7379537"/>
                  <a:gd name="connsiteY246" fmla="*/ 5277079 h 6376148"/>
                  <a:gd name="connsiteX247" fmla="*/ 3876735 w 7379537"/>
                  <a:gd name="connsiteY247" fmla="*/ 5266062 h 6376148"/>
                  <a:gd name="connsiteX248" fmla="*/ 3733516 w 7379537"/>
                  <a:gd name="connsiteY248" fmla="*/ 5255045 h 6376148"/>
                  <a:gd name="connsiteX249" fmla="*/ 2797082 w 7379537"/>
                  <a:gd name="connsiteY249" fmla="*/ 5244029 h 6376148"/>
                  <a:gd name="connsiteX250" fmla="*/ 2730981 w 7379537"/>
                  <a:gd name="connsiteY250" fmla="*/ 5221995 h 6376148"/>
                  <a:gd name="connsiteX251" fmla="*/ 2697930 w 7379537"/>
                  <a:gd name="connsiteY251" fmla="*/ 5199961 h 6376148"/>
                  <a:gd name="connsiteX252" fmla="*/ 2631829 w 7379537"/>
                  <a:gd name="connsiteY252" fmla="*/ 5166911 h 6376148"/>
                  <a:gd name="connsiteX253" fmla="*/ 2598779 w 7379537"/>
                  <a:gd name="connsiteY253" fmla="*/ 5133860 h 6376148"/>
                  <a:gd name="connsiteX254" fmla="*/ 2565728 w 7379537"/>
                  <a:gd name="connsiteY254" fmla="*/ 5122843 h 6376148"/>
                  <a:gd name="connsiteX255" fmla="*/ 2499627 w 7379537"/>
                  <a:gd name="connsiteY255" fmla="*/ 5067759 h 6376148"/>
                  <a:gd name="connsiteX256" fmla="*/ 2246239 w 7379537"/>
                  <a:gd name="connsiteY256" fmla="*/ 5089792 h 6376148"/>
                  <a:gd name="connsiteX257" fmla="*/ 2202171 w 7379537"/>
                  <a:gd name="connsiteY257" fmla="*/ 5100809 h 6376148"/>
                  <a:gd name="connsiteX258" fmla="*/ 1981834 w 7379537"/>
                  <a:gd name="connsiteY258" fmla="*/ 5111826 h 6376148"/>
                  <a:gd name="connsiteX259" fmla="*/ 1023367 w 7379537"/>
                  <a:gd name="connsiteY259" fmla="*/ 5100809 h 6376148"/>
                  <a:gd name="connsiteX260" fmla="*/ 1001333 w 7379537"/>
                  <a:gd name="connsiteY260" fmla="*/ 5034708 h 6376148"/>
                  <a:gd name="connsiteX261" fmla="*/ 990316 w 7379537"/>
                  <a:gd name="connsiteY261" fmla="*/ 5001658 h 6376148"/>
                  <a:gd name="connsiteX262" fmla="*/ 979299 w 7379537"/>
                  <a:gd name="connsiteY262" fmla="*/ 4968607 h 6376148"/>
                  <a:gd name="connsiteX263" fmla="*/ 968282 w 7379537"/>
                  <a:gd name="connsiteY263" fmla="*/ 2699132 h 6376148"/>
                  <a:gd name="connsiteX264" fmla="*/ 913198 w 7379537"/>
                  <a:gd name="connsiteY264" fmla="*/ 2599980 h 6376148"/>
                  <a:gd name="connsiteX265" fmla="*/ 891164 w 7379537"/>
                  <a:gd name="connsiteY265" fmla="*/ 2566930 h 6376148"/>
                  <a:gd name="connsiteX266" fmla="*/ 880147 w 7379537"/>
                  <a:gd name="connsiteY266" fmla="*/ 2390660 h 6376148"/>
                  <a:gd name="connsiteX267" fmla="*/ 858114 w 7379537"/>
                  <a:gd name="connsiteY267" fmla="*/ 2357609 h 6376148"/>
                  <a:gd name="connsiteX268" fmla="*/ 880147 w 7379537"/>
                  <a:gd name="connsiteY268" fmla="*/ 2192356 h 6376148"/>
                  <a:gd name="connsiteX269" fmla="*/ 924215 w 7379537"/>
                  <a:gd name="connsiteY269" fmla="*/ 2126255 h 6376148"/>
                  <a:gd name="connsiteX270" fmla="*/ 935232 w 7379537"/>
                  <a:gd name="connsiteY270" fmla="*/ 2093205 h 6376148"/>
                  <a:gd name="connsiteX271" fmla="*/ 957265 w 7379537"/>
                  <a:gd name="connsiteY271" fmla="*/ 2060154 h 6376148"/>
                  <a:gd name="connsiteX272" fmla="*/ 979299 w 7379537"/>
                  <a:gd name="connsiteY272" fmla="*/ 1994053 h 6376148"/>
                  <a:gd name="connsiteX273" fmla="*/ 968282 w 7379537"/>
                  <a:gd name="connsiteY273" fmla="*/ 1938968 h 6376148"/>
                  <a:gd name="connsiteX274" fmla="*/ 935232 w 7379537"/>
                  <a:gd name="connsiteY274" fmla="*/ 1949985 h 6376148"/>
                  <a:gd name="connsiteX275" fmla="*/ 869130 w 7379537"/>
                  <a:gd name="connsiteY275" fmla="*/ 1983036 h 6376148"/>
                  <a:gd name="connsiteX276" fmla="*/ 758962 w 7379537"/>
                  <a:gd name="connsiteY276" fmla="*/ 1994053 h 6376148"/>
                  <a:gd name="connsiteX277" fmla="*/ 703877 w 7379537"/>
                  <a:gd name="connsiteY277" fmla="*/ 2005070 h 6376148"/>
                  <a:gd name="connsiteX278" fmla="*/ 659810 w 7379537"/>
                  <a:gd name="connsiteY278" fmla="*/ 2104221 h 6376148"/>
                  <a:gd name="connsiteX279" fmla="*/ 648793 w 7379537"/>
                  <a:gd name="connsiteY279" fmla="*/ 2137272 h 6376148"/>
                  <a:gd name="connsiteX280" fmla="*/ 615742 w 7379537"/>
                  <a:gd name="connsiteY280" fmla="*/ 2148289 h 6376148"/>
                  <a:gd name="connsiteX281" fmla="*/ 582692 w 7379537"/>
                  <a:gd name="connsiteY281" fmla="*/ 2170323 h 6376148"/>
                  <a:gd name="connsiteX282" fmla="*/ 560658 w 7379537"/>
                  <a:gd name="connsiteY282" fmla="*/ 2104221 h 6376148"/>
                  <a:gd name="connsiteX283" fmla="*/ 571675 w 7379537"/>
                  <a:gd name="connsiteY283" fmla="*/ 2027103 h 6376148"/>
                  <a:gd name="connsiteX284" fmla="*/ 582692 w 7379537"/>
                  <a:gd name="connsiteY284" fmla="*/ 1994053 h 6376148"/>
                  <a:gd name="connsiteX285" fmla="*/ 604726 w 7379537"/>
                  <a:gd name="connsiteY285" fmla="*/ 1961002 h 6376148"/>
                  <a:gd name="connsiteX286" fmla="*/ 560658 w 7379537"/>
                  <a:gd name="connsiteY286" fmla="*/ 1994053 h 6376148"/>
                  <a:gd name="connsiteX287" fmla="*/ 494557 w 7379537"/>
                  <a:gd name="connsiteY287" fmla="*/ 2016086 h 6376148"/>
                  <a:gd name="connsiteX288" fmla="*/ 450489 w 7379537"/>
                  <a:gd name="connsiteY288" fmla="*/ 1718631 h 6376148"/>
                  <a:gd name="connsiteX289" fmla="*/ 406422 w 7379537"/>
                  <a:gd name="connsiteY289" fmla="*/ 1729648 h 6376148"/>
                  <a:gd name="connsiteX290" fmla="*/ 373371 w 7379537"/>
                  <a:gd name="connsiteY290" fmla="*/ 2732183 h 6376148"/>
                  <a:gd name="connsiteX291" fmla="*/ 340321 w 7379537"/>
                  <a:gd name="connsiteY291" fmla="*/ 2842351 h 6376148"/>
                  <a:gd name="connsiteX292" fmla="*/ 307270 w 7379537"/>
                  <a:gd name="connsiteY292" fmla="*/ 2941503 h 6376148"/>
                  <a:gd name="connsiteX293" fmla="*/ 296253 w 7379537"/>
                  <a:gd name="connsiteY293" fmla="*/ 2974554 h 6376148"/>
                  <a:gd name="connsiteX294" fmla="*/ 285236 w 7379537"/>
                  <a:gd name="connsiteY294" fmla="*/ 3018621 h 6376148"/>
                  <a:gd name="connsiteX295" fmla="*/ 307270 w 7379537"/>
                  <a:gd name="connsiteY295" fmla="*/ 3602515 h 6376148"/>
                  <a:gd name="connsiteX296" fmla="*/ 318287 w 7379537"/>
                  <a:gd name="connsiteY296" fmla="*/ 3778785 h 6376148"/>
                  <a:gd name="connsiteX297" fmla="*/ 340321 w 7379537"/>
                  <a:gd name="connsiteY297" fmla="*/ 3855903 h 6376148"/>
                  <a:gd name="connsiteX298" fmla="*/ 351338 w 7379537"/>
                  <a:gd name="connsiteY298" fmla="*/ 6026226 h 6376148"/>
                  <a:gd name="connsiteX299" fmla="*/ 1552176 w 7379537"/>
                  <a:gd name="connsiteY299" fmla="*/ 6037243 h 6376148"/>
                  <a:gd name="connsiteX300" fmla="*/ 3050470 w 7379537"/>
                  <a:gd name="connsiteY300" fmla="*/ 6048260 h 6376148"/>
                  <a:gd name="connsiteX301" fmla="*/ 4273342 w 7379537"/>
                  <a:gd name="connsiteY301" fmla="*/ 6070294 h 6376148"/>
                  <a:gd name="connsiteX302" fmla="*/ 4703000 w 7379537"/>
                  <a:gd name="connsiteY302" fmla="*/ 6081311 h 6376148"/>
                  <a:gd name="connsiteX303" fmla="*/ 4780118 w 7379537"/>
                  <a:gd name="connsiteY303" fmla="*/ 6092327 h 6376148"/>
                  <a:gd name="connsiteX304" fmla="*/ 4846220 w 7379537"/>
                  <a:gd name="connsiteY304" fmla="*/ 6103344 h 6376148"/>
                  <a:gd name="connsiteX305" fmla="*/ 6741121 w 7379537"/>
                  <a:gd name="connsiteY305" fmla="*/ 6092327 h 6376148"/>
                  <a:gd name="connsiteX306" fmla="*/ 6796205 w 7379537"/>
                  <a:gd name="connsiteY306" fmla="*/ 6081311 h 6376148"/>
                  <a:gd name="connsiteX307" fmla="*/ 6862306 w 7379537"/>
                  <a:gd name="connsiteY307" fmla="*/ 6059277 h 6376148"/>
                  <a:gd name="connsiteX308" fmla="*/ 6895357 w 7379537"/>
                  <a:gd name="connsiteY308" fmla="*/ 6048260 h 6376148"/>
                  <a:gd name="connsiteX309" fmla="*/ 6928408 w 7379537"/>
                  <a:gd name="connsiteY309" fmla="*/ 6037243 h 6376148"/>
                  <a:gd name="connsiteX310" fmla="*/ 6972475 w 7379537"/>
                  <a:gd name="connsiteY310" fmla="*/ 6026226 h 6376148"/>
                  <a:gd name="connsiteX311" fmla="*/ 7038576 w 7379537"/>
                  <a:gd name="connsiteY311" fmla="*/ 6004192 h 6376148"/>
                  <a:gd name="connsiteX312" fmla="*/ 7082644 w 7379537"/>
                  <a:gd name="connsiteY312" fmla="*/ 5993176 h 6376148"/>
                  <a:gd name="connsiteX313" fmla="*/ 7137728 w 7379537"/>
                  <a:gd name="connsiteY313" fmla="*/ 5982159 h 6376148"/>
                  <a:gd name="connsiteX314" fmla="*/ 7170779 w 7379537"/>
                  <a:gd name="connsiteY314" fmla="*/ 5971142 h 6376148"/>
                  <a:gd name="connsiteX315" fmla="*/ 7236880 w 7379537"/>
                  <a:gd name="connsiteY315" fmla="*/ 5960125 h 6376148"/>
                  <a:gd name="connsiteX316" fmla="*/ 7313998 w 7379537"/>
                  <a:gd name="connsiteY316" fmla="*/ 5938091 h 6376148"/>
                  <a:gd name="connsiteX317" fmla="*/ 7325015 w 7379537"/>
                  <a:gd name="connsiteY317" fmla="*/ 5894024 h 6376148"/>
                  <a:gd name="connsiteX0" fmla="*/ 7325015 w 7379537"/>
                  <a:gd name="connsiteY0" fmla="*/ 5894024 h 6376148"/>
                  <a:gd name="connsiteX1" fmla="*/ 7336032 w 7379537"/>
                  <a:gd name="connsiteY1" fmla="*/ 4164376 h 6376148"/>
                  <a:gd name="connsiteX2" fmla="*/ 7313998 w 7379537"/>
                  <a:gd name="connsiteY2" fmla="*/ 4131325 h 6376148"/>
                  <a:gd name="connsiteX3" fmla="*/ 7336032 w 7379537"/>
                  <a:gd name="connsiteY3" fmla="*/ 3360144 h 6376148"/>
                  <a:gd name="connsiteX4" fmla="*/ 7302981 w 7379537"/>
                  <a:gd name="connsiteY4" fmla="*/ 3294043 h 6376148"/>
                  <a:gd name="connsiteX5" fmla="*/ 7325015 w 7379537"/>
                  <a:gd name="connsiteY5" fmla="*/ 2445744 h 6376148"/>
                  <a:gd name="connsiteX6" fmla="*/ 7313998 w 7379537"/>
                  <a:gd name="connsiteY6" fmla="*/ 165253 h 6376148"/>
                  <a:gd name="connsiteX7" fmla="*/ 7126711 w 7379537"/>
                  <a:gd name="connsiteY7" fmla="*/ 154236 h 6376148"/>
                  <a:gd name="connsiteX8" fmla="*/ 7060610 w 7379537"/>
                  <a:gd name="connsiteY8" fmla="*/ 132202 h 6376148"/>
                  <a:gd name="connsiteX9" fmla="*/ 6950441 w 7379537"/>
                  <a:gd name="connsiteY9" fmla="*/ 110168 h 6376148"/>
                  <a:gd name="connsiteX10" fmla="*/ 6906374 w 7379537"/>
                  <a:gd name="connsiteY10" fmla="*/ 99151 h 6376148"/>
                  <a:gd name="connsiteX11" fmla="*/ 4647916 w 7379537"/>
                  <a:gd name="connsiteY11" fmla="*/ 88135 h 6376148"/>
                  <a:gd name="connsiteX12" fmla="*/ 4614865 w 7379537"/>
                  <a:gd name="connsiteY12" fmla="*/ 77118 h 6376148"/>
                  <a:gd name="connsiteX13" fmla="*/ 4526730 w 7379537"/>
                  <a:gd name="connsiteY13" fmla="*/ 55084 h 6376148"/>
                  <a:gd name="connsiteX14" fmla="*/ 4493680 w 7379537"/>
                  <a:gd name="connsiteY14" fmla="*/ 44067 h 6376148"/>
                  <a:gd name="connsiteX15" fmla="*/ 4427579 w 7379537"/>
                  <a:gd name="connsiteY15" fmla="*/ 33050 h 6376148"/>
                  <a:gd name="connsiteX16" fmla="*/ 4350461 w 7379537"/>
                  <a:gd name="connsiteY16" fmla="*/ 11017 h 6376148"/>
                  <a:gd name="connsiteX17" fmla="*/ 4295376 w 7379537"/>
                  <a:gd name="connsiteY17" fmla="*/ 0 h 6376148"/>
                  <a:gd name="connsiteX18" fmla="*/ 913198 w 7379537"/>
                  <a:gd name="connsiteY18" fmla="*/ 11017 h 6376148"/>
                  <a:gd name="connsiteX19" fmla="*/ 836080 w 7379537"/>
                  <a:gd name="connsiteY19" fmla="*/ 33050 h 6376148"/>
                  <a:gd name="connsiteX20" fmla="*/ 769979 w 7379537"/>
                  <a:gd name="connsiteY20" fmla="*/ 44067 h 6376148"/>
                  <a:gd name="connsiteX21" fmla="*/ 571675 w 7379537"/>
                  <a:gd name="connsiteY21" fmla="*/ 55084 h 6376148"/>
                  <a:gd name="connsiteX22" fmla="*/ 494557 w 7379537"/>
                  <a:gd name="connsiteY22" fmla="*/ 77118 h 6376148"/>
                  <a:gd name="connsiteX23" fmla="*/ 461506 w 7379537"/>
                  <a:gd name="connsiteY23" fmla="*/ 88135 h 6376148"/>
                  <a:gd name="connsiteX24" fmla="*/ 428456 w 7379537"/>
                  <a:gd name="connsiteY24" fmla="*/ 121185 h 6376148"/>
                  <a:gd name="connsiteX25" fmla="*/ 395405 w 7379537"/>
                  <a:gd name="connsiteY25" fmla="*/ 132202 h 6376148"/>
                  <a:gd name="connsiteX26" fmla="*/ 384388 w 7379537"/>
                  <a:gd name="connsiteY26" fmla="*/ 187286 h 6376148"/>
                  <a:gd name="connsiteX27" fmla="*/ 362355 w 7379537"/>
                  <a:gd name="connsiteY27" fmla="*/ 253388 h 6376148"/>
                  <a:gd name="connsiteX28" fmla="*/ 329304 w 7379537"/>
                  <a:gd name="connsiteY28" fmla="*/ 352539 h 6376148"/>
                  <a:gd name="connsiteX29" fmla="*/ 318287 w 7379537"/>
                  <a:gd name="connsiteY29" fmla="*/ 385590 h 6376148"/>
                  <a:gd name="connsiteX30" fmla="*/ 307270 w 7379537"/>
                  <a:gd name="connsiteY30" fmla="*/ 418641 h 6376148"/>
                  <a:gd name="connsiteX31" fmla="*/ 296253 w 7379537"/>
                  <a:gd name="connsiteY31" fmla="*/ 462708 h 6376148"/>
                  <a:gd name="connsiteX32" fmla="*/ 307270 w 7379537"/>
                  <a:gd name="connsiteY32" fmla="*/ 1498294 h 6376148"/>
                  <a:gd name="connsiteX33" fmla="*/ 318287 w 7379537"/>
                  <a:gd name="connsiteY33" fmla="*/ 1542361 h 6376148"/>
                  <a:gd name="connsiteX34" fmla="*/ 373371 w 7379537"/>
                  <a:gd name="connsiteY34" fmla="*/ 1630496 h 6376148"/>
                  <a:gd name="connsiteX35" fmla="*/ 461506 w 7379537"/>
                  <a:gd name="connsiteY35" fmla="*/ 1553378 h 6376148"/>
                  <a:gd name="connsiteX36" fmla="*/ 505574 w 7379537"/>
                  <a:gd name="connsiteY36" fmla="*/ 1454226 h 6376148"/>
                  <a:gd name="connsiteX37" fmla="*/ 571675 w 7379537"/>
                  <a:gd name="connsiteY37" fmla="*/ 1432192 h 6376148"/>
                  <a:gd name="connsiteX38" fmla="*/ 869130 w 7379537"/>
                  <a:gd name="connsiteY38" fmla="*/ 1421176 h 6376148"/>
                  <a:gd name="connsiteX39" fmla="*/ 880147 w 7379537"/>
                  <a:gd name="connsiteY39" fmla="*/ 1299990 h 6376148"/>
                  <a:gd name="connsiteX40" fmla="*/ 913198 w 7379537"/>
                  <a:gd name="connsiteY40" fmla="*/ 1277956 h 6376148"/>
                  <a:gd name="connsiteX41" fmla="*/ 979299 w 7379537"/>
                  <a:gd name="connsiteY41" fmla="*/ 1322024 h 6376148"/>
                  <a:gd name="connsiteX42" fmla="*/ 1056417 w 7379537"/>
                  <a:gd name="connsiteY42" fmla="*/ 1377108 h 6376148"/>
                  <a:gd name="connsiteX43" fmla="*/ 1122518 w 7379537"/>
                  <a:gd name="connsiteY43" fmla="*/ 1399142 h 6376148"/>
                  <a:gd name="connsiteX44" fmla="*/ 1155569 w 7379537"/>
                  <a:gd name="connsiteY44" fmla="*/ 1410159 h 6376148"/>
                  <a:gd name="connsiteX45" fmla="*/ 1177603 w 7379537"/>
                  <a:gd name="connsiteY45" fmla="*/ 1443209 h 6376148"/>
                  <a:gd name="connsiteX46" fmla="*/ 1188620 w 7379537"/>
                  <a:gd name="connsiteY46" fmla="*/ 1498294 h 6376148"/>
                  <a:gd name="connsiteX47" fmla="*/ 1254721 w 7379537"/>
                  <a:gd name="connsiteY47" fmla="*/ 1520327 h 6376148"/>
                  <a:gd name="connsiteX48" fmla="*/ 1309805 w 7379537"/>
                  <a:gd name="connsiteY48" fmla="*/ 1509311 h 6376148"/>
                  <a:gd name="connsiteX49" fmla="*/ 1342856 w 7379537"/>
                  <a:gd name="connsiteY49" fmla="*/ 1498294 h 6376148"/>
                  <a:gd name="connsiteX50" fmla="*/ 1386923 w 7379537"/>
                  <a:gd name="connsiteY50" fmla="*/ 1487277 h 6376148"/>
                  <a:gd name="connsiteX51" fmla="*/ 1442008 w 7379537"/>
                  <a:gd name="connsiteY51" fmla="*/ 1476260 h 6376148"/>
                  <a:gd name="connsiteX52" fmla="*/ 1541159 w 7379537"/>
                  <a:gd name="connsiteY52" fmla="*/ 1443209 h 6376148"/>
                  <a:gd name="connsiteX53" fmla="*/ 1574210 w 7379537"/>
                  <a:gd name="connsiteY53" fmla="*/ 1432192 h 6376148"/>
                  <a:gd name="connsiteX54" fmla="*/ 1596244 w 7379537"/>
                  <a:gd name="connsiteY54" fmla="*/ 1399142 h 6376148"/>
                  <a:gd name="connsiteX55" fmla="*/ 1662345 w 7379537"/>
                  <a:gd name="connsiteY55" fmla="*/ 1377108 h 6376148"/>
                  <a:gd name="connsiteX56" fmla="*/ 1695395 w 7379537"/>
                  <a:gd name="connsiteY56" fmla="*/ 1355074 h 6376148"/>
                  <a:gd name="connsiteX57" fmla="*/ 2279289 w 7379537"/>
                  <a:gd name="connsiteY57" fmla="*/ 1322024 h 6376148"/>
                  <a:gd name="connsiteX58" fmla="*/ 2290306 w 7379537"/>
                  <a:gd name="connsiteY58" fmla="*/ 870332 h 6376148"/>
                  <a:gd name="connsiteX59" fmla="*/ 2323357 w 7379537"/>
                  <a:gd name="connsiteY59" fmla="*/ 793214 h 6376148"/>
                  <a:gd name="connsiteX60" fmla="*/ 2356408 w 7379537"/>
                  <a:gd name="connsiteY60" fmla="*/ 782197 h 6376148"/>
                  <a:gd name="connsiteX61" fmla="*/ 2367424 w 7379537"/>
                  <a:gd name="connsiteY61" fmla="*/ 815248 h 6376148"/>
                  <a:gd name="connsiteX62" fmla="*/ 2411492 w 7379537"/>
                  <a:gd name="connsiteY62" fmla="*/ 881349 h 6376148"/>
                  <a:gd name="connsiteX63" fmla="*/ 2477593 w 7379537"/>
                  <a:gd name="connsiteY63" fmla="*/ 837282 h 6376148"/>
                  <a:gd name="connsiteX64" fmla="*/ 2587762 w 7379537"/>
                  <a:gd name="connsiteY64" fmla="*/ 749147 h 6376148"/>
                  <a:gd name="connsiteX65" fmla="*/ 2653863 w 7379537"/>
                  <a:gd name="connsiteY65" fmla="*/ 694062 h 6376148"/>
                  <a:gd name="connsiteX66" fmla="*/ 2697930 w 7379537"/>
                  <a:gd name="connsiteY66" fmla="*/ 683045 h 6376148"/>
                  <a:gd name="connsiteX67" fmla="*/ 2753015 w 7379537"/>
                  <a:gd name="connsiteY67" fmla="*/ 694062 h 6376148"/>
                  <a:gd name="connsiteX68" fmla="*/ 2730981 w 7379537"/>
                  <a:gd name="connsiteY68" fmla="*/ 815248 h 6376148"/>
                  <a:gd name="connsiteX69" fmla="*/ 2775048 w 7379537"/>
                  <a:gd name="connsiteY69" fmla="*/ 837282 h 6376148"/>
                  <a:gd name="connsiteX70" fmla="*/ 2808099 w 7379537"/>
                  <a:gd name="connsiteY70" fmla="*/ 859315 h 6376148"/>
                  <a:gd name="connsiteX71" fmla="*/ 2841150 w 7379537"/>
                  <a:gd name="connsiteY71" fmla="*/ 870332 h 6376148"/>
                  <a:gd name="connsiteX72" fmla="*/ 2874200 w 7379537"/>
                  <a:gd name="connsiteY72" fmla="*/ 892366 h 6376148"/>
                  <a:gd name="connsiteX73" fmla="*/ 2907251 w 7379537"/>
                  <a:gd name="connsiteY73" fmla="*/ 903383 h 6376148"/>
                  <a:gd name="connsiteX74" fmla="*/ 2929285 w 7379537"/>
                  <a:gd name="connsiteY74" fmla="*/ 936433 h 6376148"/>
                  <a:gd name="connsiteX75" fmla="*/ 2918268 w 7379537"/>
                  <a:gd name="connsiteY75" fmla="*/ 969484 h 6376148"/>
                  <a:gd name="connsiteX76" fmla="*/ 2984369 w 7379537"/>
                  <a:gd name="connsiteY76" fmla="*/ 1013551 h 6376148"/>
                  <a:gd name="connsiteX77" fmla="*/ 3006403 w 7379537"/>
                  <a:gd name="connsiteY77" fmla="*/ 1046602 h 6376148"/>
                  <a:gd name="connsiteX78" fmla="*/ 3017420 w 7379537"/>
                  <a:gd name="connsiteY78" fmla="*/ 1090670 h 6376148"/>
                  <a:gd name="connsiteX79" fmla="*/ 3028436 w 7379537"/>
                  <a:gd name="connsiteY79" fmla="*/ 1123720 h 6376148"/>
                  <a:gd name="connsiteX80" fmla="*/ 3039453 w 7379537"/>
                  <a:gd name="connsiteY80" fmla="*/ 1167788 h 6376148"/>
                  <a:gd name="connsiteX81" fmla="*/ 3138605 w 7379537"/>
                  <a:gd name="connsiteY81" fmla="*/ 1178805 h 6376148"/>
                  <a:gd name="connsiteX82" fmla="*/ 3171656 w 7379537"/>
                  <a:gd name="connsiteY82" fmla="*/ 1189821 h 6376148"/>
                  <a:gd name="connsiteX83" fmla="*/ 3171656 w 7379537"/>
                  <a:gd name="connsiteY83" fmla="*/ 1266939 h 6376148"/>
                  <a:gd name="connsiteX84" fmla="*/ 3138605 w 7379537"/>
                  <a:gd name="connsiteY84" fmla="*/ 1277956 h 6376148"/>
                  <a:gd name="connsiteX85" fmla="*/ 2951318 w 7379537"/>
                  <a:gd name="connsiteY85" fmla="*/ 1288973 h 6376148"/>
                  <a:gd name="connsiteX86" fmla="*/ 2940302 w 7379537"/>
                  <a:gd name="connsiteY86" fmla="*/ 1322024 h 6376148"/>
                  <a:gd name="connsiteX87" fmla="*/ 2951318 w 7379537"/>
                  <a:gd name="connsiteY87" fmla="*/ 1355074 h 6376148"/>
                  <a:gd name="connsiteX88" fmla="*/ 3006403 w 7379537"/>
                  <a:gd name="connsiteY88" fmla="*/ 1432192 h 6376148"/>
                  <a:gd name="connsiteX89" fmla="*/ 3039453 w 7379537"/>
                  <a:gd name="connsiteY89" fmla="*/ 1454226 h 6376148"/>
                  <a:gd name="connsiteX90" fmla="*/ 3116571 w 7379537"/>
                  <a:gd name="connsiteY90" fmla="*/ 1520327 h 6376148"/>
                  <a:gd name="connsiteX91" fmla="*/ 3182673 w 7379537"/>
                  <a:gd name="connsiteY91" fmla="*/ 1564395 h 6376148"/>
                  <a:gd name="connsiteX92" fmla="*/ 3226740 w 7379537"/>
                  <a:gd name="connsiteY92" fmla="*/ 1586429 h 6376148"/>
                  <a:gd name="connsiteX93" fmla="*/ 3292841 w 7379537"/>
                  <a:gd name="connsiteY93" fmla="*/ 1608462 h 6376148"/>
                  <a:gd name="connsiteX94" fmla="*/ 3259791 w 7379537"/>
                  <a:gd name="connsiteY94" fmla="*/ 1630496 h 6376148"/>
                  <a:gd name="connsiteX95" fmla="*/ 3160639 w 7379537"/>
                  <a:gd name="connsiteY95" fmla="*/ 1608462 h 6376148"/>
                  <a:gd name="connsiteX96" fmla="*/ 3105555 w 7379537"/>
                  <a:gd name="connsiteY96" fmla="*/ 1597445 h 6376148"/>
                  <a:gd name="connsiteX97" fmla="*/ 3039453 w 7379537"/>
                  <a:gd name="connsiteY97" fmla="*/ 1575412 h 6376148"/>
                  <a:gd name="connsiteX98" fmla="*/ 2951318 w 7379537"/>
                  <a:gd name="connsiteY98" fmla="*/ 1553378 h 6376148"/>
                  <a:gd name="connsiteX99" fmla="*/ 2907251 w 7379537"/>
                  <a:gd name="connsiteY99" fmla="*/ 1542361 h 6376148"/>
                  <a:gd name="connsiteX100" fmla="*/ 2874200 w 7379537"/>
                  <a:gd name="connsiteY100" fmla="*/ 1531344 h 6376148"/>
                  <a:gd name="connsiteX101" fmla="*/ 2730981 w 7379537"/>
                  <a:gd name="connsiteY101" fmla="*/ 1542361 h 6376148"/>
                  <a:gd name="connsiteX102" fmla="*/ 2764032 w 7379537"/>
                  <a:gd name="connsiteY102" fmla="*/ 1564395 h 6376148"/>
                  <a:gd name="connsiteX103" fmla="*/ 2918268 w 7379537"/>
                  <a:gd name="connsiteY103" fmla="*/ 1575412 h 6376148"/>
                  <a:gd name="connsiteX104" fmla="*/ 3017420 w 7379537"/>
                  <a:gd name="connsiteY104" fmla="*/ 1641513 h 6376148"/>
                  <a:gd name="connsiteX105" fmla="*/ 3050470 w 7379537"/>
                  <a:gd name="connsiteY105" fmla="*/ 1663547 h 6376148"/>
                  <a:gd name="connsiteX106" fmla="*/ 3039453 w 7379537"/>
                  <a:gd name="connsiteY106" fmla="*/ 1949985 h 6376148"/>
                  <a:gd name="connsiteX107" fmla="*/ 3006403 w 7379537"/>
                  <a:gd name="connsiteY107" fmla="*/ 1961002 h 6376148"/>
                  <a:gd name="connsiteX108" fmla="*/ 2918268 w 7379537"/>
                  <a:gd name="connsiteY108" fmla="*/ 1983036 h 6376148"/>
                  <a:gd name="connsiteX109" fmla="*/ 2852167 w 7379537"/>
                  <a:gd name="connsiteY109" fmla="*/ 2005070 h 6376148"/>
                  <a:gd name="connsiteX110" fmla="*/ 2863183 w 7379537"/>
                  <a:gd name="connsiteY110" fmla="*/ 2115238 h 6376148"/>
                  <a:gd name="connsiteX111" fmla="*/ 2896234 w 7379537"/>
                  <a:gd name="connsiteY111" fmla="*/ 2148289 h 6376148"/>
                  <a:gd name="connsiteX112" fmla="*/ 2929285 w 7379537"/>
                  <a:gd name="connsiteY112" fmla="*/ 2170323 h 6376148"/>
                  <a:gd name="connsiteX113" fmla="*/ 2995386 w 7379537"/>
                  <a:gd name="connsiteY113" fmla="*/ 2214390 h 6376148"/>
                  <a:gd name="connsiteX114" fmla="*/ 3017420 w 7379537"/>
                  <a:gd name="connsiteY114" fmla="*/ 2247441 h 6376148"/>
                  <a:gd name="connsiteX115" fmla="*/ 3050470 w 7379537"/>
                  <a:gd name="connsiteY115" fmla="*/ 2269474 h 6376148"/>
                  <a:gd name="connsiteX116" fmla="*/ 3061487 w 7379537"/>
                  <a:gd name="connsiteY116" fmla="*/ 2302525 h 6376148"/>
                  <a:gd name="connsiteX117" fmla="*/ 3050470 w 7379537"/>
                  <a:gd name="connsiteY117" fmla="*/ 2500829 h 6376148"/>
                  <a:gd name="connsiteX118" fmla="*/ 3270808 w 7379537"/>
                  <a:gd name="connsiteY118" fmla="*/ 2522862 h 6376148"/>
                  <a:gd name="connsiteX119" fmla="*/ 4185208 w 7379537"/>
                  <a:gd name="connsiteY119" fmla="*/ 2511845 h 6376148"/>
                  <a:gd name="connsiteX120" fmla="*/ 4196224 w 7379537"/>
                  <a:gd name="connsiteY120" fmla="*/ 2291508 h 6376148"/>
                  <a:gd name="connsiteX121" fmla="*/ 4251309 w 7379537"/>
                  <a:gd name="connsiteY121" fmla="*/ 2247441 h 6376148"/>
                  <a:gd name="connsiteX122" fmla="*/ 4284359 w 7379537"/>
                  <a:gd name="connsiteY122" fmla="*/ 2214390 h 6376148"/>
                  <a:gd name="connsiteX123" fmla="*/ 4350461 w 7379537"/>
                  <a:gd name="connsiteY123" fmla="*/ 2192356 h 6376148"/>
                  <a:gd name="connsiteX124" fmla="*/ 4427579 w 7379537"/>
                  <a:gd name="connsiteY124" fmla="*/ 2137272 h 6376148"/>
                  <a:gd name="connsiteX125" fmla="*/ 4460629 w 7379537"/>
                  <a:gd name="connsiteY125" fmla="*/ 2126255 h 6376148"/>
                  <a:gd name="connsiteX126" fmla="*/ 4471646 w 7379537"/>
                  <a:gd name="connsiteY126" fmla="*/ 2093205 h 6376148"/>
                  <a:gd name="connsiteX127" fmla="*/ 4460629 w 7379537"/>
                  <a:gd name="connsiteY127" fmla="*/ 1806766 h 6376148"/>
                  <a:gd name="connsiteX128" fmla="*/ 4449612 w 7379537"/>
                  <a:gd name="connsiteY128" fmla="*/ 1773715 h 6376148"/>
                  <a:gd name="connsiteX129" fmla="*/ 4416562 w 7379537"/>
                  <a:gd name="connsiteY129" fmla="*/ 1751682 h 6376148"/>
                  <a:gd name="connsiteX130" fmla="*/ 4339444 w 7379537"/>
                  <a:gd name="connsiteY130" fmla="*/ 1696597 h 6376148"/>
                  <a:gd name="connsiteX131" fmla="*/ 4284359 w 7379537"/>
                  <a:gd name="connsiteY131" fmla="*/ 1597445 h 6376148"/>
                  <a:gd name="connsiteX132" fmla="*/ 4262326 w 7379537"/>
                  <a:gd name="connsiteY132" fmla="*/ 1564395 h 6376148"/>
                  <a:gd name="connsiteX133" fmla="*/ 4240292 w 7379537"/>
                  <a:gd name="connsiteY133" fmla="*/ 1498294 h 6376148"/>
                  <a:gd name="connsiteX134" fmla="*/ 4273342 w 7379537"/>
                  <a:gd name="connsiteY134" fmla="*/ 1366091 h 6376148"/>
                  <a:gd name="connsiteX135" fmla="*/ 4306393 w 7379537"/>
                  <a:gd name="connsiteY135" fmla="*/ 1299990 h 6376148"/>
                  <a:gd name="connsiteX136" fmla="*/ 4339444 w 7379537"/>
                  <a:gd name="connsiteY136" fmla="*/ 1288973 h 6376148"/>
                  <a:gd name="connsiteX137" fmla="*/ 4372494 w 7379537"/>
                  <a:gd name="connsiteY137" fmla="*/ 1266939 h 6376148"/>
                  <a:gd name="connsiteX138" fmla="*/ 4405545 w 7379537"/>
                  <a:gd name="connsiteY138" fmla="*/ 1200838 h 6376148"/>
                  <a:gd name="connsiteX139" fmla="*/ 4416562 w 7379537"/>
                  <a:gd name="connsiteY139" fmla="*/ 969484 h 6376148"/>
                  <a:gd name="connsiteX140" fmla="*/ 4427579 w 7379537"/>
                  <a:gd name="connsiteY140" fmla="*/ 936433 h 6376148"/>
                  <a:gd name="connsiteX141" fmla="*/ 4471646 w 7379537"/>
                  <a:gd name="connsiteY141" fmla="*/ 870332 h 6376148"/>
                  <a:gd name="connsiteX142" fmla="*/ 4493680 w 7379537"/>
                  <a:gd name="connsiteY142" fmla="*/ 837282 h 6376148"/>
                  <a:gd name="connsiteX143" fmla="*/ 4559781 w 7379537"/>
                  <a:gd name="connsiteY143" fmla="*/ 793214 h 6376148"/>
                  <a:gd name="connsiteX144" fmla="*/ 4581815 w 7379537"/>
                  <a:gd name="connsiteY144" fmla="*/ 760164 h 6376148"/>
                  <a:gd name="connsiteX145" fmla="*/ 4647916 w 7379537"/>
                  <a:gd name="connsiteY145" fmla="*/ 716096 h 6376148"/>
                  <a:gd name="connsiteX146" fmla="*/ 5000456 w 7379537"/>
                  <a:gd name="connsiteY146" fmla="*/ 694062 h 6376148"/>
                  <a:gd name="connsiteX147" fmla="*/ 5033506 w 7379537"/>
                  <a:gd name="connsiteY147" fmla="*/ 672029 h 6376148"/>
                  <a:gd name="connsiteX148" fmla="*/ 5055540 w 7379537"/>
                  <a:gd name="connsiteY148" fmla="*/ 605927 h 6376148"/>
                  <a:gd name="connsiteX149" fmla="*/ 5121641 w 7379537"/>
                  <a:gd name="connsiteY149" fmla="*/ 583894 h 6376148"/>
                  <a:gd name="connsiteX150" fmla="*/ 5154692 w 7379537"/>
                  <a:gd name="connsiteY150" fmla="*/ 572877 h 6376148"/>
                  <a:gd name="connsiteX151" fmla="*/ 5562316 w 7379537"/>
                  <a:gd name="connsiteY151" fmla="*/ 583894 h 6376148"/>
                  <a:gd name="connsiteX152" fmla="*/ 5595367 w 7379537"/>
                  <a:gd name="connsiteY152" fmla="*/ 594911 h 6376148"/>
                  <a:gd name="connsiteX153" fmla="*/ 5694518 w 7379537"/>
                  <a:gd name="connsiteY153" fmla="*/ 605927 h 6376148"/>
                  <a:gd name="connsiteX154" fmla="*/ 5760620 w 7379537"/>
                  <a:gd name="connsiteY154" fmla="*/ 627961 h 6376148"/>
                  <a:gd name="connsiteX155" fmla="*/ 5837738 w 7379537"/>
                  <a:gd name="connsiteY155" fmla="*/ 649995 h 6376148"/>
                  <a:gd name="connsiteX156" fmla="*/ 5903839 w 7379537"/>
                  <a:gd name="connsiteY156" fmla="*/ 683045 h 6376148"/>
                  <a:gd name="connsiteX157" fmla="*/ 5936889 w 7379537"/>
                  <a:gd name="connsiteY157" fmla="*/ 705079 h 6376148"/>
                  <a:gd name="connsiteX158" fmla="*/ 5969940 w 7379537"/>
                  <a:gd name="connsiteY158" fmla="*/ 738130 h 6376148"/>
                  <a:gd name="connsiteX159" fmla="*/ 6025024 w 7379537"/>
                  <a:gd name="connsiteY159" fmla="*/ 749147 h 6376148"/>
                  <a:gd name="connsiteX160" fmla="*/ 6036041 w 7379537"/>
                  <a:gd name="connsiteY160" fmla="*/ 804231 h 6376148"/>
                  <a:gd name="connsiteX161" fmla="*/ 6047058 w 7379537"/>
                  <a:gd name="connsiteY161" fmla="*/ 837282 h 6376148"/>
                  <a:gd name="connsiteX162" fmla="*/ 6080109 w 7379537"/>
                  <a:gd name="connsiteY162" fmla="*/ 815248 h 6376148"/>
                  <a:gd name="connsiteX163" fmla="*/ 6146210 w 7379537"/>
                  <a:gd name="connsiteY163" fmla="*/ 793214 h 6376148"/>
                  <a:gd name="connsiteX164" fmla="*/ 6190277 w 7379537"/>
                  <a:gd name="connsiteY164" fmla="*/ 892366 h 6376148"/>
                  <a:gd name="connsiteX165" fmla="*/ 6201294 w 7379537"/>
                  <a:gd name="connsiteY165" fmla="*/ 925417 h 6376148"/>
                  <a:gd name="connsiteX166" fmla="*/ 6289429 w 7379537"/>
                  <a:gd name="connsiteY166" fmla="*/ 958467 h 6376148"/>
                  <a:gd name="connsiteX167" fmla="*/ 6410615 w 7379537"/>
                  <a:gd name="connsiteY167" fmla="*/ 991518 h 6376148"/>
                  <a:gd name="connsiteX168" fmla="*/ 6443665 w 7379537"/>
                  <a:gd name="connsiteY168" fmla="*/ 1002535 h 6376148"/>
                  <a:gd name="connsiteX169" fmla="*/ 6465699 w 7379537"/>
                  <a:gd name="connsiteY169" fmla="*/ 1035585 h 6376148"/>
                  <a:gd name="connsiteX170" fmla="*/ 6498750 w 7379537"/>
                  <a:gd name="connsiteY170" fmla="*/ 1057619 h 6376148"/>
                  <a:gd name="connsiteX171" fmla="*/ 6553834 w 7379537"/>
                  <a:gd name="connsiteY171" fmla="*/ 1167788 h 6376148"/>
                  <a:gd name="connsiteX172" fmla="*/ 6520783 w 7379537"/>
                  <a:gd name="connsiteY172" fmla="*/ 1178805 h 6376148"/>
                  <a:gd name="connsiteX173" fmla="*/ 6399598 w 7379537"/>
                  <a:gd name="connsiteY173" fmla="*/ 1189821 h 6376148"/>
                  <a:gd name="connsiteX174" fmla="*/ 6432648 w 7379537"/>
                  <a:gd name="connsiteY174" fmla="*/ 1222872 h 6376148"/>
                  <a:gd name="connsiteX175" fmla="*/ 6476716 w 7379537"/>
                  <a:gd name="connsiteY175" fmla="*/ 1244906 h 6376148"/>
                  <a:gd name="connsiteX176" fmla="*/ 6520783 w 7379537"/>
                  <a:gd name="connsiteY176" fmla="*/ 1277956 h 6376148"/>
                  <a:gd name="connsiteX177" fmla="*/ 6542817 w 7379537"/>
                  <a:gd name="connsiteY177" fmla="*/ 1311007 h 6376148"/>
                  <a:gd name="connsiteX178" fmla="*/ 6608918 w 7379537"/>
                  <a:gd name="connsiteY178" fmla="*/ 1366091 h 6376148"/>
                  <a:gd name="connsiteX179" fmla="*/ 6619935 w 7379537"/>
                  <a:gd name="connsiteY179" fmla="*/ 1432192 h 6376148"/>
                  <a:gd name="connsiteX180" fmla="*/ 6630952 w 7379537"/>
                  <a:gd name="connsiteY180" fmla="*/ 1465243 h 6376148"/>
                  <a:gd name="connsiteX181" fmla="*/ 6664003 w 7379537"/>
                  <a:gd name="connsiteY181" fmla="*/ 1597445 h 6376148"/>
                  <a:gd name="connsiteX182" fmla="*/ 6697053 w 7379537"/>
                  <a:gd name="connsiteY182" fmla="*/ 1619479 h 6376148"/>
                  <a:gd name="connsiteX183" fmla="*/ 6741121 w 7379537"/>
                  <a:gd name="connsiteY183" fmla="*/ 1685580 h 6376148"/>
                  <a:gd name="connsiteX184" fmla="*/ 6763155 w 7379537"/>
                  <a:gd name="connsiteY184" fmla="*/ 1718631 h 6376148"/>
                  <a:gd name="connsiteX185" fmla="*/ 6763155 w 7379537"/>
                  <a:gd name="connsiteY185" fmla="*/ 1795749 h 6376148"/>
                  <a:gd name="connsiteX186" fmla="*/ 6752138 w 7379537"/>
                  <a:gd name="connsiteY186" fmla="*/ 1762698 h 6376148"/>
                  <a:gd name="connsiteX187" fmla="*/ 6719087 w 7379537"/>
                  <a:gd name="connsiteY187" fmla="*/ 1729648 h 6376148"/>
                  <a:gd name="connsiteX188" fmla="*/ 6708070 w 7379537"/>
                  <a:gd name="connsiteY188" fmla="*/ 1696597 h 6376148"/>
                  <a:gd name="connsiteX189" fmla="*/ 6664003 w 7379537"/>
                  <a:gd name="connsiteY189" fmla="*/ 1630496 h 6376148"/>
                  <a:gd name="connsiteX190" fmla="*/ 6652986 w 7379537"/>
                  <a:gd name="connsiteY190" fmla="*/ 1597445 h 6376148"/>
                  <a:gd name="connsiteX191" fmla="*/ 6664003 w 7379537"/>
                  <a:gd name="connsiteY191" fmla="*/ 1839817 h 6376148"/>
                  <a:gd name="connsiteX192" fmla="*/ 6675020 w 7379537"/>
                  <a:gd name="connsiteY192" fmla="*/ 1872867 h 6376148"/>
                  <a:gd name="connsiteX193" fmla="*/ 6697053 w 7379537"/>
                  <a:gd name="connsiteY193" fmla="*/ 1905918 h 6376148"/>
                  <a:gd name="connsiteX194" fmla="*/ 6719087 w 7379537"/>
                  <a:gd name="connsiteY194" fmla="*/ 2049137 h 6376148"/>
                  <a:gd name="connsiteX195" fmla="*/ 6741121 w 7379537"/>
                  <a:gd name="connsiteY195" fmla="*/ 2082188 h 6376148"/>
                  <a:gd name="connsiteX196" fmla="*/ 6719087 w 7379537"/>
                  <a:gd name="connsiteY196" fmla="*/ 2115238 h 6376148"/>
                  <a:gd name="connsiteX197" fmla="*/ 6675020 w 7379537"/>
                  <a:gd name="connsiteY197" fmla="*/ 2159306 h 6376148"/>
                  <a:gd name="connsiteX198" fmla="*/ 6697053 w 7379537"/>
                  <a:gd name="connsiteY198" fmla="*/ 2192356 h 6376148"/>
                  <a:gd name="connsiteX199" fmla="*/ 6730104 w 7379537"/>
                  <a:gd name="connsiteY199" fmla="*/ 2203373 h 6376148"/>
                  <a:gd name="connsiteX200" fmla="*/ 6763155 w 7379537"/>
                  <a:gd name="connsiteY200" fmla="*/ 2225407 h 6376148"/>
                  <a:gd name="connsiteX201" fmla="*/ 6818239 w 7379537"/>
                  <a:gd name="connsiteY201" fmla="*/ 2269474 h 6376148"/>
                  <a:gd name="connsiteX202" fmla="*/ 6840273 w 7379537"/>
                  <a:gd name="connsiteY202" fmla="*/ 2302525 h 6376148"/>
                  <a:gd name="connsiteX203" fmla="*/ 6917391 w 7379537"/>
                  <a:gd name="connsiteY203" fmla="*/ 2357609 h 6376148"/>
                  <a:gd name="connsiteX204" fmla="*/ 6939424 w 7379537"/>
                  <a:gd name="connsiteY204" fmla="*/ 2390660 h 6376148"/>
                  <a:gd name="connsiteX205" fmla="*/ 6961458 w 7379537"/>
                  <a:gd name="connsiteY205" fmla="*/ 2456761 h 6376148"/>
                  <a:gd name="connsiteX206" fmla="*/ 7005526 w 7379537"/>
                  <a:gd name="connsiteY206" fmla="*/ 2522862 h 6376148"/>
                  <a:gd name="connsiteX207" fmla="*/ 6950441 w 7379537"/>
                  <a:gd name="connsiteY207" fmla="*/ 2644048 h 6376148"/>
                  <a:gd name="connsiteX208" fmla="*/ 6917391 w 7379537"/>
                  <a:gd name="connsiteY208" fmla="*/ 2666082 h 6376148"/>
                  <a:gd name="connsiteX209" fmla="*/ 6851289 w 7379537"/>
                  <a:gd name="connsiteY209" fmla="*/ 2732183 h 6376148"/>
                  <a:gd name="connsiteX210" fmla="*/ 6785188 w 7379537"/>
                  <a:gd name="connsiteY210" fmla="*/ 2765233 h 6376148"/>
                  <a:gd name="connsiteX211" fmla="*/ 6741121 w 7379537"/>
                  <a:gd name="connsiteY211" fmla="*/ 2831335 h 6376148"/>
                  <a:gd name="connsiteX212" fmla="*/ 6697053 w 7379537"/>
                  <a:gd name="connsiteY212" fmla="*/ 2897436 h 6376148"/>
                  <a:gd name="connsiteX213" fmla="*/ 6664003 w 7379537"/>
                  <a:gd name="connsiteY213" fmla="*/ 2963537 h 6376148"/>
                  <a:gd name="connsiteX214" fmla="*/ 6641969 w 7379537"/>
                  <a:gd name="connsiteY214" fmla="*/ 2996588 h 6376148"/>
                  <a:gd name="connsiteX215" fmla="*/ 6675020 w 7379537"/>
                  <a:gd name="connsiteY215" fmla="*/ 3007605 h 6376148"/>
                  <a:gd name="connsiteX216" fmla="*/ 6630952 w 7379537"/>
                  <a:gd name="connsiteY216" fmla="*/ 3415229 h 6376148"/>
                  <a:gd name="connsiteX217" fmla="*/ 6664003 w 7379537"/>
                  <a:gd name="connsiteY217" fmla="*/ 3558448 h 6376148"/>
                  <a:gd name="connsiteX218" fmla="*/ 6664003 w 7379537"/>
                  <a:gd name="connsiteY218" fmla="*/ 3558448 h 6376148"/>
                  <a:gd name="connsiteX219" fmla="*/ 6675020 w 7379537"/>
                  <a:gd name="connsiteY219" fmla="*/ 3613532 h 6376148"/>
                  <a:gd name="connsiteX220" fmla="*/ 6686036 w 7379537"/>
                  <a:gd name="connsiteY220" fmla="*/ 3657600 h 6376148"/>
                  <a:gd name="connsiteX221" fmla="*/ 6697053 w 7379537"/>
                  <a:gd name="connsiteY221" fmla="*/ 3723701 h 6376148"/>
                  <a:gd name="connsiteX222" fmla="*/ 6719087 w 7379537"/>
                  <a:gd name="connsiteY222" fmla="*/ 3811836 h 6376148"/>
                  <a:gd name="connsiteX223" fmla="*/ 6730104 w 7379537"/>
                  <a:gd name="connsiteY223" fmla="*/ 3922005 h 6376148"/>
                  <a:gd name="connsiteX224" fmla="*/ 6752138 w 7379537"/>
                  <a:gd name="connsiteY224" fmla="*/ 4087258 h 6376148"/>
                  <a:gd name="connsiteX225" fmla="*/ 6785188 w 7379537"/>
                  <a:gd name="connsiteY225" fmla="*/ 4340645 h 6376148"/>
                  <a:gd name="connsiteX226" fmla="*/ 6796205 w 7379537"/>
                  <a:gd name="connsiteY226" fmla="*/ 4461831 h 6376148"/>
                  <a:gd name="connsiteX227" fmla="*/ 6818239 w 7379537"/>
                  <a:gd name="connsiteY227" fmla="*/ 4560983 h 6376148"/>
                  <a:gd name="connsiteX228" fmla="*/ 6829256 w 7379537"/>
                  <a:gd name="connsiteY228" fmla="*/ 4627084 h 6376148"/>
                  <a:gd name="connsiteX229" fmla="*/ 6862306 w 7379537"/>
                  <a:gd name="connsiteY229" fmla="*/ 4638101 h 6376148"/>
                  <a:gd name="connsiteX230" fmla="*/ 6895357 w 7379537"/>
                  <a:gd name="connsiteY230" fmla="*/ 4660135 h 6376148"/>
                  <a:gd name="connsiteX231" fmla="*/ 6994509 w 7379537"/>
                  <a:gd name="connsiteY231" fmla="*/ 4704202 h 6376148"/>
                  <a:gd name="connsiteX232" fmla="*/ 7049593 w 7379537"/>
                  <a:gd name="connsiteY232" fmla="*/ 4803354 h 6376148"/>
                  <a:gd name="connsiteX233" fmla="*/ 7082644 w 7379537"/>
                  <a:gd name="connsiteY233" fmla="*/ 4825388 h 6376148"/>
                  <a:gd name="connsiteX234" fmla="*/ 7104677 w 7379537"/>
                  <a:gd name="connsiteY234" fmla="*/ 4858438 h 6376148"/>
                  <a:gd name="connsiteX235" fmla="*/ 7104677 w 7379537"/>
                  <a:gd name="connsiteY235" fmla="*/ 4935556 h 6376148"/>
                  <a:gd name="connsiteX236" fmla="*/ 6708070 w 7379537"/>
                  <a:gd name="connsiteY236" fmla="*/ 4946573 h 6376148"/>
                  <a:gd name="connsiteX237" fmla="*/ 6608918 w 7379537"/>
                  <a:gd name="connsiteY237" fmla="*/ 4979624 h 6376148"/>
                  <a:gd name="connsiteX238" fmla="*/ 6575868 w 7379537"/>
                  <a:gd name="connsiteY238" fmla="*/ 4990641 h 6376148"/>
                  <a:gd name="connsiteX239" fmla="*/ 6355530 w 7379537"/>
                  <a:gd name="connsiteY239" fmla="*/ 5001658 h 6376148"/>
                  <a:gd name="connsiteX240" fmla="*/ 5936889 w 7379537"/>
                  <a:gd name="connsiteY240" fmla="*/ 5023691 h 6376148"/>
                  <a:gd name="connsiteX241" fmla="*/ 5848755 w 7379537"/>
                  <a:gd name="connsiteY241" fmla="*/ 5034708 h 6376148"/>
                  <a:gd name="connsiteX242" fmla="*/ 5033506 w 7379537"/>
                  <a:gd name="connsiteY242" fmla="*/ 5067759 h 6376148"/>
                  <a:gd name="connsiteX243" fmla="*/ 5044523 w 7379537"/>
                  <a:gd name="connsiteY243" fmla="*/ 5100809 h 6376148"/>
                  <a:gd name="connsiteX244" fmla="*/ 4625882 w 7379537"/>
                  <a:gd name="connsiteY244" fmla="*/ 5310130 h 6376148"/>
                  <a:gd name="connsiteX245" fmla="*/ 3986904 w 7379537"/>
                  <a:gd name="connsiteY245" fmla="*/ 5299113 h 6376148"/>
                  <a:gd name="connsiteX246" fmla="*/ 3920803 w 7379537"/>
                  <a:gd name="connsiteY246" fmla="*/ 5277079 h 6376148"/>
                  <a:gd name="connsiteX247" fmla="*/ 3876735 w 7379537"/>
                  <a:gd name="connsiteY247" fmla="*/ 5266062 h 6376148"/>
                  <a:gd name="connsiteX248" fmla="*/ 3733516 w 7379537"/>
                  <a:gd name="connsiteY248" fmla="*/ 5255045 h 6376148"/>
                  <a:gd name="connsiteX249" fmla="*/ 2797082 w 7379537"/>
                  <a:gd name="connsiteY249" fmla="*/ 5244029 h 6376148"/>
                  <a:gd name="connsiteX250" fmla="*/ 2730981 w 7379537"/>
                  <a:gd name="connsiteY250" fmla="*/ 5221995 h 6376148"/>
                  <a:gd name="connsiteX251" fmla="*/ 2697930 w 7379537"/>
                  <a:gd name="connsiteY251" fmla="*/ 5199961 h 6376148"/>
                  <a:gd name="connsiteX252" fmla="*/ 2631829 w 7379537"/>
                  <a:gd name="connsiteY252" fmla="*/ 5166911 h 6376148"/>
                  <a:gd name="connsiteX253" fmla="*/ 2598779 w 7379537"/>
                  <a:gd name="connsiteY253" fmla="*/ 5133860 h 6376148"/>
                  <a:gd name="connsiteX254" fmla="*/ 2565728 w 7379537"/>
                  <a:gd name="connsiteY254" fmla="*/ 5122843 h 6376148"/>
                  <a:gd name="connsiteX255" fmla="*/ 2499627 w 7379537"/>
                  <a:gd name="connsiteY255" fmla="*/ 5067759 h 6376148"/>
                  <a:gd name="connsiteX256" fmla="*/ 2246239 w 7379537"/>
                  <a:gd name="connsiteY256" fmla="*/ 5089792 h 6376148"/>
                  <a:gd name="connsiteX257" fmla="*/ 2202171 w 7379537"/>
                  <a:gd name="connsiteY257" fmla="*/ 5100809 h 6376148"/>
                  <a:gd name="connsiteX258" fmla="*/ 1981834 w 7379537"/>
                  <a:gd name="connsiteY258" fmla="*/ 5111826 h 6376148"/>
                  <a:gd name="connsiteX259" fmla="*/ 1023367 w 7379537"/>
                  <a:gd name="connsiteY259" fmla="*/ 5100809 h 6376148"/>
                  <a:gd name="connsiteX260" fmla="*/ 1001333 w 7379537"/>
                  <a:gd name="connsiteY260" fmla="*/ 5034708 h 6376148"/>
                  <a:gd name="connsiteX261" fmla="*/ 990316 w 7379537"/>
                  <a:gd name="connsiteY261" fmla="*/ 5001658 h 6376148"/>
                  <a:gd name="connsiteX262" fmla="*/ 979299 w 7379537"/>
                  <a:gd name="connsiteY262" fmla="*/ 4968607 h 6376148"/>
                  <a:gd name="connsiteX263" fmla="*/ 968282 w 7379537"/>
                  <a:gd name="connsiteY263" fmla="*/ 2699132 h 6376148"/>
                  <a:gd name="connsiteX264" fmla="*/ 913198 w 7379537"/>
                  <a:gd name="connsiteY264" fmla="*/ 2599980 h 6376148"/>
                  <a:gd name="connsiteX265" fmla="*/ 891164 w 7379537"/>
                  <a:gd name="connsiteY265" fmla="*/ 2566930 h 6376148"/>
                  <a:gd name="connsiteX266" fmla="*/ 880147 w 7379537"/>
                  <a:gd name="connsiteY266" fmla="*/ 2390660 h 6376148"/>
                  <a:gd name="connsiteX267" fmla="*/ 858114 w 7379537"/>
                  <a:gd name="connsiteY267" fmla="*/ 2357609 h 6376148"/>
                  <a:gd name="connsiteX268" fmla="*/ 880147 w 7379537"/>
                  <a:gd name="connsiteY268" fmla="*/ 2192356 h 6376148"/>
                  <a:gd name="connsiteX269" fmla="*/ 924215 w 7379537"/>
                  <a:gd name="connsiteY269" fmla="*/ 2126255 h 6376148"/>
                  <a:gd name="connsiteX270" fmla="*/ 935232 w 7379537"/>
                  <a:gd name="connsiteY270" fmla="*/ 2093205 h 6376148"/>
                  <a:gd name="connsiteX271" fmla="*/ 957265 w 7379537"/>
                  <a:gd name="connsiteY271" fmla="*/ 2060154 h 6376148"/>
                  <a:gd name="connsiteX272" fmla="*/ 979299 w 7379537"/>
                  <a:gd name="connsiteY272" fmla="*/ 1994053 h 6376148"/>
                  <a:gd name="connsiteX273" fmla="*/ 968282 w 7379537"/>
                  <a:gd name="connsiteY273" fmla="*/ 1938968 h 6376148"/>
                  <a:gd name="connsiteX274" fmla="*/ 935232 w 7379537"/>
                  <a:gd name="connsiteY274" fmla="*/ 1949985 h 6376148"/>
                  <a:gd name="connsiteX275" fmla="*/ 869130 w 7379537"/>
                  <a:gd name="connsiteY275" fmla="*/ 1983036 h 6376148"/>
                  <a:gd name="connsiteX276" fmla="*/ 758962 w 7379537"/>
                  <a:gd name="connsiteY276" fmla="*/ 1994053 h 6376148"/>
                  <a:gd name="connsiteX277" fmla="*/ 703877 w 7379537"/>
                  <a:gd name="connsiteY277" fmla="*/ 2005070 h 6376148"/>
                  <a:gd name="connsiteX278" fmla="*/ 659810 w 7379537"/>
                  <a:gd name="connsiteY278" fmla="*/ 2104221 h 6376148"/>
                  <a:gd name="connsiteX279" fmla="*/ 648793 w 7379537"/>
                  <a:gd name="connsiteY279" fmla="*/ 2137272 h 6376148"/>
                  <a:gd name="connsiteX280" fmla="*/ 615742 w 7379537"/>
                  <a:gd name="connsiteY280" fmla="*/ 2148289 h 6376148"/>
                  <a:gd name="connsiteX281" fmla="*/ 582692 w 7379537"/>
                  <a:gd name="connsiteY281" fmla="*/ 2170323 h 6376148"/>
                  <a:gd name="connsiteX282" fmla="*/ 560658 w 7379537"/>
                  <a:gd name="connsiteY282" fmla="*/ 2104221 h 6376148"/>
                  <a:gd name="connsiteX283" fmla="*/ 571675 w 7379537"/>
                  <a:gd name="connsiteY283" fmla="*/ 2027103 h 6376148"/>
                  <a:gd name="connsiteX284" fmla="*/ 582692 w 7379537"/>
                  <a:gd name="connsiteY284" fmla="*/ 1994053 h 6376148"/>
                  <a:gd name="connsiteX285" fmla="*/ 604726 w 7379537"/>
                  <a:gd name="connsiteY285" fmla="*/ 1961002 h 6376148"/>
                  <a:gd name="connsiteX286" fmla="*/ 560658 w 7379537"/>
                  <a:gd name="connsiteY286" fmla="*/ 1994053 h 6376148"/>
                  <a:gd name="connsiteX287" fmla="*/ 494557 w 7379537"/>
                  <a:gd name="connsiteY287" fmla="*/ 2016086 h 6376148"/>
                  <a:gd name="connsiteX288" fmla="*/ 450489 w 7379537"/>
                  <a:gd name="connsiteY288" fmla="*/ 1718631 h 6376148"/>
                  <a:gd name="connsiteX289" fmla="*/ 406422 w 7379537"/>
                  <a:gd name="connsiteY289" fmla="*/ 1729648 h 6376148"/>
                  <a:gd name="connsiteX290" fmla="*/ 373371 w 7379537"/>
                  <a:gd name="connsiteY290" fmla="*/ 2732183 h 6376148"/>
                  <a:gd name="connsiteX291" fmla="*/ 340321 w 7379537"/>
                  <a:gd name="connsiteY291" fmla="*/ 2842351 h 6376148"/>
                  <a:gd name="connsiteX292" fmla="*/ 307270 w 7379537"/>
                  <a:gd name="connsiteY292" fmla="*/ 2941503 h 6376148"/>
                  <a:gd name="connsiteX293" fmla="*/ 296253 w 7379537"/>
                  <a:gd name="connsiteY293" fmla="*/ 2974554 h 6376148"/>
                  <a:gd name="connsiteX294" fmla="*/ 285236 w 7379537"/>
                  <a:gd name="connsiteY294" fmla="*/ 3018621 h 6376148"/>
                  <a:gd name="connsiteX295" fmla="*/ 307270 w 7379537"/>
                  <a:gd name="connsiteY295" fmla="*/ 3602515 h 6376148"/>
                  <a:gd name="connsiteX296" fmla="*/ 318287 w 7379537"/>
                  <a:gd name="connsiteY296" fmla="*/ 3778785 h 6376148"/>
                  <a:gd name="connsiteX297" fmla="*/ 340321 w 7379537"/>
                  <a:gd name="connsiteY297" fmla="*/ 3855903 h 6376148"/>
                  <a:gd name="connsiteX298" fmla="*/ 351338 w 7379537"/>
                  <a:gd name="connsiteY298" fmla="*/ 6026226 h 6376148"/>
                  <a:gd name="connsiteX299" fmla="*/ 1552176 w 7379537"/>
                  <a:gd name="connsiteY299" fmla="*/ 6037243 h 6376148"/>
                  <a:gd name="connsiteX300" fmla="*/ 3050470 w 7379537"/>
                  <a:gd name="connsiteY300" fmla="*/ 6048260 h 6376148"/>
                  <a:gd name="connsiteX301" fmla="*/ 4273342 w 7379537"/>
                  <a:gd name="connsiteY301" fmla="*/ 6070294 h 6376148"/>
                  <a:gd name="connsiteX302" fmla="*/ 4703000 w 7379537"/>
                  <a:gd name="connsiteY302" fmla="*/ 6081311 h 6376148"/>
                  <a:gd name="connsiteX303" fmla="*/ 4780118 w 7379537"/>
                  <a:gd name="connsiteY303" fmla="*/ 6092327 h 6376148"/>
                  <a:gd name="connsiteX304" fmla="*/ 4846220 w 7379537"/>
                  <a:gd name="connsiteY304" fmla="*/ 6103344 h 6376148"/>
                  <a:gd name="connsiteX305" fmla="*/ 6741121 w 7379537"/>
                  <a:gd name="connsiteY305" fmla="*/ 6092327 h 6376148"/>
                  <a:gd name="connsiteX306" fmla="*/ 6796205 w 7379537"/>
                  <a:gd name="connsiteY306" fmla="*/ 6081311 h 6376148"/>
                  <a:gd name="connsiteX307" fmla="*/ 6862306 w 7379537"/>
                  <a:gd name="connsiteY307" fmla="*/ 6059277 h 6376148"/>
                  <a:gd name="connsiteX308" fmla="*/ 6895357 w 7379537"/>
                  <a:gd name="connsiteY308" fmla="*/ 6048260 h 6376148"/>
                  <a:gd name="connsiteX309" fmla="*/ 6928408 w 7379537"/>
                  <a:gd name="connsiteY309" fmla="*/ 6037243 h 6376148"/>
                  <a:gd name="connsiteX310" fmla="*/ 6972475 w 7379537"/>
                  <a:gd name="connsiteY310" fmla="*/ 6026226 h 6376148"/>
                  <a:gd name="connsiteX311" fmla="*/ 7038576 w 7379537"/>
                  <a:gd name="connsiteY311" fmla="*/ 6004192 h 6376148"/>
                  <a:gd name="connsiteX312" fmla="*/ 7082644 w 7379537"/>
                  <a:gd name="connsiteY312" fmla="*/ 5993176 h 6376148"/>
                  <a:gd name="connsiteX313" fmla="*/ 7137728 w 7379537"/>
                  <a:gd name="connsiteY313" fmla="*/ 5982159 h 6376148"/>
                  <a:gd name="connsiteX314" fmla="*/ 7170779 w 7379537"/>
                  <a:gd name="connsiteY314" fmla="*/ 5971142 h 6376148"/>
                  <a:gd name="connsiteX315" fmla="*/ 7236880 w 7379537"/>
                  <a:gd name="connsiteY315" fmla="*/ 5960125 h 6376148"/>
                  <a:gd name="connsiteX316" fmla="*/ 7313998 w 7379537"/>
                  <a:gd name="connsiteY316" fmla="*/ 5938091 h 6376148"/>
                  <a:gd name="connsiteX317" fmla="*/ 7325015 w 7379537"/>
                  <a:gd name="connsiteY317" fmla="*/ 5894024 h 6376148"/>
                  <a:gd name="connsiteX0" fmla="*/ 7325015 w 7379537"/>
                  <a:gd name="connsiteY0" fmla="*/ 5894024 h 6376148"/>
                  <a:gd name="connsiteX1" fmla="*/ 7336032 w 7379537"/>
                  <a:gd name="connsiteY1" fmla="*/ 4164376 h 6376148"/>
                  <a:gd name="connsiteX2" fmla="*/ 7313998 w 7379537"/>
                  <a:gd name="connsiteY2" fmla="*/ 4131325 h 6376148"/>
                  <a:gd name="connsiteX3" fmla="*/ 7336032 w 7379537"/>
                  <a:gd name="connsiteY3" fmla="*/ 3360144 h 6376148"/>
                  <a:gd name="connsiteX4" fmla="*/ 7302981 w 7379537"/>
                  <a:gd name="connsiteY4" fmla="*/ 3294043 h 6376148"/>
                  <a:gd name="connsiteX5" fmla="*/ 7325015 w 7379537"/>
                  <a:gd name="connsiteY5" fmla="*/ 2445744 h 6376148"/>
                  <a:gd name="connsiteX6" fmla="*/ 7313998 w 7379537"/>
                  <a:gd name="connsiteY6" fmla="*/ 165253 h 6376148"/>
                  <a:gd name="connsiteX7" fmla="*/ 7126711 w 7379537"/>
                  <a:gd name="connsiteY7" fmla="*/ 154236 h 6376148"/>
                  <a:gd name="connsiteX8" fmla="*/ 7060610 w 7379537"/>
                  <a:gd name="connsiteY8" fmla="*/ 132202 h 6376148"/>
                  <a:gd name="connsiteX9" fmla="*/ 6950441 w 7379537"/>
                  <a:gd name="connsiteY9" fmla="*/ 110168 h 6376148"/>
                  <a:gd name="connsiteX10" fmla="*/ 6906374 w 7379537"/>
                  <a:gd name="connsiteY10" fmla="*/ 99151 h 6376148"/>
                  <a:gd name="connsiteX11" fmla="*/ 4647916 w 7379537"/>
                  <a:gd name="connsiteY11" fmla="*/ 88135 h 6376148"/>
                  <a:gd name="connsiteX12" fmla="*/ 4614865 w 7379537"/>
                  <a:gd name="connsiteY12" fmla="*/ 77118 h 6376148"/>
                  <a:gd name="connsiteX13" fmla="*/ 4526730 w 7379537"/>
                  <a:gd name="connsiteY13" fmla="*/ 55084 h 6376148"/>
                  <a:gd name="connsiteX14" fmla="*/ 4493680 w 7379537"/>
                  <a:gd name="connsiteY14" fmla="*/ 44067 h 6376148"/>
                  <a:gd name="connsiteX15" fmla="*/ 4427579 w 7379537"/>
                  <a:gd name="connsiteY15" fmla="*/ 33050 h 6376148"/>
                  <a:gd name="connsiteX16" fmla="*/ 4350461 w 7379537"/>
                  <a:gd name="connsiteY16" fmla="*/ 11017 h 6376148"/>
                  <a:gd name="connsiteX17" fmla="*/ 4295376 w 7379537"/>
                  <a:gd name="connsiteY17" fmla="*/ 0 h 6376148"/>
                  <a:gd name="connsiteX18" fmla="*/ 913198 w 7379537"/>
                  <a:gd name="connsiteY18" fmla="*/ 11017 h 6376148"/>
                  <a:gd name="connsiteX19" fmla="*/ 836080 w 7379537"/>
                  <a:gd name="connsiteY19" fmla="*/ 33050 h 6376148"/>
                  <a:gd name="connsiteX20" fmla="*/ 769979 w 7379537"/>
                  <a:gd name="connsiteY20" fmla="*/ 44067 h 6376148"/>
                  <a:gd name="connsiteX21" fmla="*/ 571675 w 7379537"/>
                  <a:gd name="connsiteY21" fmla="*/ 55084 h 6376148"/>
                  <a:gd name="connsiteX22" fmla="*/ 494557 w 7379537"/>
                  <a:gd name="connsiteY22" fmla="*/ 77118 h 6376148"/>
                  <a:gd name="connsiteX23" fmla="*/ 461506 w 7379537"/>
                  <a:gd name="connsiteY23" fmla="*/ 88135 h 6376148"/>
                  <a:gd name="connsiteX24" fmla="*/ 428456 w 7379537"/>
                  <a:gd name="connsiteY24" fmla="*/ 121185 h 6376148"/>
                  <a:gd name="connsiteX25" fmla="*/ 395405 w 7379537"/>
                  <a:gd name="connsiteY25" fmla="*/ 132202 h 6376148"/>
                  <a:gd name="connsiteX26" fmla="*/ 384388 w 7379537"/>
                  <a:gd name="connsiteY26" fmla="*/ 187286 h 6376148"/>
                  <a:gd name="connsiteX27" fmla="*/ 362355 w 7379537"/>
                  <a:gd name="connsiteY27" fmla="*/ 253388 h 6376148"/>
                  <a:gd name="connsiteX28" fmla="*/ 329304 w 7379537"/>
                  <a:gd name="connsiteY28" fmla="*/ 352539 h 6376148"/>
                  <a:gd name="connsiteX29" fmla="*/ 318287 w 7379537"/>
                  <a:gd name="connsiteY29" fmla="*/ 385590 h 6376148"/>
                  <a:gd name="connsiteX30" fmla="*/ 307270 w 7379537"/>
                  <a:gd name="connsiteY30" fmla="*/ 418641 h 6376148"/>
                  <a:gd name="connsiteX31" fmla="*/ 296253 w 7379537"/>
                  <a:gd name="connsiteY31" fmla="*/ 462708 h 6376148"/>
                  <a:gd name="connsiteX32" fmla="*/ 307270 w 7379537"/>
                  <a:gd name="connsiteY32" fmla="*/ 1498294 h 6376148"/>
                  <a:gd name="connsiteX33" fmla="*/ 318287 w 7379537"/>
                  <a:gd name="connsiteY33" fmla="*/ 1542361 h 6376148"/>
                  <a:gd name="connsiteX34" fmla="*/ 373371 w 7379537"/>
                  <a:gd name="connsiteY34" fmla="*/ 1630496 h 6376148"/>
                  <a:gd name="connsiteX35" fmla="*/ 461506 w 7379537"/>
                  <a:gd name="connsiteY35" fmla="*/ 1553378 h 6376148"/>
                  <a:gd name="connsiteX36" fmla="*/ 505574 w 7379537"/>
                  <a:gd name="connsiteY36" fmla="*/ 1454226 h 6376148"/>
                  <a:gd name="connsiteX37" fmla="*/ 571675 w 7379537"/>
                  <a:gd name="connsiteY37" fmla="*/ 1432192 h 6376148"/>
                  <a:gd name="connsiteX38" fmla="*/ 869130 w 7379537"/>
                  <a:gd name="connsiteY38" fmla="*/ 1421176 h 6376148"/>
                  <a:gd name="connsiteX39" fmla="*/ 880147 w 7379537"/>
                  <a:gd name="connsiteY39" fmla="*/ 1299990 h 6376148"/>
                  <a:gd name="connsiteX40" fmla="*/ 913198 w 7379537"/>
                  <a:gd name="connsiteY40" fmla="*/ 1277956 h 6376148"/>
                  <a:gd name="connsiteX41" fmla="*/ 979299 w 7379537"/>
                  <a:gd name="connsiteY41" fmla="*/ 1322024 h 6376148"/>
                  <a:gd name="connsiteX42" fmla="*/ 1056417 w 7379537"/>
                  <a:gd name="connsiteY42" fmla="*/ 1377108 h 6376148"/>
                  <a:gd name="connsiteX43" fmla="*/ 1122518 w 7379537"/>
                  <a:gd name="connsiteY43" fmla="*/ 1399142 h 6376148"/>
                  <a:gd name="connsiteX44" fmla="*/ 1155569 w 7379537"/>
                  <a:gd name="connsiteY44" fmla="*/ 1410159 h 6376148"/>
                  <a:gd name="connsiteX45" fmla="*/ 1177603 w 7379537"/>
                  <a:gd name="connsiteY45" fmla="*/ 1443209 h 6376148"/>
                  <a:gd name="connsiteX46" fmla="*/ 1188620 w 7379537"/>
                  <a:gd name="connsiteY46" fmla="*/ 1498294 h 6376148"/>
                  <a:gd name="connsiteX47" fmla="*/ 1254721 w 7379537"/>
                  <a:gd name="connsiteY47" fmla="*/ 1520327 h 6376148"/>
                  <a:gd name="connsiteX48" fmla="*/ 1309805 w 7379537"/>
                  <a:gd name="connsiteY48" fmla="*/ 1509311 h 6376148"/>
                  <a:gd name="connsiteX49" fmla="*/ 1342856 w 7379537"/>
                  <a:gd name="connsiteY49" fmla="*/ 1498294 h 6376148"/>
                  <a:gd name="connsiteX50" fmla="*/ 1386923 w 7379537"/>
                  <a:gd name="connsiteY50" fmla="*/ 1487277 h 6376148"/>
                  <a:gd name="connsiteX51" fmla="*/ 1442008 w 7379537"/>
                  <a:gd name="connsiteY51" fmla="*/ 1476260 h 6376148"/>
                  <a:gd name="connsiteX52" fmla="*/ 1541159 w 7379537"/>
                  <a:gd name="connsiteY52" fmla="*/ 1443209 h 6376148"/>
                  <a:gd name="connsiteX53" fmla="*/ 1574210 w 7379537"/>
                  <a:gd name="connsiteY53" fmla="*/ 1432192 h 6376148"/>
                  <a:gd name="connsiteX54" fmla="*/ 1596244 w 7379537"/>
                  <a:gd name="connsiteY54" fmla="*/ 1399142 h 6376148"/>
                  <a:gd name="connsiteX55" fmla="*/ 1662345 w 7379537"/>
                  <a:gd name="connsiteY55" fmla="*/ 1377108 h 6376148"/>
                  <a:gd name="connsiteX56" fmla="*/ 1695395 w 7379537"/>
                  <a:gd name="connsiteY56" fmla="*/ 1355074 h 6376148"/>
                  <a:gd name="connsiteX57" fmla="*/ 2279289 w 7379537"/>
                  <a:gd name="connsiteY57" fmla="*/ 1322024 h 6376148"/>
                  <a:gd name="connsiteX58" fmla="*/ 2290306 w 7379537"/>
                  <a:gd name="connsiteY58" fmla="*/ 870332 h 6376148"/>
                  <a:gd name="connsiteX59" fmla="*/ 2323357 w 7379537"/>
                  <a:gd name="connsiteY59" fmla="*/ 793214 h 6376148"/>
                  <a:gd name="connsiteX60" fmla="*/ 2356408 w 7379537"/>
                  <a:gd name="connsiteY60" fmla="*/ 782197 h 6376148"/>
                  <a:gd name="connsiteX61" fmla="*/ 2367424 w 7379537"/>
                  <a:gd name="connsiteY61" fmla="*/ 815248 h 6376148"/>
                  <a:gd name="connsiteX62" fmla="*/ 2411492 w 7379537"/>
                  <a:gd name="connsiteY62" fmla="*/ 881349 h 6376148"/>
                  <a:gd name="connsiteX63" fmla="*/ 2477593 w 7379537"/>
                  <a:gd name="connsiteY63" fmla="*/ 837282 h 6376148"/>
                  <a:gd name="connsiteX64" fmla="*/ 2587762 w 7379537"/>
                  <a:gd name="connsiteY64" fmla="*/ 749147 h 6376148"/>
                  <a:gd name="connsiteX65" fmla="*/ 2653863 w 7379537"/>
                  <a:gd name="connsiteY65" fmla="*/ 694062 h 6376148"/>
                  <a:gd name="connsiteX66" fmla="*/ 2697930 w 7379537"/>
                  <a:gd name="connsiteY66" fmla="*/ 683045 h 6376148"/>
                  <a:gd name="connsiteX67" fmla="*/ 2753015 w 7379537"/>
                  <a:gd name="connsiteY67" fmla="*/ 694062 h 6376148"/>
                  <a:gd name="connsiteX68" fmla="*/ 2730981 w 7379537"/>
                  <a:gd name="connsiteY68" fmla="*/ 815248 h 6376148"/>
                  <a:gd name="connsiteX69" fmla="*/ 2775048 w 7379537"/>
                  <a:gd name="connsiteY69" fmla="*/ 837282 h 6376148"/>
                  <a:gd name="connsiteX70" fmla="*/ 2808099 w 7379537"/>
                  <a:gd name="connsiteY70" fmla="*/ 859315 h 6376148"/>
                  <a:gd name="connsiteX71" fmla="*/ 2841150 w 7379537"/>
                  <a:gd name="connsiteY71" fmla="*/ 870332 h 6376148"/>
                  <a:gd name="connsiteX72" fmla="*/ 2874200 w 7379537"/>
                  <a:gd name="connsiteY72" fmla="*/ 892366 h 6376148"/>
                  <a:gd name="connsiteX73" fmla="*/ 2907251 w 7379537"/>
                  <a:gd name="connsiteY73" fmla="*/ 903383 h 6376148"/>
                  <a:gd name="connsiteX74" fmla="*/ 2929285 w 7379537"/>
                  <a:gd name="connsiteY74" fmla="*/ 936433 h 6376148"/>
                  <a:gd name="connsiteX75" fmla="*/ 2918268 w 7379537"/>
                  <a:gd name="connsiteY75" fmla="*/ 969484 h 6376148"/>
                  <a:gd name="connsiteX76" fmla="*/ 2984369 w 7379537"/>
                  <a:gd name="connsiteY76" fmla="*/ 1013551 h 6376148"/>
                  <a:gd name="connsiteX77" fmla="*/ 3006403 w 7379537"/>
                  <a:gd name="connsiteY77" fmla="*/ 1046602 h 6376148"/>
                  <a:gd name="connsiteX78" fmla="*/ 3017420 w 7379537"/>
                  <a:gd name="connsiteY78" fmla="*/ 1090670 h 6376148"/>
                  <a:gd name="connsiteX79" fmla="*/ 3028436 w 7379537"/>
                  <a:gd name="connsiteY79" fmla="*/ 1123720 h 6376148"/>
                  <a:gd name="connsiteX80" fmla="*/ 3039453 w 7379537"/>
                  <a:gd name="connsiteY80" fmla="*/ 1167788 h 6376148"/>
                  <a:gd name="connsiteX81" fmla="*/ 3138605 w 7379537"/>
                  <a:gd name="connsiteY81" fmla="*/ 1178805 h 6376148"/>
                  <a:gd name="connsiteX82" fmla="*/ 3171656 w 7379537"/>
                  <a:gd name="connsiteY82" fmla="*/ 1189821 h 6376148"/>
                  <a:gd name="connsiteX83" fmla="*/ 3171656 w 7379537"/>
                  <a:gd name="connsiteY83" fmla="*/ 1266939 h 6376148"/>
                  <a:gd name="connsiteX84" fmla="*/ 3138605 w 7379537"/>
                  <a:gd name="connsiteY84" fmla="*/ 1277956 h 6376148"/>
                  <a:gd name="connsiteX85" fmla="*/ 2951318 w 7379537"/>
                  <a:gd name="connsiteY85" fmla="*/ 1288973 h 6376148"/>
                  <a:gd name="connsiteX86" fmla="*/ 2940302 w 7379537"/>
                  <a:gd name="connsiteY86" fmla="*/ 1322024 h 6376148"/>
                  <a:gd name="connsiteX87" fmla="*/ 2951318 w 7379537"/>
                  <a:gd name="connsiteY87" fmla="*/ 1355074 h 6376148"/>
                  <a:gd name="connsiteX88" fmla="*/ 3006403 w 7379537"/>
                  <a:gd name="connsiteY88" fmla="*/ 1432192 h 6376148"/>
                  <a:gd name="connsiteX89" fmla="*/ 3039453 w 7379537"/>
                  <a:gd name="connsiteY89" fmla="*/ 1454226 h 6376148"/>
                  <a:gd name="connsiteX90" fmla="*/ 3116571 w 7379537"/>
                  <a:gd name="connsiteY90" fmla="*/ 1520327 h 6376148"/>
                  <a:gd name="connsiteX91" fmla="*/ 3182673 w 7379537"/>
                  <a:gd name="connsiteY91" fmla="*/ 1564395 h 6376148"/>
                  <a:gd name="connsiteX92" fmla="*/ 3226740 w 7379537"/>
                  <a:gd name="connsiteY92" fmla="*/ 1586429 h 6376148"/>
                  <a:gd name="connsiteX93" fmla="*/ 3292841 w 7379537"/>
                  <a:gd name="connsiteY93" fmla="*/ 1608462 h 6376148"/>
                  <a:gd name="connsiteX94" fmla="*/ 3259791 w 7379537"/>
                  <a:gd name="connsiteY94" fmla="*/ 1630496 h 6376148"/>
                  <a:gd name="connsiteX95" fmla="*/ 3160639 w 7379537"/>
                  <a:gd name="connsiteY95" fmla="*/ 1608462 h 6376148"/>
                  <a:gd name="connsiteX96" fmla="*/ 3105555 w 7379537"/>
                  <a:gd name="connsiteY96" fmla="*/ 1597445 h 6376148"/>
                  <a:gd name="connsiteX97" fmla="*/ 3039453 w 7379537"/>
                  <a:gd name="connsiteY97" fmla="*/ 1575412 h 6376148"/>
                  <a:gd name="connsiteX98" fmla="*/ 2951318 w 7379537"/>
                  <a:gd name="connsiteY98" fmla="*/ 1553378 h 6376148"/>
                  <a:gd name="connsiteX99" fmla="*/ 2907251 w 7379537"/>
                  <a:gd name="connsiteY99" fmla="*/ 1542361 h 6376148"/>
                  <a:gd name="connsiteX100" fmla="*/ 2874200 w 7379537"/>
                  <a:gd name="connsiteY100" fmla="*/ 1531344 h 6376148"/>
                  <a:gd name="connsiteX101" fmla="*/ 2730981 w 7379537"/>
                  <a:gd name="connsiteY101" fmla="*/ 1542361 h 6376148"/>
                  <a:gd name="connsiteX102" fmla="*/ 2764032 w 7379537"/>
                  <a:gd name="connsiteY102" fmla="*/ 1564395 h 6376148"/>
                  <a:gd name="connsiteX103" fmla="*/ 2918268 w 7379537"/>
                  <a:gd name="connsiteY103" fmla="*/ 1575412 h 6376148"/>
                  <a:gd name="connsiteX104" fmla="*/ 3017420 w 7379537"/>
                  <a:gd name="connsiteY104" fmla="*/ 1641513 h 6376148"/>
                  <a:gd name="connsiteX105" fmla="*/ 3050470 w 7379537"/>
                  <a:gd name="connsiteY105" fmla="*/ 1663547 h 6376148"/>
                  <a:gd name="connsiteX106" fmla="*/ 3039453 w 7379537"/>
                  <a:gd name="connsiteY106" fmla="*/ 1949985 h 6376148"/>
                  <a:gd name="connsiteX107" fmla="*/ 3006403 w 7379537"/>
                  <a:gd name="connsiteY107" fmla="*/ 1961002 h 6376148"/>
                  <a:gd name="connsiteX108" fmla="*/ 2918268 w 7379537"/>
                  <a:gd name="connsiteY108" fmla="*/ 1983036 h 6376148"/>
                  <a:gd name="connsiteX109" fmla="*/ 2852167 w 7379537"/>
                  <a:gd name="connsiteY109" fmla="*/ 2005070 h 6376148"/>
                  <a:gd name="connsiteX110" fmla="*/ 2863183 w 7379537"/>
                  <a:gd name="connsiteY110" fmla="*/ 2115238 h 6376148"/>
                  <a:gd name="connsiteX111" fmla="*/ 2896234 w 7379537"/>
                  <a:gd name="connsiteY111" fmla="*/ 2148289 h 6376148"/>
                  <a:gd name="connsiteX112" fmla="*/ 2929285 w 7379537"/>
                  <a:gd name="connsiteY112" fmla="*/ 2170323 h 6376148"/>
                  <a:gd name="connsiteX113" fmla="*/ 2995386 w 7379537"/>
                  <a:gd name="connsiteY113" fmla="*/ 2214390 h 6376148"/>
                  <a:gd name="connsiteX114" fmla="*/ 3017420 w 7379537"/>
                  <a:gd name="connsiteY114" fmla="*/ 2247441 h 6376148"/>
                  <a:gd name="connsiteX115" fmla="*/ 3050470 w 7379537"/>
                  <a:gd name="connsiteY115" fmla="*/ 2269474 h 6376148"/>
                  <a:gd name="connsiteX116" fmla="*/ 3061487 w 7379537"/>
                  <a:gd name="connsiteY116" fmla="*/ 2302525 h 6376148"/>
                  <a:gd name="connsiteX117" fmla="*/ 3050470 w 7379537"/>
                  <a:gd name="connsiteY117" fmla="*/ 2500829 h 6376148"/>
                  <a:gd name="connsiteX118" fmla="*/ 3270808 w 7379537"/>
                  <a:gd name="connsiteY118" fmla="*/ 2522862 h 6376148"/>
                  <a:gd name="connsiteX119" fmla="*/ 4185208 w 7379537"/>
                  <a:gd name="connsiteY119" fmla="*/ 2511845 h 6376148"/>
                  <a:gd name="connsiteX120" fmla="*/ 4196224 w 7379537"/>
                  <a:gd name="connsiteY120" fmla="*/ 2291508 h 6376148"/>
                  <a:gd name="connsiteX121" fmla="*/ 4251309 w 7379537"/>
                  <a:gd name="connsiteY121" fmla="*/ 2247441 h 6376148"/>
                  <a:gd name="connsiteX122" fmla="*/ 4284359 w 7379537"/>
                  <a:gd name="connsiteY122" fmla="*/ 2214390 h 6376148"/>
                  <a:gd name="connsiteX123" fmla="*/ 4350461 w 7379537"/>
                  <a:gd name="connsiteY123" fmla="*/ 2192356 h 6376148"/>
                  <a:gd name="connsiteX124" fmla="*/ 4427579 w 7379537"/>
                  <a:gd name="connsiteY124" fmla="*/ 2137272 h 6376148"/>
                  <a:gd name="connsiteX125" fmla="*/ 4460629 w 7379537"/>
                  <a:gd name="connsiteY125" fmla="*/ 2126255 h 6376148"/>
                  <a:gd name="connsiteX126" fmla="*/ 4471646 w 7379537"/>
                  <a:gd name="connsiteY126" fmla="*/ 2093205 h 6376148"/>
                  <a:gd name="connsiteX127" fmla="*/ 4460629 w 7379537"/>
                  <a:gd name="connsiteY127" fmla="*/ 1806766 h 6376148"/>
                  <a:gd name="connsiteX128" fmla="*/ 4449612 w 7379537"/>
                  <a:gd name="connsiteY128" fmla="*/ 1773715 h 6376148"/>
                  <a:gd name="connsiteX129" fmla="*/ 4416562 w 7379537"/>
                  <a:gd name="connsiteY129" fmla="*/ 1751682 h 6376148"/>
                  <a:gd name="connsiteX130" fmla="*/ 4339444 w 7379537"/>
                  <a:gd name="connsiteY130" fmla="*/ 1696597 h 6376148"/>
                  <a:gd name="connsiteX131" fmla="*/ 4284359 w 7379537"/>
                  <a:gd name="connsiteY131" fmla="*/ 1597445 h 6376148"/>
                  <a:gd name="connsiteX132" fmla="*/ 4262326 w 7379537"/>
                  <a:gd name="connsiteY132" fmla="*/ 1564395 h 6376148"/>
                  <a:gd name="connsiteX133" fmla="*/ 4240292 w 7379537"/>
                  <a:gd name="connsiteY133" fmla="*/ 1498294 h 6376148"/>
                  <a:gd name="connsiteX134" fmla="*/ 4273342 w 7379537"/>
                  <a:gd name="connsiteY134" fmla="*/ 1366091 h 6376148"/>
                  <a:gd name="connsiteX135" fmla="*/ 4306393 w 7379537"/>
                  <a:gd name="connsiteY135" fmla="*/ 1299990 h 6376148"/>
                  <a:gd name="connsiteX136" fmla="*/ 4339444 w 7379537"/>
                  <a:gd name="connsiteY136" fmla="*/ 1288973 h 6376148"/>
                  <a:gd name="connsiteX137" fmla="*/ 4372494 w 7379537"/>
                  <a:gd name="connsiteY137" fmla="*/ 1266939 h 6376148"/>
                  <a:gd name="connsiteX138" fmla="*/ 4405545 w 7379537"/>
                  <a:gd name="connsiteY138" fmla="*/ 1200838 h 6376148"/>
                  <a:gd name="connsiteX139" fmla="*/ 4416562 w 7379537"/>
                  <a:gd name="connsiteY139" fmla="*/ 969484 h 6376148"/>
                  <a:gd name="connsiteX140" fmla="*/ 4427579 w 7379537"/>
                  <a:gd name="connsiteY140" fmla="*/ 936433 h 6376148"/>
                  <a:gd name="connsiteX141" fmla="*/ 4471646 w 7379537"/>
                  <a:gd name="connsiteY141" fmla="*/ 870332 h 6376148"/>
                  <a:gd name="connsiteX142" fmla="*/ 4493680 w 7379537"/>
                  <a:gd name="connsiteY142" fmla="*/ 837282 h 6376148"/>
                  <a:gd name="connsiteX143" fmla="*/ 4559781 w 7379537"/>
                  <a:gd name="connsiteY143" fmla="*/ 793214 h 6376148"/>
                  <a:gd name="connsiteX144" fmla="*/ 4581815 w 7379537"/>
                  <a:gd name="connsiteY144" fmla="*/ 760164 h 6376148"/>
                  <a:gd name="connsiteX145" fmla="*/ 4647916 w 7379537"/>
                  <a:gd name="connsiteY145" fmla="*/ 716096 h 6376148"/>
                  <a:gd name="connsiteX146" fmla="*/ 5000456 w 7379537"/>
                  <a:gd name="connsiteY146" fmla="*/ 694062 h 6376148"/>
                  <a:gd name="connsiteX147" fmla="*/ 5033506 w 7379537"/>
                  <a:gd name="connsiteY147" fmla="*/ 672029 h 6376148"/>
                  <a:gd name="connsiteX148" fmla="*/ 5055540 w 7379537"/>
                  <a:gd name="connsiteY148" fmla="*/ 605927 h 6376148"/>
                  <a:gd name="connsiteX149" fmla="*/ 5121641 w 7379537"/>
                  <a:gd name="connsiteY149" fmla="*/ 583894 h 6376148"/>
                  <a:gd name="connsiteX150" fmla="*/ 5154692 w 7379537"/>
                  <a:gd name="connsiteY150" fmla="*/ 572877 h 6376148"/>
                  <a:gd name="connsiteX151" fmla="*/ 5562316 w 7379537"/>
                  <a:gd name="connsiteY151" fmla="*/ 583894 h 6376148"/>
                  <a:gd name="connsiteX152" fmla="*/ 5595367 w 7379537"/>
                  <a:gd name="connsiteY152" fmla="*/ 594911 h 6376148"/>
                  <a:gd name="connsiteX153" fmla="*/ 5694518 w 7379537"/>
                  <a:gd name="connsiteY153" fmla="*/ 605927 h 6376148"/>
                  <a:gd name="connsiteX154" fmla="*/ 5760620 w 7379537"/>
                  <a:gd name="connsiteY154" fmla="*/ 627961 h 6376148"/>
                  <a:gd name="connsiteX155" fmla="*/ 5837738 w 7379537"/>
                  <a:gd name="connsiteY155" fmla="*/ 649995 h 6376148"/>
                  <a:gd name="connsiteX156" fmla="*/ 5903839 w 7379537"/>
                  <a:gd name="connsiteY156" fmla="*/ 683045 h 6376148"/>
                  <a:gd name="connsiteX157" fmla="*/ 5936889 w 7379537"/>
                  <a:gd name="connsiteY157" fmla="*/ 705079 h 6376148"/>
                  <a:gd name="connsiteX158" fmla="*/ 5969940 w 7379537"/>
                  <a:gd name="connsiteY158" fmla="*/ 738130 h 6376148"/>
                  <a:gd name="connsiteX159" fmla="*/ 6025024 w 7379537"/>
                  <a:gd name="connsiteY159" fmla="*/ 749147 h 6376148"/>
                  <a:gd name="connsiteX160" fmla="*/ 6036041 w 7379537"/>
                  <a:gd name="connsiteY160" fmla="*/ 804231 h 6376148"/>
                  <a:gd name="connsiteX161" fmla="*/ 6047058 w 7379537"/>
                  <a:gd name="connsiteY161" fmla="*/ 837282 h 6376148"/>
                  <a:gd name="connsiteX162" fmla="*/ 6080109 w 7379537"/>
                  <a:gd name="connsiteY162" fmla="*/ 815248 h 6376148"/>
                  <a:gd name="connsiteX163" fmla="*/ 6146210 w 7379537"/>
                  <a:gd name="connsiteY163" fmla="*/ 793214 h 6376148"/>
                  <a:gd name="connsiteX164" fmla="*/ 6190277 w 7379537"/>
                  <a:gd name="connsiteY164" fmla="*/ 892366 h 6376148"/>
                  <a:gd name="connsiteX165" fmla="*/ 6201294 w 7379537"/>
                  <a:gd name="connsiteY165" fmla="*/ 925417 h 6376148"/>
                  <a:gd name="connsiteX166" fmla="*/ 6289429 w 7379537"/>
                  <a:gd name="connsiteY166" fmla="*/ 958467 h 6376148"/>
                  <a:gd name="connsiteX167" fmla="*/ 6410615 w 7379537"/>
                  <a:gd name="connsiteY167" fmla="*/ 991518 h 6376148"/>
                  <a:gd name="connsiteX168" fmla="*/ 6443665 w 7379537"/>
                  <a:gd name="connsiteY168" fmla="*/ 1002535 h 6376148"/>
                  <a:gd name="connsiteX169" fmla="*/ 6465699 w 7379537"/>
                  <a:gd name="connsiteY169" fmla="*/ 1035585 h 6376148"/>
                  <a:gd name="connsiteX170" fmla="*/ 6498750 w 7379537"/>
                  <a:gd name="connsiteY170" fmla="*/ 1057619 h 6376148"/>
                  <a:gd name="connsiteX171" fmla="*/ 6553834 w 7379537"/>
                  <a:gd name="connsiteY171" fmla="*/ 1167788 h 6376148"/>
                  <a:gd name="connsiteX172" fmla="*/ 6520783 w 7379537"/>
                  <a:gd name="connsiteY172" fmla="*/ 1178805 h 6376148"/>
                  <a:gd name="connsiteX173" fmla="*/ 6399598 w 7379537"/>
                  <a:gd name="connsiteY173" fmla="*/ 1189821 h 6376148"/>
                  <a:gd name="connsiteX174" fmla="*/ 6432648 w 7379537"/>
                  <a:gd name="connsiteY174" fmla="*/ 1222872 h 6376148"/>
                  <a:gd name="connsiteX175" fmla="*/ 6476716 w 7379537"/>
                  <a:gd name="connsiteY175" fmla="*/ 1244906 h 6376148"/>
                  <a:gd name="connsiteX176" fmla="*/ 6520783 w 7379537"/>
                  <a:gd name="connsiteY176" fmla="*/ 1277956 h 6376148"/>
                  <a:gd name="connsiteX177" fmla="*/ 6542817 w 7379537"/>
                  <a:gd name="connsiteY177" fmla="*/ 1311007 h 6376148"/>
                  <a:gd name="connsiteX178" fmla="*/ 6608918 w 7379537"/>
                  <a:gd name="connsiteY178" fmla="*/ 1366091 h 6376148"/>
                  <a:gd name="connsiteX179" fmla="*/ 6619935 w 7379537"/>
                  <a:gd name="connsiteY179" fmla="*/ 1432192 h 6376148"/>
                  <a:gd name="connsiteX180" fmla="*/ 6630952 w 7379537"/>
                  <a:gd name="connsiteY180" fmla="*/ 1465243 h 6376148"/>
                  <a:gd name="connsiteX181" fmla="*/ 6664003 w 7379537"/>
                  <a:gd name="connsiteY181" fmla="*/ 1597445 h 6376148"/>
                  <a:gd name="connsiteX182" fmla="*/ 6697053 w 7379537"/>
                  <a:gd name="connsiteY182" fmla="*/ 1619479 h 6376148"/>
                  <a:gd name="connsiteX183" fmla="*/ 6741121 w 7379537"/>
                  <a:gd name="connsiteY183" fmla="*/ 1685580 h 6376148"/>
                  <a:gd name="connsiteX184" fmla="*/ 6763155 w 7379537"/>
                  <a:gd name="connsiteY184" fmla="*/ 1718631 h 6376148"/>
                  <a:gd name="connsiteX185" fmla="*/ 6763155 w 7379537"/>
                  <a:gd name="connsiteY185" fmla="*/ 1795749 h 6376148"/>
                  <a:gd name="connsiteX186" fmla="*/ 6752138 w 7379537"/>
                  <a:gd name="connsiteY186" fmla="*/ 1762698 h 6376148"/>
                  <a:gd name="connsiteX187" fmla="*/ 6719087 w 7379537"/>
                  <a:gd name="connsiteY187" fmla="*/ 1729648 h 6376148"/>
                  <a:gd name="connsiteX188" fmla="*/ 6708070 w 7379537"/>
                  <a:gd name="connsiteY188" fmla="*/ 1696597 h 6376148"/>
                  <a:gd name="connsiteX189" fmla="*/ 6664003 w 7379537"/>
                  <a:gd name="connsiteY189" fmla="*/ 1630496 h 6376148"/>
                  <a:gd name="connsiteX190" fmla="*/ 6652986 w 7379537"/>
                  <a:gd name="connsiteY190" fmla="*/ 1597445 h 6376148"/>
                  <a:gd name="connsiteX191" fmla="*/ 6664003 w 7379537"/>
                  <a:gd name="connsiteY191" fmla="*/ 1839817 h 6376148"/>
                  <a:gd name="connsiteX192" fmla="*/ 6675020 w 7379537"/>
                  <a:gd name="connsiteY192" fmla="*/ 1872867 h 6376148"/>
                  <a:gd name="connsiteX193" fmla="*/ 6697053 w 7379537"/>
                  <a:gd name="connsiteY193" fmla="*/ 1905918 h 6376148"/>
                  <a:gd name="connsiteX194" fmla="*/ 6719087 w 7379537"/>
                  <a:gd name="connsiteY194" fmla="*/ 2049137 h 6376148"/>
                  <a:gd name="connsiteX195" fmla="*/ 6741121 w 7379537"/>
                  <a:gd name="connsiteY195" fmla="*/ 2082188 h 6376148"/>
                  <a:gd name="connsiteX196" fmla="*/ 6719087 w 7379537"/>
                  <a:gd name="connsiteY196" fmla="*/ 2115238 h 6376148"/>
                  <a:gd name="connsiteX197" fmla="*/ 6675020 w 7379537"/>
                  <a:gd name="connsiteY197" fmla="*/ 2159306 h 6376148"/>
                  <a:gd name="connsiteX198" fmla="*/ 6697053 w 7379537"/>
                  <a:gd name="connsiteY198" fmla="*/ 2192356 h 6376148"/>
                  <a:gd name="connsiteX199" fmla="*/ 6730104 w 7379537"/>
                  <a:gd name="connsiteY199" fmla="*/ 2203373 h 6376148"/>
                  <a:gd name="connsiteX200" fmla="*/ 6763155 w 7379537"/>
                  <a:gd name="connsiteY200" fmla="*/ 2225407 h 6376148"/>
                  <a:gd name="connsiteX201" fmla="*/ 6818239 w 7379537"/>
                  <a:gd name="connsiteY201" fmla="*/ 2269474 h 6376148"/>
                  <a:gd name="connsiteX202" fmla="*/ 6840273 w 7379537"/>
                  <a:gd name="connsiteY202" fmla="*/ 2302525 h 6376148"/>
                  <a:gd name="connsiteX203" fmla="*/ 6917391 w 7379537"/>
                  <a:gd name="connsiteY203" fmla="*/ 2357609 h 6376148"/>
                  <a:gd name="connsiteX204" fmla="*/ 6939424 w 7379537"/>
                  <a:gd name="connsiteY204" fmla="*/ 2390660 h 6376148"/>
                  <a:gd name="connsiteX205" fmla="*/ 6961458 w 7379537"/>
                  <a:gd name="connsiteY205" fmla="*/ 2456761 h 6376148"/>
                  <a:gd name="connsiteX206" fmla="*/ 7005526 w 7379537"/>
                  <a:gd name="connsiteY206" fmla="*/ 2522862 h 6376148"/>
                  <a:gd name="connsiteX207" fmla="*/ 6950441 w 7379537"/>
                  <a:gd name="connsiteY207" fmla="*/ 2644048 h 6376148"/>
                  <a:gd name="connsiteX208" fmla="*/ 6917391 w 7379537"/>
                  <a:gd name="connsiteY208" fmla="*/ 2666082 h 6376148"/>
                  <a:gd name="connsiteX209" fmla="*/ 6851289 w 7379537"/>
                  <a:gd name="connsiteY209" fmla="*/ 2732183 h 6376148"/>
                  <a:gd name="connsiteX210" fmla="*/ 6785188 w 7379537"/>
                  <a:gd name="connsiteY210" fmla="*/ 2765233 h 6376148"/>
                  <a:gd name="connsiteX211" fmla="*/ 6741121 w 7379537"/>
                  <a:gd name="connsiteY211" fmla="*/ 2831335 h 6376148"/>
                  <a:gd name="connsiteX212" fmla="*/ 6697053 w 7379537"/>
                  <a:gd name="connsiteY212" fmla="*/ 2897436 h 6376148"/>
                  <a:gd name="connsiteX213" fmla="*/ 6664003 w 7379537"/>
                  <a:gd name="connsiteY213" fmla="*/ 2963537 h 6376148"/>
                  <a:gd name="connsiteX214" fmla="*/ 6641969 w 7379537"/>
                  <a:gd name="connsiteY214" fmla="*/ 2996588 h 6376148"/>
                  <a:gd name="connsiteX215" fmla="*/ 6675020 w 7379537"/>
                  <a:gd name="connsiteY215" fmla="*/ 3007605 h 6376148"/>
                  <a:gd name="connsiteX216" fmla="*/ 6630952 w 7379537"/>
                  <a:gd name="connsiteY216" fmla="*/ 3415229 h 6376148"/>
                  <a:gd name="connsiteX217" fmla="*/ 6664003 w 7379537"/>
                  <a:gd name="connsiteY217" fmla="*/ 3558448 h 6376148"/>
                  <a:gd name="connsiteX218" fmla="*/ 6664003 w 7379537"/>
                  <a:gd name="connsiteY218" fmla="*/ 3558448 h 6376148"/>
                  <a:gd name="connsiteX219" fmla="*/ 6675020 w 7379537"/>
                  <a:gd name="connsiteY219" fmla="*/ 3613532 h 6376148"/>
                  <a:gd name="connsiteX220" fmla="*/ 6686036 w 7379537"/>
                  <a:gd name="connsiteY220" fmla="*/ 3657600 h 6376148"/>
                  <a:gd name="connsiteX221" fmla="*/ 6697053 w 7379537"/>
                  <a:gd name="connsiteY221" fmla="*/ 3723701 h 6376148"/>
                  <a:gd name="connsiteX222" fmla="*/ 6719087 w 7379537"/>
                  <a:gd name="connsiteY222" fmla="*/ 3811836 h 6376148"/>
                  <a:gd name="connsiteX223" fmla="*/ 6730104 w 7379537"/>
                  <a:gd name="connsiteY223" fmla="*/ 3922005 h 6376148"/>
                  <a:gd name="connsiteX224" fmla="*/ 6752138 w 7379537"/>
                  <a:gd name="connsiteY224" fmla="*/ 4087258 h 6376148"/>
                  <a:gd name="connsiteX225" fmla="*/ 6785188 w 7379537"/>
                  <a:gd name="connsiteY225" fmla="*/ 4340645 h 6376148"/>
                  <a:gd name="connsiteX226" fmla="*/ 6796205 w 7379537"/>
                  <a:gd name="connsiteY226" fmla="*/ 4461831 h 6376148"/>
                  <a:gd name="connsiteX227" fmla="*/ 6818239 w 7379537"/>
                  <a:gd name="connsiteY227" fmla="*/ 4560983 h 6376148"/>
                  <a:gd name="connsiteX228" fmla="*/ 6829256 w 7379537"/>
                  <a:gd name="connsiteY228" fmla="*/ 4627084 h 6376148"/>
                  <a:gd name="connsiteX229" fmla="*/ 6862306 w 7379537"/>
                  <a:gd name="connsiteY229" fmla="*/ 4638101 h 6376148"/>
                  <a:gd name="connsiteX230" fmla="*/ 6895357 w 7379537"/>
                  <a:gd name="connsiteY230" fmla="*/ 4660135 h 6376148"/>
                  <a:gd name="connsiteX231" fmla="*/ 6994509 w 7379537"/>
                  <a:gd name="connsiteY231" fmla="*/ 4704202 h 6376148"/>
                  <a:gd name="connsiteX232" fmla="*/ 7049593 w 7379537"/>
                  <a:gd name="connsiteY232" fmla="*/ 4803354 h 6376148"/>
                  <a:gd name="connsiteX233" fmla="*/ 7082644 w 7379537"/>
                  <a:gd name="connsiteY233" fmla="*/ 4825388 h 6376148"/>
                  <a:gd name="connsiteX234" fmla="*/ 7104677 w 7379537"/>
                  <a:gd name="connsiteY234" fmla="*/ 4858438 h 6376148"/>
                  <a:gd name="connsiteX235" fmla="*/ 7104677 w 7379537"/>
                  <a:gd name="connsiteY235" fmla="*/ 4935556 h 6376148"/>
                  <a:gd name="connsiteX236" fmla="*/ 6708070 w 7379537"/>
                  <a:gd name="connsiteY236" fmla="*/ 4946573 h 6376148"/>
                  <a:gd name="connsiteX237" fmla="*/ 6608918 w 7379537"/>
                  <a:gd name="connsiteY237" fmla="*/ 4979624 h 6376148"/>
                  <a:gd name="connsiteX238" fmla="*/ 6575868 w 7379537"/>
                  <a:gd name="connsiteY238" fmla="*/ 4990641 h 6376148"/>
                  <a:gd name="connsiteX239" fmla="*/ 6355530 w 7379537"/>
                  <a:gd name="connsiteY239" fmla="*/ 5001658 h 6376148"/>
                  <a:gd name="connsiteX240" fmla="*/ 5936889 w 7379537"/>
                  <a:gd name="connsiteY240" fmla="*/ 5023691 h 6376148"/>
                  <a:gd name="connsiteX241" fmla="*/ 5848755 w 7379537"/>
                  <a:gd name="connsiteY241" fmla="*/ 5034708 h 6376148"/>
                  <a:gd name="connsiteX242" fmla="*/ 5033506 w 7379537"/>
                  <a:gd name="connsiteY242" fmla="*/ 5067759 h 6376148"/>
                  <a:gd name="connsiteX243" fmla="*/ 5044523 w 7379537"/>
                  <a:gd name="connsiteY243" fmla="*/ 5100809 h 6376148"/>
                  <a:gd name="connsiteX244" fmla="*/ 4625882 w 7379537"/>
                  <a:gd name="connsiteY244" fmla="*/ 5310130 h 6376148"/>
                  <a:gd name="connsiteX245" fmla="*/ 3986904 w 7379537"/>
                  <a:gd name="connsiteY245" fmla="*/ 5299113 h 6376148"/>
                  <a:gd name="connsiteX246" fmla="*/ 3920803 w 7379537"/>
                  <a:gd name="connsiteY246" fmla="*/ 5277079 h 6376148"/>
                  <a:gd name="connsiteX247" fmla="*/ 3876735 w 7379537"/>
                  <a:gd name="connsiteY247" fmla="*/ 5266062 h 6376148"/>
                  <a:gd name="connsiteX248" fmla="*/ 3733516 w 7379537"/>
                  <a:gd name="connsiteY248" fmla="*/ 5255045 h 6376148"/>
                  <a:gd name="connsiteX249" fmla="*/ 2797082 w 7379537"/>
                  <a:gd name="connsiteY249" fmla="*/ 5244029 h 6376148"/>
                  <a:gd name="connsiteX250" fmla="*/ 2730981 w 7379537"/>
                  <a:gd name="connsiteY250" fmla="*/ 5221995 h 6376148"/>
                  <a:gd name="connsiteX251" fmla="*/ 2697930 w 7379537"/>
                  <a:gd name="connsiteY251" fmla="*/ 5199961 h 6376148"/>
                  <a:gd name="connsiteX252" fmla="*/ 2631829 w 7379537"/>
                  <a:gd name="connsiteY252" fmla="*/ 5166911 h 6376148"/>
                  <a:gd name="connsiteX253" fmla="*/ 2598779 w 7379537"/>
                  <a:gd name="connsiteY253" fmla="*/ 5133860 h 6376148"/>
                  <a:gd name="connsiteX254" fmla="*/ 2565728 w 7379537"/>
                  <a:gd name="connsiteY254" fmla="*/ 5122843 h 6376148"/>
                  <a:gd name="connsiteX255" fmla="*/ 2499627 w 7379537"/>
                  <a:gd name="connsiteY255" fmla="*/ 5067759 h 6376148"/>
                  <a:gd name="connsiteX256" fmla="*/ 2246239 w 7379537"/>
                  <a:gd name="connsiteY256" fmla="*/ 5089792 h 6376148"/>
                  <a:gd name="connsiteX257" fmla="*/ 2202171 w 7379537"/>
                  <a:gd name="connsiteY257" fmla="*/ 5100809 h 6376148"/>
                  <a:gd name="connsiteX258" fmla="*/ 1981834 w 7379537"/>
                  <a:gd name="connsiteY258" fmla="*/ 5111826 h 6376148"/>
                  <a:gd name="connsiteX259" fmla="*/ 1023367 w 7379537"/>
                  <a:gd name="connsiteY259" fmla="*/ 5100809 h 6376148"/>
                  <a:gd name="connsiteX260" fmla="*/ 1001333 w 7379537"/>
                  <a:gd name="connsiteY260" fmla="*/ 5034708 h 6376148"/>
                  <a:gd name="connsiteX261" fmla="*/ 990316 w 7379537"/>
                  <a:gd name="connsiteY261" fmla="*/ 5001658 h 6376148"/>
                  <a:gd name="connsiteX262" fmla="*/ 979299 w 7379537"/>
                  <a:gd name="connsiteY262" fmla="*/ 4968607 h 6376148"/>
                  <a:gd name="connsiteX263" fmla="*/ 968282 w 7379537"/>
                  <a:gd name="connsiteY263" fmla="*/ 2699132 h 6376148"/>
                  <a:gd name="connsiteX264" fmla="*/ 913198 w 7379537"/>
                  <a:gd name="connsiteY264" fmla="*/ 2599980 h 6376148"/>
                  <a:gd name="connsiteX265" fmla="*/ 891164 w 7379537"/>
                  <a:gd name="connsiteY265" fmla="*/ 2566930 h 6376148"/>
                  <a:gd name="connsiteX266" fmla="*/ 880147 w 7379537"/>
                  <a:gd name="connsiteY266" fmla="*/ 2390660 h 6376148"/>
                  <a:gd name="connsiteX267" fmla="*/ 858114 w 7379537"/>
                  <a:gd name="connsiteY267" fmla="*/ 2357609 h 6376148"/>
                  <a:gd name="connsiteX268" fmla="*/ 880147 w 7379537"/>
                  <a:gd name="connsiteY268" fmla="*/ 2192356 h 6376148"/>
                  <a:gd name="connsiteX269" fmla="*/ 924215 w 7379537"/>
                  <a:gd name="connsiteY269" fmla="*/ 2126255 h 6376148"/>
                  <a:gd name="connsiteX270" fmla="*/ 935232 w 7379537"/>
                  <a:gd name="connsiteY270" fmla="*/ 2093205 h 6376148"/>
                  <a:gd name="connsiteX271" fmla="*/ 957265 w 7379537"/>
                  <a:gd name="connsiteY271" fmla="*/ 2060154 h 6376148"/>
                  <a:gd name="connsiteX272" fmla="*/ 979299 w 7379537"/>
                  <a:gd name="connsiteY272" fmla="*/ 1994053 h 6376148"/>
                  <a:gd name="connsiteX273" fmla="*/ 968282 w 7379537"/>
                  <a:gd name="connsiteY273" fmla="*/ 1938968 h 6376148"/>
                  <a:gd name="connsiteX274" fmla="*/ 935232 w 7379537"/>
                  <a:gd name="connsiteY274" fmla="*/ 1949985 h 6376148"/>
                  <a:gd name="connsiteX275" fmla="*/ 869130 w 7379537"/>
                  <a:gd name="connsiteY275" fmla="*/ 1983036 h 6376148"/>
                  <a:gd name="connsiteX276" fmla="*/ 758962 w 7379537"/>
                  <a:gd name="connsiteY276" fmla="*/ 1994053 h 6376148"/>
                  <a:gd name="connsiteX277" fmla="*/ 703877 w 7379537"/>
                  <a:gd name="connsiteY277" fmla="*/ 2005070 h 6376148"/>
                  <a:gd name="connsiteX278" fmla="*/ 659810 w 7379537"/>
                  <a:gd name="connsiteY278" fmla="*/ 2104221 h 6376148"/>
                  <a:gd name="connsiteX279" fmla="*/ 648793 w 7379537"/>
                  <a:gd name="connsiteY279" fmla="*/ 2137272 h 6376148"/>
                  <a:gd name="connsiteX280" fmla="*/ 615742 w 7379537"/>
                  <a:gd name="connsiteY280" fmla="*/ 2148289 h 6376148"/>
                  <a:gd name="connsiteX281" fmla="*/ 582692 w 7379537"/>
                  <a:gd name="connsiteY281" fmla="*/ 2170323 h 6376148"/>
                  <a:gd name="connsiteX282" fmla="*/ 560658 w 7379537"/>
                  <a:gd name="connsiteY282" fmla="*/ 2104221 h 6376148"/>
                  <a:gd name="connsiteX283" fmla="*/ 571675 w 7379537"/>
                  <a:gd name="connsiteY283" fmla="*/ 2027103 h 6376148"/>
                  <a:gd name="connsiteX284" fmla="*/ 582692 w 7379537"/>
                  <a:gd name="connsiteY284" fmla="*/ 1994053 h 6376148"/>
                  <a:gd name="connsiteX285" fmla="*/ 604726 w 7379537"/>
                  <a:gd name="connsiteY285" fmla="*/ 1961002 h 6376148"/>
                  <a:gd name="connsiteX286" fmla="*/ 560658 w 7379537"/>
                  <a:gd name="connsiteY286" fmla="*/ 1994053 h 6376148"/>
                  <a:gd name="connsiteX287" fmla="*/ 494557 w 7379537"/>
                  <a:gd name="connsiteY287" fmla="*/ 2016086 h 6376148"/>
                  <a:gd name="connsiteX288" fmla="*/ 450489 w 7379537"/>
                  <a:gd name="connsiteY288" fmla="*/ 1718631 h 6376148"/>
                  <a:gd name="connsiteX289" fmla="*/ 406422 w 7379537"/>
                  <a:gd name="connsiteY289" fmla="*/ 1729648 h 6376148"/>
                  <a:gd name="connsiteX290" fmla="*/ 373371 w 7379537"/>
                  <a:gd name="connsiteY290" fmla="*/ 2732183 h 6376148"/>
                  <a:gd name="connsiteX291" fmla="*/ 340321 w 7379537"/>
                  <a:gd name="connsiteY291" fmla="*/ 2842351 h 6376148"/>
                  <a:gd name="connsiteX292" fmla="*/ 307270 w 7379537"/>
                  <a:gd name="connsiteY292" fmla="*/ 2941503 h 6376148"/>
                  <a:gd name="connsiteX293" fmla="*/ 296253 w 7379537"/>
                  <a:gd name="connsiteY293" fmla="*/ 2974554 h 6376148"/>
                  <a:gd name="connsiteX294" fmla="*/ 285236 w 7379537"/>
                  <a:gd name="connsiteY294" fmla="*/ 3018621 h 6376148"/>
                  <a:gd name="connsiteX295" fmla="*/ 307270 w 7379537"/>
                  <a:gd name="connsiteY295" fmla="*/ 3602515 h 6376148"/>
                  <a:gd name="connsiteX296" fmla="*/ 318287 w 7379537"/>
                  <a:gd name="connsiteY296" fmla="*/ 3778785 h 6376148"/>
                  <a:gd name="connsiteX297" fmla="*/ 340321 w 7379537"/>
                  <a:gd name="connsiteY297" fmla="*/ 3855903 h 6376148"/>
                  <a:gd name="connsiteX298" fmla="*/ 351338 w 7379537"/>
                  <a:gd name="connsiteY298" fmla="*/ 6026226 h 6376148"/>
                  <a:gd name="connsiteX299" fmla="*/ 1552176 w 7379537"/>
                  <a:gd name="connsiteY299" fmla="*/ 6037243 h 6376148"/>
                  <a:gd name="connsiteX300" fmla="*/ 3050470 w 7379537"/>
                  <a:gd name="connsiteY300" fmla="*/ 6048260 h 6376148"/>
                  <a:gd name="connsiteX301" fmla="*/ 4273342 w 7379537"/>
                  <a:gd name="connsiteY301" fmla="*/ 6070294 h 6376148"/>
                  <a:gd name="connsiteX302" fmla="*/ 4703000 w 7379537"/>
                  <a:gd name="connsiteY302" fmla="*/ 6081311 h 6376148"/>
                  <a:gd name="connsiteX303" fmla="*/ 4780118 w 7379537"/>
                  <a:gd name="connsiteY303" fmla="*/ 6092327 h 6376148"/>
                  <a:gd name="connsiteX304" fmla="*/ 4846220 w 7379537"/>
                  <a:gd name="connsiteY304" fmla="*/ 6103344 h 6376148"/>
                  <a:gd name="connsiteX305" fmla="*/ 6741121 w 7379537"/>
                  <a:gd name="connsiteY305" fmla="*/ 6092327 h 6376148"/>
                  <a:gd name="connsiteX306" fmla="*/ 6796205 w 7379537"/>
                  <a:gd name="connsiteY306" fmla="*/ 6081311 h 6376148"/>
                  <a:gd name="connsiteX307" fmla="*/ 6862306 w 7379537"/>
                  <a:gd name="connsiteY307" fmla="*/ 6059277 h 6376148"/>
                  <a:gd name="connsiteX308" fmla="*/ 6895357 w 7379537"/>
                  <a:gd name="connsiteY308" fmla="*/ 6048260 h 6376148"/>
                  <a:gd name="connsiteX309" fmla="*/ 6928408 w 7379537"/>
                  <a:gd name="connsiteY309" fmla="*/ 6037243 h 6376148"/>
                  <a:gd name="connsiteX310" fmla="*/ 6972475 w 7379537"/>
                  <a:gd name="connsiteY310" fmla="*/ 6026226 h 6376148"/>
                  <a:gd name="connsiteX311" fmla="*/ 7038576 w 7379537"/>
                  <a:gd name="connsiteY311" fmla="*/ 6004192 h 6376148"/>
                  <a:gd name="connsiteX312" fmla="*/ 7082644 w 7379537"/>
                  <a:gd name="connsiteY312" fmla="*/ 5993176 h 6376148"/>
                  <a:gd name="connsiteX313" fmla="*/ 7137728 w 7379537"/>
                  <a:gd name="connsiteY313" fmla="*/ 5982159 h 6376148"/>
                  <a:gd name="connsiteX314" fmla="*/ 7170779 w 7379537"/>
                  <a:gd name="connsiteY314" fmla="*/ 5971142 h 6376148"/>
                  <a:gd name="connsiteX315" fmla="*/ 7236880 w 7379537"/>
                  <a:gd name="connsiteY315" fmla="*/ 5960125 h 6376148"/>
                  <a:gd name="connsiteX316" fmla="*/ 7313998 w 7379537"/>
                  <a:gd name="connsiteY316" fmla="*/ 5938091 h 6376148"/>
                  <a:gd name="connsiteX317" fmla="*/ 7325015 w 7379537"/>
                  <a:gd name="connsiteY317" fmla="*/ 5894024 h 6376148"/>
                  <a:gd name="connsiteX0" fmla="*/ 7325015 w 7379537"/>
                  <a:gd name="connsiteY0" fmla="*/ 5894024 h 6376148"/>
                  <a:gd name="connsiteX1" fmla="*/ 7336032 w 7379537"/>
                  <a:gd name="connsiteY1" fmla="*/ 4164376 h 6376148"/>
                  <a:gd name="connsiteX2" fmla="*/ 7313998 w 7379537"/>
                  <a:gd name="connsiteY2" fmla="*/ 4131325 h 6376148"/>
                  <a:gd name="connsiteX3" fmla="*/ 7336032 w 7379537"/>
                  <a:gd name="connsiteY3" fmla="*/ 3360144 h 6376148"/>
                  <a:gd name="connsiteX4" fmla="*/ 7302981 w 7379537"/>
                  <a:gd name="connsiteY4" fmla="*/ 3294043 h 6376148"/>
                  <a:gd name="connsiteX5" fmla="*/ 7325015 w 7379537"/>
                  <a:gd name="connsiteY5" fmla="*/ 2445744 h 6376148"/>
                  <a:gd name="connsiteX6" fmla="*/ 7313998 w 7379537"/>
                  <a:gd name="connsiteY6" fmla="*/ 165253 h 6376148"/>
                  <a:gd name="connsiteX7" fmla="*/ 7126711 w 7379537"/>
                  <a:gd name="connsiteY7" fmla="*/ 154236 h 6376148"/>
                  <a:gd name="connsiteX8" fmla="*/ 7060610 w 7379537"/>
                  <a:gd name="connsiteY8" fmla="*/ 132202 h 6376148"/>
                  <a:gd name="connsiteX9" fmla="*/ 6950441 w 7379537"/>
                  <a:gd name="connsiteY9" fmla="*/ 110168 h 6376148"/>
                  <a:gd name="connsiteX10" fmla="*/ 6906374 w 7379537"/>
                  <a:gd name="connsiteY10" fmla="*/ 99151 h 6376148"/>
                  <a:gd name="connsiteX11" fmla="*/ 4647916 w 7379537"/>
                  <a:gd name="connsiteY11" fmla="*/ 88135 h 6376148"/>
                  <a:gd name="connsiteX12" fmla="*/ 4614865 w 7379537"/>
                  <a:gd name="connsiteY12" fmla="*/ 77118 h 6376148"/>
                  <a:gd name="connsiteX13" fmla="*/ 4526730 w 7379537"/>
                  <a:gd name="connsiteY13" fmla="*/ 55084 h 6376148"/>
                  <a:gd name="connsiteX14" fmla="*/ 4493680 w 7379537"/>
                  <a:gd name="connsiteY14" fmla="*/ 44067 h 6376148"/>
                  <a:gd name="connsiteX15" fmla="*/ 4427579 w 7379537"/>
                  <a:gd name="connsiteY15" fmla="*/ 33050 h 6376148"/>
                  <a:gd name="connsiteX16" fmla="*/ 4350461 w 7379537"/>
                  <a:gd name="connsiteY16" fmla="*/ 11017 h 6376148"/>
                  <a:gd name="connsiteX17" fmla="*/ 4295376 w 7379537"/>
                  <a:gd name="connsiteY17" fmla="*/ 0 h 6376148"/>
                  <a:gd name="connsiteX18" fmla="*/ 913198 w 7379537"/>
                  <a:gd name="connsiteY18" fmla="*/ 11017 h 6376148"/>
                  <a:gd name="connsiteX19" fmla="*/ 836080 w 7379537"/>
                  <a:gd name="connsiteY19" fmla="*/ 33050 h 6376148"/>
                  <a:gd name="connsiteX20" fmla="*/ 769979 w 7379537"/>
                  <a:gd name="connsiteY20" fmla="*/ 44067 h 6376148"/>
                  <a:gd name="connsiteX21" fmla="*/ 571675 w 7379537"/>
                  <a:gd name="connsiteY21" fmla="*/ 55084 h 6376148"/>
                  <a:gd name="connsiteX22" fmla="*/ 494557 w 7379537"/>
                  <a:gd name="connsiteY22" fmla="*/ 77118 h 6376148"/>
                  <a:gd name="connsiteX23" fmla="*/ 461506 w 7379537"/>
                  <a:gd name="connsiteY23" fmla="*/ 88135 h 6376148"/>
                  <a:gd name="connsiteX24" fmla="*/ 428456 w 7379537"/>
                  <a:gd name="connsiteY24" fmla="*/ 121185 h 6376148"/>
                  <a:gd name="connsiteX25" fmla="*/ 395405 w 7379537"/>
                  <a:gd name="connsiteY25" fmla="*/ 132202 h 6376148"/>
                  <a:gd name="connsiteX26" fmla="*/ 384388 w 7379537"/>
                  <a:gd name="connsiteY26" fmla="*/ 187286 h 6376148"/>
                  <a:gd name="connsiteX27" fmla="*/ 362355 w 7379537"/>
                  <a:gd name="connsiteY27" fmla="*/ 253388 h 6376148"/>
                  <a:gd name="connsiteX28" fmla="*/ 329304 w 7379537"/>
                  <a:gd name="connsiteY28" fmla="*/ 352539 h 6376148"/>
                  <a:gd name="connsiteX29" fmla="*/ 318287 w 7379537"/>
                  <a:gd name="connsiteY29" fmla="*/ 385590 h 6376148"/>
                  <a:gd name="connsiteX30" fmla="*/ 307270 w 7379537"/>
                  <a:gd name="connsiteY30" fmla="*/ 418641 h 6376148"/>
                  <a:gd name="connsiteX31" fmla="*/ 296253 w 7379537"/>
                  <a:gd name="connsiteY31" fmla="*/ 462708 h 6376148"/>
                  <a:gd name="connsiteX32" fmla="*/ 307270 w 7379537"/>
                  <a:gd name="connsiteY32" fmla="*/ 1498294 h 6376148"/>
                  <a:gd name="connsiteX33" fmla="*/ 318287 w 7379537"/>
                  <a:gd name="connsiteY33" fmla="*/ 1542361 h 6376148"/>
                  <a:gd name="connsiteX34" fmla="*/ 373371 w 7379537"/>
                  <a:gd name="connsiteY34" fmla="*/ 1630496 h 6376148"/>
                  <a:gd name="connsiteX35" fmla="*/ 461506 w 7379537"/>
                  <a:gd name="connsiteY35" fmla="*/ 1553378 h 6376148"/>
                  <a:gd name="connsiteX36" fmla="*/ 505574 w 7379537"/>
                  <a:gd name="connsiteY36" fmla="*/ 1454226 h 6376148"/>
                  <a:gd name="connsiteX37" fmla="*/ 571675 w 7379537"/>
                  <a:gd name="connsiteY37" fmla="*/ 1432192 h 6376148"/>
                  <a:gd name="connsiteX38" fmla="*/ 869130 w 7379537"/>
                  <a:gd name="connsiteY38" fmla="*/ 1421176 h 6376148"/>
                  <a:gd name="connsiteX39" fmla="*/ 880147 w 7379537"/>
                  <a:gd name="connsiteY39" fmla="*/ 1299990 h 6376148"/>
                  <a:gd name="connsiteX40" fmla="*/ 913198 w 7379537"/>
                  <a:gd name="connsiteY40" fmla="*/ 1277956 h 6376148"/>
                  <a:gd name="connsiteX41" fmla="*/ 979299 w 7379537"/>
                  <a:gd name="connsiteY41" fmla="*/ 1322024 h 6376148"/>
                  <a:gd name="connsiteX42" fmla="*/ 1056417 w 7379537"/>
                  <a:gd name="connsiteY42" fmla="*/ 1377108 h 6376148"/>
                  <a:gd name="connsiteX43" fmla="*/ 1122518 w 7379537"/>
                  <a:gd name="connsiteY43" fmla="*/ 1399142 h 6376148"/>
                  <a:gd name="connsiteX44" fmla="*/ 1155569 w 7379537"/>
                  <a:gd name="connsiteY44" fmla="*/ 1410159 h 6376148"/>
                  <a:gd name="connsiteX45" fmla="*/ 1177603 w 7379537"/>
                  <a:gd name="connsiteY45" fmla="*/ 1443209 h 6376148"/>
                  <a:gd name="connsiteX46" fmla="*/ 1188620 w 7379537"/>
                  <a:gd name="connsiteY46" fmla="*/ 1498294 h 6376148"/>
                  <a:gd name="connsiteX47" fmla="*/ 1254721 w 7379537"/>
                  <a:gd name="connsiteY47" fmla="*/ 1520327 h 6376148"/>
                  <a:gd name="connsiteX48" fmla="*/ 1309805 w 7379537"/>
                  <a:gd name="connsiteY48" fmla="*/ 1509311 h 6376148"/>
                  <a:gd name="connsiteX49" fmla="*/ 1342856 w 7379537"/>
                  <a:gd name="connsiteY49" fmla="*/ 1498294 h 6376148"/>
                  <a:gd name="connsiteX50" fmla="*/ 1386923 w 7379537"/>
                  <a:gd name="connsiteY50" fmla="*/ 1487277 h 6376148"/>
                  <a:gd name="connsiteX51" fmla="*/ 1442008 w 7379537"/>
                  <a:gd name="connsiteY51" fmla="*/ 1476260 h 6376148"/>
                  <a:gd name="connsiteX52" fmla="*/ 1541159 w 7379537"/>
                  <a:gd name="connsiteY52" fmla="*/ 1443209 h 6376148"/>
                  <a:gd name="connsiteX53" fmla="*/ 1574210 w 7379537"/>
                  <a:gd name="connsiteY53" fmla="*/ 1432192 h 6376148"/>
                  <a:gd name="connsiteX54" fmla="*/ 1596244 w 7379537"/>
                  <a:gd name="connsiteY54" fmla="*/ 1399142 h 6376148"/>
                  <a:gd name="connsiteX55" fmla="*/ 1662345 w 7379537"/>
                  <a:gd name="connsiteY55" fmla="*/ 1377108 h 6376148"/>
                  <a:gd name="connsiteX56" fmla="*/ 1695395 w 7379537"/>
                  <a:gd name="connsiteY56" fmla="*/ 1355074 h 6376148"/>
                  <a:gd name="connsiteX57" fmla="*/ 2279289 w 7379537"/>
                  <a:gd name="connsiteY57" fmla="*/ 1322024 h 6376148"/>
                  <a:gd name="connsiteX58" fmla="*/ 2290306 w 7379537"/>
                  <a:gd name="connsiteY58" fmla="*/ 870332 h 6376148"/>
                  <a:gd name="connsiteX59" fmla="*/ 2323357 w 7379537"/>
                  <a:gd name="connsiteY59" fmla="*/ 793214 h 6376148"/>
                  <a:gd name="connsiteX60" fmla="*/ 2356408 w 7379537"/>
                  <a:gd name="connsiteY60" fmla="*/ 782197 h 6376148"/>
                  <a:gd name="connsiteX61" fmla="*/ 2367424 w 7379537"/>
                  <a:gd name="connsiteY61" fmla="*/ 815248 h 6376148"/>
                  <a:gd name="connsiteX62" fmla="*/ 2411492 w 7379537"/>
                  <a:gd name="connsiteY62" fmla="*/ 881349 h 6376148"/>
                  <a:gd name="connsiteX63" fmla="*/ 2477593 w 7379537"/>
                  <a:gd name="connsiteY63" fmla="*/ 837282 h 6376148"/>
                  <a:gd name="connsiteX64" fmla="*/ 2587762 w 7379537"/>
                  <a:gd name="connsiteY64" fmla="*/ 749147 h 6376148"/>
                  <a:gd name="connsiteX65" fmla="*/ 2653863 w 7379537"/>
                  <a:gd name="connsiteY65" fmla="*/ 694062 h 6376148"/>
                  <a:gd name="connsiteX66" fmla="*/ 2697930 w 7379537"/>
                  <a:gd name="connsiteY66" fmla="*/ 683045 h 6376148"/>
                  <a:gd name="connsiteX67" fmla="*/ 2753015 w 7379537"/>
                  <a:gd name="connsiteY67" fmla="*/ 694062 h 6376148"/>
                  <a:gd name="connsiteX68" fmla="*/ 2730981 w 7379537"/>
                  <a:gd name="connsiteY68" fmla="*/ 815248 h 6376148"/>
                  <a:gd name="connsiteX69" fmla="*/ 2775048 w 7379537"/>
                  <a:gd name="connsiteY69" fmla="*/ 837282 h 6376148"/>
                  <a:gd name="connsiteX70" fmla="*/ 2808099 w 7379537"/>
                  <a:gd name="connsiteY70" fmla="*/ 859315 h 6376148"/>
                  <a:gd name="connsiteX71" fmla="*/ 2841150 w 7379537"/>
                  <a:gd name="connsiteY71" fmla="*/ 870332 h 6376148"/>
                  <a:gd name="connsiteX72" fmla="*/ 2874200 w 7379537"/>
                  <a:gd name="connsiteY72" fmla="*/ 892366 h 6376148"/>
                  <a:gd name="connsiteX73" fmla="*/ 2907251 w 7379537"/>
                  <a:gd name="connsiteY73" fmla="*/ 903383 h 6376148"/>
                  <a:gd name="connsiteX74" fmla="*/ 2929285 w 7379537"/>
                  <a:gd name="connsiteY74" fmla="*/ 936433 h 6376148"/>
                  <a:gd name="connsiteX75" fmla="*/ 2918268 w 7379537"/>
                  <a:gd name="connsiteY75" fmla="*/ 969484 h 6376148"/>
                  <a:gd name="connsiteX76" fmla="*/ 2984369 w 7379537"/>
                  <a:gd name="connsiteY76" fmla="*/ 1013551 h 6376148"/>
                  <a:gd name="connsiteX77" fmla="*/ 3006403 w 7379537"/>
                  <a:gd name="connsiteY77" fmla="*/ 1046602 h 6376148"/>
                  <a:gd name="connsiteX78" fmla="*/ 3017420 w 7379537"/>
                  <a:gd name="connsiteY78" fmla="*/ 1090670 h 6376148"/>
                  <a:gd name="connsiteX79" fmla="*/ 3028436 w 7379537"/>
                  <a:gd name="connsiteY79" fmla="*/ 1123720 h 6376148"/>
                  <a:gd name="connsiteX80" fmla="*/ 3039453 w 7379537"/>
                  <a:gd name="connsiteY80" fmla="*/ 1167788 h 6376148"/>
                  <a:gd name="connsiteX81" fmla="*/ 3138605 w 7379537"/>
                  <a:gd name="connsiteY81" fmla="*/ 1178805 h 6376148"/>
                  <a:gd name="connsiteX82" fmla="*/ 3171656 w 7379537"/>
                  <a:gd name="connsiteY82" fmla="*/ 1189821 h 6376148"/>
                  <a:gd name="connsiteX83" fmla="*/ 3171656 w 7379537"/>
                  <a:gd name="connsiteY83" fmla="*/ 1266939 h 6376148"/>
                  <a:gd name="connsiteX84" fmla="*/ 3138605 w 7379537"/>
                  <a:gd name="connsiteY84" fmla="*/ 1277956 h 6376148"/>
                  <a:gd name="connsiteX85" fmla="*/ 2951318 w 7379537"/>
                  <a:gd name="connsiteY85" fmla="*/ 1288973 h 6376148"/>
                  <a:gd name="connsiteX86" fmla="*/ 2940302 w 7379537"/>
                  <a:gd name="connsiteY86" fmla="*/ 1322024 h 6376148"/>
                  <a:gd name="connsiteX87" fmla="*/ 2951318 w 7379537"/>
                  <a:gd name="connsiteY87" fmla="*/ 1355074 h 6376148"/>
                  <a:gd name="connsiteX88" fmla="*/ 3006403 w 7379537"/>
                  <a:gd name="connsiteY88" fmla="*/ 1432192 h 6376148"/>
                  <a:gd name="connsiteX89" fmla="*/ 3039453 w 7379537"/>
                  <a:gd name="connsiteY89" fmla="*/ 1454226 h 6376148"/>
                  <a:gd name="connsiteX90" fmla="*/ 3116571 w 7379537"/>
                  <a:gd name="connsiteY90" fmla="*/ 1520327 h 6376148"/>
                  <a:gd name="connsiteX91" fmla="*/ 3182673 w 7379537"/>
                  <a:gd name="connsiteY91" fmla="*/ 1564395 h 6376148"/>
                  <a:gd name="connsiteX92" fmla="*/ 3226740 w 7379537"/>
                  <a:gd name="connsiteY92" fmla="*/ 1586429 h 6376148"/>
                  <a:gd name="connsiteX93" fmla="*/ 3292841 w 7379537"/>
                  <a:gd name="connsiteY93" fmla="*/ 1608462 h 6376148"/>
                  <a:gd name="connsiteX94" fmla="*/ 3259791 w 7379537"/>
                  <a:gd name="connsiteY94" fmla="*/ 1630496 h 6376148"/>
                  <a:gd name="connsiteX95" fmla="*/ 3160639 w 7379537"/>
                  <a:gd name="connsiteY95" fmla="*/ 1608462 h 6376148"/>
                  <a:gd name="connsiteX96" fmla="*/ 3105555 w 7379537"/>
                  <a:gd name="connsiteY96" fmla="*/ 1597445 h 6376148"/>
                  <a:gd name="connsiteX97" fmla="*/ 3039453 w 7379537"/>
                  <a:gd name="connsiteY97" fmla="*/ 1575412 h 6376148"/>
                  <a:gd name="connsiteX98" fmla="*/ 2951318 w 7379537"/>
                  <a:gd name="connsiteY98" fmla="*/ 1553378 h 6376148"/>
                  <a:gd name="connsiteX99" fmla="*/ 2907251 w 7379537"/>
                  <a:gd name="connsiteY99" fmla="*/ 1542361 h 6376148"/>
                  <a:gd name="connsiteX100" fmla="*/ 2874200 w 7379537"/>
                  <a:gd name="connsiteY100" fmla="*/ 1531344 h 6376148"/>
                  <a:gd name="connsiteX101" fmla="*/ 2730981 w 7379537"/>
                  <a:gd name="connsiteY101" fmla="*/ 1542361 h 6376148"/>
                  <a:gd name="connsiteX102" fmla="*/ 2764032 w 7379537"/>
                  <a:gd name="connsiteY102" fmla="*/ 1564395 h 6376148"/>
                  <a:gd name="connsiteX103" fmla="*/ 2918268 w 7379537"/>
                  <a:gd name="connsiteY103" fmla="*/ 1575412 h 6376148"/>
                  <a:gd name="connsiteX104" fmla="*/ 3017420 w 7379537"/>
                  <a:gd name="connsiteY104" fmla="*/ 1641513 h 6376148"/>
                  <a:gd name="connsiteX105" fmla="*/ 3050470 w 7379537"/>
                  <a:gd name="connsiteY105" fmla="*/ 1663547 h 6376148"/>
                  <a:gd name="connsiteX106" fmla="*/ 3039453 w 7379537"/>
                  <a:gd name="connsiteY106" fmla="*/ 1949985 h 6376148"/>
                  <a:gd name="connsiteX107" fmla="*/ 3006403 w 7379537"/>
                  <a:gd name="connsiteY107" fmla="*/ 1961002 h 6376148"/>
                  <a:gd name="connsiteX108" fmla="*/ 2918268 w 7379537"/>
                  <a:gd name="connsiteY108" fmla="*/ 1983036 h 6376148"/>
                  <a:gd name="connsiteX109" fmla="*/ 2852167 w 7379537"/>
                  <a:gd name="connsiteY109" fmla="*/ 2005070 h 6376148"/>
                  <a:gd name="connsiteX110" fmla="*/ 2863183 w 7379537"/>
                  <a:gd name="connsiteY110" fmla="*/ 2115238 h 6376148"/>
                  <a:gd name="connsiteX111" fmla="*/ 2896234 w 7379537"/>
                  <a:gd name="connsiteY111" fmla="*/ 2148289 h 6376148"/>
                  <a:gd name="connsiteX112" fmla="*/ 2929285 w 7379537"/>
                  <a:gd name="connsiteY112" fmla="*/ 2170323 h 6376148"/>
                  <a:gd name="connsiteX113" fmla="*/ 2995386 w 7379537"/>
                  <a:gd name="connsiteY113" fmla="*/ 2214390 h 6376148"/>
                  <a:gd name="connsiteX114" fmla="*/ 3017420 w 7379537"/>
                  <a:gd name="connsiteY114" fmla="*/ 2247441 h 6376148"/>
                  <a:gd name="connsiteX115" fmla="*/ 3050470 w 7379537"/>
                  <a:gd name="connsiteY115" fmla="*/ 2269474 h 6376148"/>
                  <a:gd name="connsiteX116" fmla="*/ 3061487 w 7379537"/>
                  <a:gd name="connsiteY116" fmla="*/ 2302525 h 6376148"/>
                  <a:gd name="connsiteX117" fmla="*/ 3050470 w 7379537"/>
                  <a:gd name="connsiteY117" fmla="*/ 2500829 h 6376148"/>
                  <a:gd name="connsiteX118" fmla="*/ 3270808 w 7379537"/>
                  <a:gd name="connsiteY118" fmla="*/ 2522862 h 6376148"/>
                  <a:gd name="connsiteX119" fmla="*/ 4185208 w 7379537"/>
                  <a:gd name="connsiteY119" fmla="*/ 2511845 h 6376148"/>
                  <a:gd name="connsiteX120" fmla="*/ 4196224 w 7379537"/>
                  <a:gd name="connsiteY120" fmla="*/ 2291508 h 6376148"/>
                  <a:gd name="connsiteX121" fmla="*/ 4251309 w 7379537"/>
                  <a:gd name="connsiteY121" fmla="*/ 2247441 h 6376148"/>
                  <a:gd name="connsiteX122" fmla="*/ 4284359 w 7379537"/>
                  <a:gd name="connsiteY122" fmla="*/ 2214390 h 6376148"/>
                  <a:gd name="connsiteX123" fmla="*/ 4350461 w 7379537"/>
                  <a:gd name="connsiteY123" fmla="*/ 2192356 h 6376148"/>
                  <a:gd name="connsiteX124" fmla="*/ 4427579 w 7379537"/>
                  <a:gd name="connsiteY124" fmla="*/ 2137272 h 6376148"/>
                  <a:gd name="connsiteX125" fmla="*/ 4460629 w 7379537"/>
                  <a:gd name="connsiteY125" fmla="*/ 2126255 h 6376148"/>
                  <a:gd name="connsiteX126" fmla="*/ 4471646 w 7379537"/>
                  <a:gd name="connsiteY126" fmla="*/ 2093205 h 6376148"/>
                  <a:gd name="connsiteX127" fmla="*/ 4460629 w 7379537"/>
                  <a:gd name="connsiteY127" fmla="*/ 1806766 h 6376148"/>
                  <a:gd name="connsiteX128" fmla="*/ 4449612 w 7379537"/>
                  <a:gd name="connsiteY128" fmla="*/ 1773715 h 6376148"/>
                  <a:gd name="connsiteX129" fmla="*/ 4416562 w 7379537"/>
                  <a:gd name="connsiteY129" fmla="*/ 1751682 h 6376148"/>
                  <a:gd name="connsiteX130" fmla="*/ 4339444 w 7379537"/>
                  <a:gd name="connsiteY130" fmla="*/ 1696597 h 6376148"/>
                  <a:gd name="connsiteX131" fmla="*/ 4284359 w 7379537"/>
                  <a:gd name="connsiteY131" fmla="*/ 1597445 h 6376148"/>
                  <a:gd name="connsiteX132" fmla="*/ 4262326 w 7379537"/>
                  <a:gd name="connsiteY132" fmla="*/ 1564395 h 6376148"/>
                  <a:gd name="connsiteX133" fmla="*/ 4240292 w 7379537"/>
                  <a:gd name="connsiteY133" fmla="*/ 1498294 h 6376148"/>
                  <a:gd name="connsiteX134" fmla="*/ 4273342 w 7379537"/>
                  <a:gd name="connsiteY134" fmla="*/ 1366091 h 6376148"/>
                  <a:gd name="connsiteX135" fmla="*/ 4306393 w 7379537"/>
                  <a:gd name="connsiteY135" fmla="*/ 1299990 h 6376148"/>
                  <a:gd name="connsiteX136" fmla="*/ 4339444 w 7379537"/>
                  <a:gd name="connsiteY136" fmla="*/ 1288973 h 6376148"/>
                  <a:gd name="connsiteX137" fmla="*/ 4372494 w 7379537"/>
                  <a:gd name="connsiteY137" fmla="*/ 1266939 h 6376148"/>
                  <a:gd name="connsiteX138" fmla="*/ 4405545 w 7379537"/>
                  <a:gd name="connsiteY138" fmla="*/ 1200838 h 6376148"/>
                  <a:gd name="connsiteX139" fmla="*/ 4416562 w 7379537"/>
                  <a:gd name="connsiteY139" fmla="*/ 969484 h 6376148"/>
                  <a:gd name="connsiteX140" fmla="*/ 4427579 w 7379537"/>
                  <a:gd name="connsiteY140" fmla="*/ 936433 h 6376148"/>
                  <a:gd name="connsiteX141" fmla="*/ 4471646 w 7379537"/>
                  <a:gd name="connsiteY141" fmla="*/ 870332 h 6376148"/>
                  <a:gd name="connsiteX142" fmla="*/ 4493680 w 7379537"/>
                  <a:gd name="connsiteY142" fmla="*/ 837282 h 6376148"/>
                  <a:gd name="connsiteX143" fmla="*/ 4559781 w 7379537"/>
                  <a:gd name="connsiteY143" fmla="*/ 793214 h 6376148"/>
                  <a:gd name="connsiteX144" fmla="*/ 4581815 w 7379537"/>
                  <a:gd name="connsiteY144" fmla="*/ 760164 h 6376148"/>
                  <a:gd name="connsiteX145" fmla="*/ 4647916 w 7379537"/>
                  <a:gd name="connsiteY145" fmla="*/ 716096 h 6376148"/>
                  <a:gd name="connsiteX146" fmla="*/ 5000456 w 7379537"/>
                  <a:gd name="connsiteY146" fmla="*/ 694062 h 6376148"/>
                  <a:gd name="connsiteX147" fmla="*/ 5033506 w 7379537"/>
                  <a:gd name="connsiteY147" fmla="*/ 672029 h 6376148"/>
                  <a:gd name="connsiteX148" fmla="*/ 5055540 w 7379537"/>
                  <a:gd name="connsiteY148" fmla="*/ 605927 h 6376148"/>
                  <a:gd name="connsiteX149" fmla="*/ 5121641 w 7379537"/>
                  <a:gd name="connsiteY149" fmla="*/ 583894 h 6376148"/>
                  <a:gd name="connsiteX150" fmla="*/ 5154692 w 7379537"/>
                  <a:gd name="connsiteY150" fmla="*/ 572877 h 6376148"/>
                  <a:gd name="connsiteX151" fmla="*/ 5562316 w 7379537"/>
                  <a:gd name="connsiteY151" fmla="*/ 583894 h 6376148"/>
                  <a:gd name="connsiteX152" fmla="*/ 5595367 w 7379537"/>
                  <a:gd name="connsiteY152" fmla="*/ 594911 h 6376148"/>
                  <a:gd name="connsiteX153" fmla="*/ 5694518 w 7379537"/>
                  <a:gd name="connsiteY153" fmla="*/ 605927 h 6376148"/>
                  <a:gd name="connsiteX154" fmla="*/ 5760620 w 7379537"/>
                  <a:gd name="connsiteY154" fmla="*/ 627961 h 6376148"/>
                  <a:gd name="connsiteX155" fmla="*/ 5837738 w 7379537"/>
                  <a:gd name="connsiteY155" fmla="*/ 649995 h 6376148"/>
                  <a:gd name="connsiteX156" fmla="*/ 5903839 w 7379537"/>
                  <a:gd name="connsiteY156" fmla="*/ 683045 h 6376148"/>
                  <a:gd name="connsiteX157" fmla="*/ 5936889 w 7379537"/>
                  <a:gd name="connsiteY157" fmla="*/ 705079 h 6376148"/>
                  <a:gd name="connsiteX158" fmla="*/ 5969940 w 7379537"/>
                  <a:gd name="connsiteY158" fmla="*/ 738130 h 6376148"/>
                  <a:gd name="connsiteX159" fmla="*/ 6025024 w 7379537"/>
                  <a:gd name="connsiteY159" fmla="*/ 749147 h 6376148"/>
                  <a:gd name="connsiteX160" fmla="*/ 6036041 w 7379537"/>
                  <a:gd name="connsiteY160" fmla="*/ 804231 h 6376148"/>
                  <a:gd name="connsiteX161" fmla="*/ 6047058 w 7379537"/>
                  <a:gd name="connsiteY161" fmla="*/ 837282 h 6376148"/>
                  <a:gd name="connsiteX162" fmla="*/ 6080109 w 7379537"/>
                  <a:gd name="connsiteY162" fmla="*/ 815248 h 6376148"/>
                  <a:gd name="connsiteX163" fmla="*/ 6146210 w 7379537"/>
                  <a:gd name="connsiteY163" fmla="*/ 793214 h 6376148"/>
                  <a:gd name="connsiteX164" fmla="*/ 6190277 w 7379537"/>
                  <a:gd name="connsiteY164" fmla="*/ 892366 h 6376148"/>
                  <a:gd name="connsiteX165" fmla="*/ 6201294 w 7379537"/>
                  <a:gd name="connsiteY165" fmla="*/ 925417 h 6376148"/>
                  <a:gd name="connsiteX166" fmla="*/ 6289429 w 7379537"/>
                  <a:gd name="connsiteY166" fmla="*/ 958467 h 6376148"/>
                  <a:gd name="connsiteX167" fmla="*/ 6410615 w 7379537"/>
                  <a:gd name="connsiteY167" fmla="*/ 991518 h 6376148"/>
                  <a:gd name="connsiteX168" fmla="*/ 6443665 w 7379537"/>
                  <a:gd name="connsiteY168" fmla="*/ 1002535 h 6376148"/>
                  <a:gd name="connsiteX169" fmla="*/ 6465699 w 7379537"/>
                  <a:gd name="connsiteY169" fmla="*/ 1035585 h 6376148"/>
                  <a:gd name="connsiteX170" fmla="*/ 6498750 w 7379537"/>
                  <a:gd name="connsiteY170" fmla="*/ 1057619 h 6376148"/>
                  <a:gd name="connsiteX171" fmla="*/ 6553834 w 7379537"/>
                  <a:gd name="connsiteY171" fmla="*/ 1167788 h 6376148"/>
                  <a:gd name="connsiteX172" fmla="*/ 6520783 w 7379537"/>
                  <a:gd name="connsiteY172" fmla="*/ 1178805 h 6376148"/>
                  <a:gd name="connsiteX173" fmla="*/ 6399598 w 7379537"/>
                  <a:gd name="connsiteY173" fmla="*/ 1189821 h 6376148"/>
                  <a:gd name="connsiteX174" fmla="*/ 6432648 w 7379537"/>
                  <a:gd name="connsiteY174" fmla="*/ 1222872 h 6376148"/>
                  <a:gd name="connsiteX175" fmla="*/ 6476716 w 7379537"/>
                  <a:gd name="connsiteY175" fmla="*/ 1244906 h 6376148"/>
                  <a:gd name="connsiteX176" fmla="*/ 6520783 w 7379537"/>
                  <a:gd name="connsiteY176" fmla="*/ 1277956 h 6376148"/>
                  <a:gd name="connsiteX177" fmla="*/ 6542817 w 7379537"/>
                  <a:gd name="connsiteY177" fmla="*/ 1311007 h 6376148"/>
                  <a:gd name="connsiteX178" fmla="*/ 6608918 w 7379537"/>
                  <a:gd name="connsiteY178" fmla="*/ 1366091 h 6376148"/>
                  <a:gd name="connsiteX179" fmla="*/ 6619935 w 7379537"/>
                  <a:gd name="connsiteY179" fmla="*/ 1432192 h 6376148"/>
                  <a:gd name="connsiteX180" fmla="*/ 6630952 w 7379537"/>
                  <a:gd name="connsiteY180" fmla="*/ 1465243 h 6376148"/>
                  <a:gd name="connsiteX181" fmla="*/ 6664003 w 7379537"/>
                  <a:gd name="connsiteY181" fmla="*/ 1597445 h 6376148"/>
                  <a:gd name="connsiteX182" fmla="*/ 6697053 w 7379537"/>
                  <a:gd name="connsiteY182" fmla="*/ 1619479 h 6376148"/>
                  <a:gd name="connsiteX183" fmla="*/ 6741121 w 7379537"/>
                  <a:gd name="connsiteY183" fmla="*/ 1685580 h 6376148"/>
                  <a:gd name="connsiteX184" fmla="*/ 6763155 w 7379537"/>
                  <a:gd name="connsiteY184" fmla="*/ 1718631 h 6376148"/>
                  <a:gd name="connsiteX185" fmla="*/ 6763155 w 7379537"/>
                  <a:gd name="connsiteY185" fmla="*/ 1795749 h 6376148"/>
                  <a:gd name="connsiteX186" fmla="*/ 6752138 w 7379537"/>
                  <a:gd name="connsiteY186" fmla="*/ 1762698 h 6376148"/>
                  <a:gd name="connsiteX187" fmla="*/ 6719087 w 7379537"/>
                  <a:gd name="connsiteY187" fmla="*/ 1729648 h 6376148"/>
                  <a:gd name="connsiteX188" fmla="*/ 6708070 w 7379537"/>
                  <a:gd name="connsiteY188" fmla="*/ 1696597 h 6376148"/>
                  <a:gd name="connsiteX189" fmla="*/ 6664003 w 7379537"/>
                  <a:gd name="connsiteY189" fmla="*/ 1630496 h 6376148"/>
                  <a:gd name="connsiteX190" fmla="*/ 6652986 w 7379537"/>
                  <a:gd name="connsiteY190" fmla="*/ 1597445 h 6376148"/>
                  <a:gd name="connsiteX191" fmla="*/ 6664003 w 7379537"/>
                  <a:gd name="connsiteY191" fmla="*/ 1839817 h 6376148"/>
                  <a:gd name="connsiteX192" fmla="*/ 6675020 w 7379537"/>
                  <a:gd name="connsiteY192" fmla="*/ 1872867 h 6376148"/>
                  <a:gd name="connsiteX193" fmla="*/ 6697053 w 7379537"/>
                  <a:gd name="connsiteY193" fmla="*/ 1905918 h 6376148"/>
                  <a:gd name="connsiteX194" fmla="*/ 6719087 w 7379537"/>
                  <a:gd name="connsiteY194" fmla="*/ 2049137 h 6376148"/>
                  <a:gd name="connsiteX195" fmla="*/ 6741121 w 7379537"/>
                  <a:gd name="connsiteY195" fmla="*/ 2082188 h 6376148"/>
                  <a:gd name="connsiteX196" fmla="*/ 6719087 w 7379537"/>
                  <a:gd name="connsiteY196" fmla="*/ 2115238 h 6376148"/>
                  <a:gd name="connsiteX197" fmla="*/ 6675020 w 7379537"/>
                  <a:gd name="connsiteY197" fmla="*/ 2159306 h 6376148"/>
                  <a:gd name="connsiteX198" fmla="*/ 6697053 w 7379537"/>
                  <a:gd name="connsiteY198" fmla="*/ 2192356 h 6376148"/>
                  <a:gd name="connsiteX199" fmla="*/ 6730104 w 7379537"/>
                  <a:gd name="connsiteY199" fmla="*/ 2203373 h 6376148"/>
                  <a:gd name="connsiteX200" fmla="*/ 6763155 w 7379537"/>
                  <a:gd name="connsiteY200" fmla="*/ 2225407 h 6376148"/>
                  <a:gd name="connsiteX201" fmla="*/ 6818239 w 7379537"/>
                  <a:gd name="connsiteY201" fmla="*/ 2269474 h 6376148"/>
                  <a:gd name="connsiteX202" fmla="*/ 6840273 w 7379537"/>
                  <a:gd name="connsiteY202" fmla="*/ 2302525 h 6376148"/>
                  <a:gd name="connsiteX203" fmla="*/ 6917391 w 7379537"/>
                  <a:gd name="connsiteY203" fmla="*/ 2357609 h 6376148"/>
                  <a:gd name="connsiteX204" fmla="*/ 6939424 w 7379537"/>
                  <a:gd name="connsiteY204" fmla="*/ 2390660 h 6376148"/>
                  <a:gd name="connsiteX205" fmla="*/ 6961458 w 7379537"/>
                  <a:gd name="connsiteY205" fmla="*/ 2456761 h 6376148"/>
                  <a:gd name="connsiteX206" fmla="*/ 7005526 w 7379537"/>
                  <a:gd name="connsiteY206" fmla="*/ 2522862 h 6376148"/>
                  <a:gd name="connsiteX207" fmla="*/ 6950441 w 7379537"/>
                  <a:gd name="connsiteY207" fmla="*/ 2644048 h 6376148"/>
                  <a:gd name="connsiteX208" fmla="*/ 6917391 w 7379537"/>
                  <a:gd name="connsiteY208" fmla="*/ 2666082 h 6376148"/>
                  <a:gd name="connsiteX209" fmla="*/ 6851289 w 7379537"/>
                  <a:gd name="connsiteY209" fmla="*/ 2732183 h 6376148"/>
                  <a:gd name="connsiteX210" fmla="*/ 6785188 w 7379537"/>
                  <a:gd name="connsiteY210" fmla="*/ 2765233 h 6376148"/>
                  <a:gd name="connsiteX211" fmla="*/ 6741121 w 7379537"/>
                  <a:gd name="connsiteY211" fmla="*/ 2831335 h 6376148"/>
                  <a:gd name="connsiteX212" fmla="*/ 6697053 w 7379537"/>
                  <a:gd name="connsiteY212" fmla="*/ 2897436 h 6376148"/>
                  <a:gd name="connsiteX213" fmla="*/ 6664003 w 7379537"/>
                  <a:gd name="connsiteY213" fmla="*/ 2963537 h 6376148"/>
                  <a:gd name="connsiteX214" fmla="*/ 6641969 w 7379537"/>
                  <a:gd name="connsiteY214" fmla="*/ 2996588 h 6376148"/>
                  <a:gd name="connsiteX215" fmla="*/ 6675020 w 7379537"/>
                  <a:gd name="connsiteY215" fmla="*/ 3007605 h 6376148"/>
                  <a:gd name="connsiteX216" fmla="*/ 6630952 w 7379537"/>
                  <a:gd name="connsiteY216" fmla="*/ 3415229 h 6376148"/>
                  <a:gd name="connsiteX217" fmla="*/ 6664003 w 7379537"/>
                  <a:gd name="connsiteY217" fmla="*/ 3558448 h 6376148"/>
                  <a:gd name="connsiteX218" fmla="*/ 6664003 w 7379537"/>
                  <a:gd name="connsiteY218" fmla="*/ 3558448 h 6376148"/>
                  <a:gd name="connsiteX219" fmla="*/ 6675020 w 7379537"/>
                  <a:gd name="connsiteY219" fmla="*/ 3613532 h 6376148"/>
                  <a:gd name="connsiteX220" fmla="*/ 6686036 w 7379537"/>
                  <a:gd name="connsiteY220" fmla="*/ 3657600 h 6376148"/>
                  <a:gd name="connsiteX221" fmla="*/ 6697053 w 7379537"/>
                  <a:gd name="connsiteY221" fmla="*/ 3723701 h 6376148"/>
                  <a:gd name="connsiteX222" fmla="*/ 6719087 w 7379537"/>
                  <a:gd name="connsiteY222" fmla="*/ 3811836 h 6376148"/>
                  <a:gd name="connsiteX223" fmla="*/ 6730104 w 7379537"/>
                  <a:gd name="connsiteY223" fmla="*/ 3922005 h 6376148"/>
                  <a:gd name="connsiteX224" fmla="*/ 6752138 w 7379537"/>
                  <a:gd name="connsiteY224" fmla="*/ 4087258 h 6376148"/>
                  <a:gd name="connsiteX225" fmla="*/ 6785188 w 7379537"/>
                  <a:gd name="connsiteY225" fmla="*/ 4340645 h 6376148"/>
                  <a:gd name="connsiteX226" fmla="*/ 6796205 w 7379537"/>
                  <a:gd name="connsiteY226" fmla="*/ 4461831 h 6376148"/>
                  <a:gd name="connsiteX227" fmla="*/ 6818239 w 7379537"/>
                  <a:gd name="connsiteY227" fmla="*/ 4560983 h 6376148"/>
                  <a:gd name="connsiteX228" fmla="*/ 6829256 w 7379537"/>
                  <a:gd name="connsiteY228" fmla="*/ 4627084 h 6376148"/>
                  <a:gd name="connsiteX229" fmla="*/ 6862306 w 7379537"/>
                  <a:gd name="connsiteY229" fmla="*/ 4638101 h 6376148"/>
                  <a:gd name="connsiteX230" fmla="*/ 6895357 w 7379537"/>
                  <a:gd name="connsiteY230" fmla="*/ 4660135 h 6376148"/>
                  <a:gd name="connsiteX231" fmla="*/ 6994509 w 7379537"/>
                  <a:gd name="connsiteY231" fmla="*/ 4704202 h 6376148"/>
                  <a:gd name="connsiteX232" fmla="*/ 7049593 w 7379537"/>
                  <a:gd name="connsiteY232" fmla="*/ 4803354 h 6376148"/>
                  <a:gd name="connsiteX233" fmla="*/ 7082644 w 7379537"/>
                  <a:gd name="connsiteY233" fmla="*/ 4825388 h 6376148"/>
                  <a:gd name="connsiteX234" fmla="*/ 7104677 w 7379537"/>
                  <a:gd name="connsiteY234" fmla="*/ 4858438 h 6376148"/>
                  <a:gd name="connsiteX235" fmla="*/ 7104677 w 7379537"/>
                  <a:gd name="connsiteY235" fmla="*/ 4935556 h 6376148"/>
                  <a:gd name="connsiteX236" fmla="*/ 6708070 w 7379537"/>
                  <a:gd name="connsiteY236" fmla="*/ 4946573 h 6376148"/>
                  <a:gd name="connsiteX237" fmla="*/ 6608918 w 7379537"/>
                  <a:gd name="connsiteY237" fmla="*/ 4979624 h 6376148"/>
                  <a:gd name="connsiteX238" fmla="*/ 6575868 w 7379537"/>
                  <a:gd name="connsiteY238" fmla="*/ 4990641 h 6376148"/>
                  <a:gd name="connsiteX239" fmla="*/ 6355530 w 7379537"/>
                  <a:gd name="connsiteY239" fmla="*/ 5001658 h 6376148"/>
                  <a:gd name="connsiteX240" fmla="*/ 5936889 w 7379537"/>
                  <a:gd name="connsiteY240" fmla="*/ 5023691 h 6376148"/>
                  <a:gd name="connsiteX241" fmla="*/ 5848755 w 7379537"/>
                  <a:gd name="connsiteY241" fmla="*/ 5034708 h 6376148"/>
                  <a:gd name="connsiteX242" fmla="*/ 5033506 w 7379537"/>
                  <a:gd name="connsiteY242" fmla="*/ 5067759 h 6376148"/>
                  <a:gd name="connsiteX243" fmla="*/ 5044523 w 7379537"/>
                  <a:gd name="connsiteY243" fmla="*/ 5100809 h 6376148"/>
                  <a:gd name="connsiteX244" fmla="*/ 4625882 w 7379537"/>
                  <a:gd name="connsiteY244" fmla="*/ 5310130 h 6376148"/>
                  <a:gd name="connsiteX245" fmla="*/ 3986904 w 7379537"/>
                  <a:gd name="connsiteY245" fmla="*/ 5299113 h 6376148"/>
                  <a:gd name="connsiteX246" fmla="*/ 3920803 w 7379537"/>
                  <a:gd name="connsiteY246" fmla="*/ 5277079 h 6376148"/>
                  <a:gd name="connsiteX247" fmla="*/ 3876735 w 7379537"/>
                  <a:gd name="connsiteY247" fmla="*/ 5266062 h 6376148"/>
                  <a:gd name="connsiteX248" fmla="*/ 3733516 w 7379537"/>
                  <a:gd name="connsiteY248" fmla="*/ 5255045 h 6376148"/>
                  <a:gd name="connsiteX249" fmla="*/ 2797082 w 7379537"/>
                  <a:gd name="connsiteY249" fmla="*/ 5244029 h 6376148"/>
                  <a:gd name="connsiteX250" fmla="*/ 2730981 w 7379537"/>
                  <a:gd name="connsiteY250" fmla="*/ 5221995 h 6376148"/>
                  <a:gd name="connsiteX251" fmla="*/ 2697930 w 7379537"/>
                  <a:gd name="connsiteY251" fmla="*/ 5199961 h 6376148"/>
                  <a:gd name="connsiteX252" fmla="*/ 2631829 w 7379537"/>
                  <a:gd name="connsiteY252" fmla="*/ 5166911 h 6376148"/>
                  <a:gd name="connsiteX253" fmla="*/ 2598779 w 7379537"/>
                  <a:gd name="connsiteY253" fmla="*/ 5133860 h 6376148"/>
                  <a:gd name="connsiteX254" fmla="*/ 2565728 w 7379537"/>
                  <a:gd name="connsiteY254" fmla="*/ 5122843 h 6376148"/>
                  <a:gd name="connsiteX255" fmla="*/ 2499627 w 7379537"/>
                  <a:gd name="connsiteY255" fmla="*/ 5067759 h 6376148"/>
                  <a:gd name="connsiteX256" fmla="*/ 2246239 w 7379537"/>
                  <a:gd name="connsiteY256" fmla="*/ 5089792 h 6376148"/>
                  <a:gd name="connsiteX257" fmla="*/ 2202171 w 7379537"/>
                  <a:gd name="connsiteY257" fmla="*/ 5100809 h 6376148"/>
                  <a:gd name="connsiteX258" fmla="*/ 1981834 w 7379537"/>
                  <a:gd name="connsiteY258" fmla="*/ 5111826 h 6376148"/>
                  <a:gd name="connsiteX259" fmla="*/ 1023367 w 7379537"/>
                  <a:gd name="connsiteY259" fmla="*/ 5100809 h 6376148"/>
                  <a:gd name="connsiteX260" fmla="*/ 1001333 w 7379537"/>
                  <a:gd name="connsiteY260" fmla="*/ 5034708 h 6376148"/>
                  <a:gd name="connsiteX261" fmla="*/ 990316 w 7379537"/>
                  <a:gd name="connsiteY261" fmla="*/ 5001658 h 6376148"/>
                  <a:gd name="connsiteX262" fmla="*/ 979299 w 7379537"/>
                  <a:gd name="connsiteY262" fmla="*/ 4968607 h 6376148"/>
                  <a:gd name="connsiteX263" fmla="*/ 968282 w 7379537"/>
                  <a:gd name="connsiteY263" fmla="*/ 2699132 h 6376148"/>
                  <a:gd name="connsiteX264" fmla="*/ 913198 w 7379537"/>
                  <a:gd name="connsiteY264" fmla="*/ 2599980 h 6376148"/>
                  <a:gd name="connsiteX265" fmla="*/ 891164 w 7379537"/>
                  <a:gd name="connsiteY265" fmla="*/ 2566930 h 6376148"/>
                  <a:gd name="connsiteX266" fmla="*/ 880147 w 7379537"/>
                  <a:gd name="connsiteY266" fmla="*/ 2390660 h 6376148"/>
                  <a:gd name="connsiteX267" fmla="*/ 858114 w 7379537"/>
                  <a:gd name="connsiteY267" fmla="*/ 2357609 h 6376148"/>
                  <a:gd name="connsiteX268" fmla="*/ 880147 w 7379537"/>
                  <a:gd name="connsiteY268" fmla="*/ 2192356 h 6376148"/>
                  <a:gd name="connsiteX269" fmla="*/ 924215 w 7379537"/>
                  <a:gd name="connsiteY269" fmla="*/ 2126255 h 6376148"/>
                  <a:gd name="connsiteX270" fmla="*/ 935232 w 7379537"/>
                  <a:gd name="connsiteY270" fmla="*/ 2093205 h 6376148"/>
                  <a:gd name="connsiteX271" fmla="*/ 957265 w 7379537"/>
                  <a:gd name="connsiteY271" fmla="*/ 2060154 h 6376148"/>
                  <a:gd name="connsiteX272" fmla="*/ 979299 w 7379537"/>
                  <a:gd name="connsiteY272" fmla="*/ 1994053 h 6376148"/>
                  <a:gd name="connsiteX273" fmla="*/ 968282 w 7379537"/>
                  <a:gd name="connsiteY273" fmla="*/ 1938968 h 6376148"/>
                  <a:gd name="connsiteX274" fmla="*/ 935232 w 7379537"/>
                  <a:gd name="connsiteY274" fmla="*/ 1949985 h 6376148"/>
                  <a:gd name="connsiteX275" fmla="*/ 869130 w 7379537"/>
                  <a:gd name="connsiteY275" fmla="*/ 1983036 h 6376148"/>
                  <a:gd name="connsiteX276" fmla="*/ 758962 w 7379537"/>
                  <a:gd name="connsiteY276" fmla="*/ 1994053 h 6376148"/>
                  <a:gd name="connsiteX277" fmla="*/ 703877 w 7379537"/>
                  <a:gd name="connsiteY277" fmla="*/ 2005070 h 6376148"/>
                  <a:gd name="connsiteX278" fmla="*/ 659810 w 7379537"/>
                  <a:gd name="connsiteY278" fmla="*/ 2104221 h 6376148"/>
                  <a:gd name="connsiteX279" fmla="*/ 648793 w 7379537"/>
                  <a:gd name="connsiteY279" fmla="*/ 2137272 h 6376148"/>
                  <a:gd name="connsiteX280" fmla="*/ 615742 w 7379537"/>
                  <a:gd name="connsiteY280" fmla="*/ 2148289 h 6376148"/>
                  <a:gd name="connsiteX281" fmla="*/ 582692 w 7379537"/>
                  <a:gd name="connsiteY281" fmla="*/ 2170323 h 6376148"/>
                  <a:gd name="connsiteX282" fmla="*/ 560658 w 7379537"/>
                  <a:gd name="connsiteY282" fmla="*/ 2104221 h 6376148"/>
                  <a:gd name="connsiteX283" fmla="*/ 571675 w 7379537"/>
                  <a:gd name="connsiteY283" fmla="*/ 2027103 h 6376148"/>
                  <a:gd name="connsiteX284" fmla="*/ 582692 w 7379537"/>
                  <a:gd name="connsiteY284" fmla="*/ 1994053 h 6376148"/>
                  <a:gd name="connsiteX285" fmla="*/ 604726 w 7379537"/>
                  <a:gd name="connsiteY285" fmla="*/ 1961002 h 6376148"/>
                  <a:gd name="connsiteX286" fmla="*/ 560658 w 7379537"/>
                  <a:gd name="connsiteY286" fmla="*/ 1994053 h 6376148"/>
                  <a:gd name="connsiteX287" fmla="*/ 494557 w 7379537"/>
                  <a:gd name="connsiteY287" fmla="*/ 2016086 h 6376148"/>
                  <a:gd name="connsiteX288" fmla="*/ 450489 w 7379537"/>
                  <a:gd name="connsiteY288" fmla="*/ 1718631 h 6376148"/>
                  <a:gd name="connsiteX289" fmla="*/ 406422 w 7379537"/>
                  <a:gd name="connsiteY289" fmla="*/ 1729648 h 6376148"/>
                  <a:gd name="connsiteX290" fmla="*/ 373371 w 7379537"/>
                  <a:gd name="connsiteY290" fmla="*/ 2732183 h 6376148"/>
                  <a:gd name="connsiteX291" fmla="*/ 340321 w 7379537"/>
                  <a:gd name="connsiteY291" fmla="*/ 2842351 h 6376148"/>
                  <a:gd name="connsiteX292" fmla="*/ 307270 w 7379537"/>
                  <a:gd name="connsiteY292" fmla="*/ 2941503 h 6376148"/>
                  <a:gd name="connsiteX293" fmla="*/ 296253 w 7379537"/>
                  <a:gd name="connsiteY293" fmla="*/ 2974554 h 6376148"/>
                  <a:gd name="connsiteX294" fmla="*/ 285236 w 7379537"/>
                  <a:gd name="connsiteY294" fmla="*/ 3018621 h 6376148"/>
                  <a:gd name="connsiteX295" fmla="*/ 307270 w 7379537"/>
                  <a:gd name="connsiteY295" fmla="*/ 3602515 h 6376148"/>
                  <a:gd name="connsiteX296" fmla="*/ 318287 w 7379537"/>
                  <a:gd name="connsiteY296" fmla="*/ 3778785 h 6376148"/>
                  <a:gd name="connsiteX297" fmla="*/ 340321 w 7379537"/>
                  <a:gd name="connsiteY297" fmla="*/ 3855903 h 6376148"/>
                  <a:gd name="connsiteX298" fmla="*/ 351338 w 7379537"/>
                  <a:gd name="connsiteY298" fmla="*/ 6026226 h 6376148"/>
                  <a:gd name="connsiteX299" fmla="*/ 1552176 w 7379537"/>
                  <a:gd name="connsiteY299" fmla="*/ 6037243 h 6376148"/>
                  <a:gd name="connsiteX300" fmla="*/ 3050470 w 7379537"/>
                  <a:gd name="connsiteY300" fmla="*/ 6048260 h 6376148"/>
                  <a:gd name="connsiteX301" fmla="*/ 4273342 w 7379537"/>
                  <a:gd name="connsiteY301" fmla="*/ 6070294 h 6376148"/>
                  <a:gd name="connsiteX302" fmla="*/ 4703000 w 7379537"/>
                  <a:gd name="connsiteY302" fmla="*/ 6081311 h 6376148"/>
                  <a:gd name="connsiteX303" fmla="*/ 4780118 w 7379537"/>
                  <a:gd name="connsiteY303" fmla="*/ 6092327 h 6376148"/>
                  <a:gd name="connsiteX304" fmla="*/ 4846220 w 7379537"/>
                  <a:gd name="connsiteY304" fmla="*/ 6103344 h 6376148"/>
                  <a:gd name="connsiteX305" fmla="*/ 6741121 w 7379537"/>
                  <a:gd name="connsiteY305" fmla="*/ 6092327 h 6376148"/>
                  <a:gd name="connsiteX306" fmla="*/ 6796205 w 7379537"/>
                  <a:gd name="connsiteY306" fmla="*/ 6081311 h 6376148"/>
                  <a:gd name="connsiteX307" fmla="*/ 6862306 w 7379537"/>
                  <a:gd name="connsiteY307" fmla="*/ 6059277 h 6376148"/>
                  <a:gd name="connsiteX308" fmla="*/ 6895357 w 7379537"/>
                  <a:gd name="connsiteY308" fmla="*/ 6048260 h 6376148"/>
                  <a:gd name="connsiteX309" fmla="*/ 6928408 w 7379537"/>
                  <a:gd name="connsiteY309" fmla="*/ 6037243 h 6376148"/>
                  <a:gd name="connsiteX310" fmla="*/ 6972475 w 7379537"/>
                  <a:gd name="connsiteY310" fmla="*/ 6026226 h 6376148"/>
                  <a:gd name="connsiteX311" fmla="*/ 7038576 w 7379537"/>
                  <a:gd name="connsiteY311" fmla="*/ 6004192 h 6376148"/>
                  <a:gd name="connsiteX312" fmla="*/ 7082644 w 7379537"/>
                  <a:gd name="connsiteY312" fmla="*/ 5993176 h 6376148"/>
                  <a:gd name="connsiteX313" fmla="*/ 7137728 w 7379537"/>
                  <a:gd name="connsiteY313" fmla="*/ 5982159 h 6376148"/>
                  <a:gd name="connsiteX314" fmla="*/ 7170779 w 7379537"/>
                  <a:gd name="connsiteY314" fmla="*/ 5971142 h 6376148"/>
                  <a:gd name="connsiteX315" fmla="*/ 7236880 w 7379537"/>
                  <a:gd name="connsiteY315" fmla="*/ 5960125 h 6376148"/>
                  <a:gd name="connsiteX316" fmla="*/ 7313998 w 7379537"/>
                  <a:gd name="connsiteY316" fmla="*/ 5938091 h 6376148"/>
                  <a:gd name="connsiteX317" fmla="*/ 7325015 w 7379537"/>
                  <a:gd name="connsiteY317" fmla="*/ 5894024 h 6376148"/>
                  <a:gd name="connsiteX0" fmla="*/ 7325015 w 7379537"/>
                  <a:gd name="connsiteY0" fmla="*/ 5894024 h 6376148"/>
                  <a:gd name="connsiteX1" fmla="*/ 7336032 w 7379537"/>
                  <a:gd name="connsiteY1" fmla="*/ 4164376 h 6376148"/>
                  <a:gd name="connsiteX2" fmla="*/ 7313998 w 7379537"/>
                  <a:gd name="connsiteY2" fmla="*/ 4131325 h 6376148"/>
                  <a:gd name="connsiteX3" fmla="*/ 7336032 w 7379537"/>
                  <a:gd name="connsiteY3" fmla="*/ 3360144 h 6376148"/>
                  <a:gd name="connsiteX4" fmla="*/ 7302981 w 7379537"/>
                  <a:gd name="connsiteY4" fmla="*/ 3294043 h 6376148"/>
                  <a:gd name="connsiteX5" fmla="*/ 7325015 w 7379537"/>
                  <a:gd name="connsiteY5" fmla="*/ 2445744 h 6376148"/>
                  <a:gd name="connsiteX6" fmla="*/ 7313998 w 7379537"/>
                  <a:gd name="connsiteY6" fmla="*/ 165253 h 6376148"/>
                  <a:gd name="connsiteX7" fmla="*/ 7126711 w 7379537"/>
                  <a:gd name="connsiteY7" fmla="*/ 154236 h 6376148"/>
                  <a:gd name="connsiteX8" fmla="*/ 7060610 w 7379537"/>
                  <a:gd name="connsiteY8" fmla="*/ 132202 h 6376148"/>
                  <a:gd name="connsiteX9" fmla="*/ 6950441 w 7379537"/>
                  <a:gd name="connsiteY9" fmla="*/ 110168 h 6376148"/>
                  <a:gd name="connsiteX10" fmla="*/ 6906374 w 7379537"/>
                  <a:gd name="connsiteY10" fmla="*/ 99151 h 6376148"/>
                  <a:gd name="connsiteX11" fmla="*/ 4647916 w 7379537"/>
                  <a:gd name="connsiteY11" fmla="*/ 88135 h 6376148"/>
                  <a:gd name="connsiteX12" fmla="*/ 4614865 w 7379537"/>
                  <a:gd name="connsiteY12" fmla="*/ 77118 h 6376148"/>
                  <a:gd name="connsiteX13" fmla="*/ 4526730 w 7379537"/>
                  <a:gd name="connsiteY13" fmla="*/ 55084 h 6376148"/>
                  <a:gd name="connsiteX14" fmla="*/ 4493680 w 7379537"/>
                  <a:gd name="connsiteY14" fmla="*/ 44067 h 6376148"/>
                  <a:gd name="connsiteX15" fmla="*/ 4427579 w 7379537"/>
                  <a:gd name="connsiteY15" fmla="*/ 33050 h 6376148"/>
                  <a:gd name="connsiteX16" fmla="*/ 4350461 w 7379537"/>
                  <a:gd name="connsiteY16" fmla="*/ 11017 h 6376148"/>
                  <a:gd name="connsiteX17" fmla="*/ 4295376 w 7379537"/>
                  <a:gd name="connsiteY17" fmla="*/ 0 h 6376148"/>
                  <a:gd name="connsiteX18" fmla="*/ 913198 w 7379537"/>
                  <a:gd name="connsiteY18" fmla="*/ 11017 h 6376148"/>
                  <a:gd name="connsiteX19" fmla="*/ 836080 w 7379537"/>
                  <a:gd name="connsiteY19" fmla="*/ 33050 h 6376148"/>
                  <a:gd name="connsiteX20" fmla="*/ 769979 w 7379537"/>
                  <a:gd name="connsiteY20" fmla="*/ 44067 h 6376148"/>
                  <a:gd name="connsiteX21" fmla="*/ 571675 w 7379537"/>
                  <a:gd name="connsiteY21" fmla="*/ 55084 h 6376148"/>
                  <a:gd name="connsiteX22" fmla="*/ 494557 w 7379537"/>
                  <a:gd name="connsiteY22" fmla="*/ 77118 h 6376148"/>
                  <a:gd name="connsiteX23" fmla="*/ 461506 w 7379537"/>
                  <a:gd name="connsiteY23" fmla="*/ 88135 h 6376148"/>
                  <a:gd name="connsiteX24" fmla="*/ 428456 w 7379537"/>
                  <a:gd name="connsiteY24" fmla="*/ 121185 h 6376148"/>
                  <a:gd name="connsiteX25" fmla="*/ 395405 w 7379537"/>
                  <a:gd name="connsiteY25" fmla="*/ 132202 h 6376148"/>
                  <a:gd name="connsiteX26" fmla="*/ 384388 w 7379537"/>
                  <a:gd name="connsiteY26" fmla="*/ 187286 h 6376148"/>
                  <a:gd name="connsiteX27" fmla="*/ 362355 w 7379537"/>
                  <a:gd name="connsiteY27" fmla="*/ 253388 h 6376148"/>
                  <a:gd name="connsiteX28" fmla="*/ 329304 w 7379537"/>
                  <a:gd name="connsiteY28" fmla="*/ 352539 h 6376148"/>
                  <a:gd name="connsiteX29" fmla="*/ 318287 w 7379537"/>
                  <a:gd name="connsiteY29" fmla="*/ 385590 h 6376148"/>
                  <a:gd name="connsiteX30" fmla="*/ 307270 w 7379537"/>
                  <a:gd name="connsiteY30" fmla="*/ 418641 h 6376148"/>
                  <a:gd name="connsiteX31" fmla="*/ 296253 w 7379537"/>
                  <a:gd name="connsiteY31" fmla="*/ 462708 h 6376148"/>
                  <a:gd name="connsiteX32" fmla="*/ 307270 w 7379537"/>
                  <a:gd name="connsiteY32" fmla="*/ 1498294 h 6376148"/>
                  <a:gd name="connsiteX33" fmla="*/ 318287 w 7379537"/>
                  <a:gd name="connsiteY33" fmla="*/ 1542361 h 6376148"/>
                  <a:gd name="connsiteX34" fmla="*/ 373371 w 7379537"/>
                  <a:gd name="connsiteY34" fmla="*/ 1630496 h 6376148"/>
                  <a:gd name="connsiteX35" fmla="*/ 461506 w 7379537"/>
                  <a:gd name="connsiteY35" fmla="*/ 1553378 h 6376148"/>
                  <a:gd name="connsiteX36" fmla="*/ 505574 w 7379537"/>
                  <a:gd name="connsiteY36" fmla="*/ 1454226 h 6376148"/>
                  <a:gd name="connsiteX37" fmla="*/ 571675 w 7379537"/>
                  <a:gd name="connsiteY37" fmla="*/ 1432192 h 6376148"/>
                  <a:gd name="connsiteX38" fmla="*/ 869130 w 7379537"/>
                  <a:gd name="connsiteY38" fmla="*/ 1421176 h 6376148"/>
                  <a:gd name="connsiteX39" fmla="*/ 880147 w 7379537"/>
                  <a:gd name="connsiteY39" fmla="*/ 1299990 h 6376148"/>
                  <a:gd name="connsiteX40" fmla="*/ 913198 w 7379537"/>
                  <a:gd name="connsiteY40" fmla="*/ 1277956 h 6376148"/>
                  <a:gd name="connsiteX41" fmla="*/ 979299 w 7379537"/>
                  <a:gd name="connsiteY41" fmla="*/ 1322024 h 6376148"/>
                  <a:gd name="connsiteX42" fmla="*/ 1056417 w 7379537"/>
                  <a:gd name="connsiteY42" fmla="*/ 1377108 h 6376148"/>
                  <a:gd name="connsiteX43" fmla="*/ 1122518 w 7379537"/>
                  <a:gd name="connsiteY43" fmla="*/ 1399142 h 6376148"/>
                  <a:gd name="connsiteX44" fmla="*/ 1155569 w 7379537"/>
                  <a:gd name="connsiteY44" fmla="*/ 1410159 h 6376148"/>
                  <a:gd name="connsiteX45" fmla="*/ 1177603 w 7379537"/>
                  <a:gd name="connsiteY45" fmla="*/ 1443209 h 6376148"/>
                  <a:gd name="connsiteX46" fmla="*/ 1188620 w 7379537"/>
                  <a:gd name="connsiteY46" fmla="*/ 1498294 h 6376148"/>
                  <a:gd name="connsiteX47" fmla="*/ 1254721 w 7379537"/>
                  <a:gd name="connsiteY47" fmla="*/ 1520327 h 6376148"/>
                  <a:gd name="connsiteX48" fmla="*/ 1309805 w 7379537"/>
                  <a:gd name="connsiteY48" fmla="*/ 1509311 h 6376148"/>
                  <a:gd name="connsiteX49" fmla="*/ 1342856 w 7379537"/>
                  <a:gd name="connsiteY49" fmla="*/ 1498294 h 6376148"/>
                  <a:gd name="connsiteX50" fmla="*/ 1386923 w 7379537"/>
                  <a:gd name="connsiteY50" fmla="*/ 1487277 h 6376148"/>
                  <a:gd name="connsiteX51" fmla="*/ 1442008 w 7379537"/>
                  <a:gd name="connsiteY51" fmla="*/ 1476260 h 6376148"/>
                  <a:gd name="connsiteX52" fmla="*/ 1541159 w 7379537"/>
                  <a:gd name="connsiteY52" fmla="*/ 1443209 h 6376148"/>
                  <a:gd name="connsiteX53" fmla="*/ 1574210 w 7379537"/>
                  <a:gd name="connsiteY53" fmla="*/ 1432192 h 6376148"/>
                  <a:gd name="connsiteX54" fmla="*/ 1596244 w 7379537"/>
                  <a:gd name="connsiteY54" fmla="*/ 1399142 h 6376148"/>
                  <a:gd name="connsiteX55" fmla="*/ 1662345 w 7379537"/>
                  <a:gd name="connsiteY55" fmla="*/ 1377108 h 6376148"/>
                  <a:gd name="connsiteX56" fmla="*/ 1695395 w 7379537"/>
                  <a:gd name="connsiteY56" fmla="*/ 1355074 h 6376148"/>
                  <a:gd name="connsiteX57" fmla="*/ 2279289 w 7379537"/>
                  <a:gd name="connsiteY57" fmla="*/ 1322024 h 6376148"/>
                  <a:gd name="connsiteX58" fmla="*/ 2290306 w 7379537"/>
                  <a:gd name="connsiteY58" fmla="*/ 870332 h 6376148"/>
                  <a:gd name="connsiteX59" fmla="*/ 2323357 w 7379537"/>
                  <a:gd name="connsiteY59" fmla="*/ 793214 h 6376148"/>
                  <a:gd name="connsiteX60" fmla="*/ 2356408 w 7379537"/>
                  <a:gd name="connsiteY60" fmla="*/ 782197 h 6376148"/>
                  <a:gd name="connsiteX61" fmla="*/ 2367424 w 7379537"/>
                  <a:gd name="connsiteY61" fmla="*/ 815248 h 6376148"/>
                  <a:gd name="connsiteX62" fmla="*/ 2411492 w 7379537"/>
                  <a:gd name="connsiteY62" fmla="*/ 881349 h 6376148"/>
                  <a:gd name="connsiteX63" fmla="*/ 2477593 w 7379537"/>
                  <a:gd name="connsiteY63" fmla="*/ 837282 h 6376148"/>
                  <a:gd name="connsiteX64" fmla="*/ 2587762 w 7379537"/>
                  <a:gd name="connsiteY64" fmla="*/ 749147 h 6376148"/>
                  <a:gd name="connsiteX65" fmla="*/ 2653863 w 7379537"/>
                  <a:gd name="connsiteY65" fmla="*/ 694062 h 6376148"/>
                  <a:gd name="connsiteX66" fmla="*/ 2697930 w 7379537"/>
                  <a:gd name="connsiteY66" fmla="*/ 683045 h 6376148"/>
                  <a:gd name="connsiteX67" fmla="*/ 2753015 w 7379537"/>
                  <a:gd name="connsiteY67" fmla="*/ 694062 h 6376148"/>
                  <a:gd name="connsiteX68" fmla="*/ 2730981 w 7379537"/>
                  <a:gd name="connsiteY68" fmla="*/ 815248 h 6376148"/>
                  <a:gd name="connsiteX69" fmla="*/ 2775048 w 7379537"/>
                  <a:gd name="connsiteY69" fmla="*/ 837282 h 6376148"/>
                  <a:gd name="connsiteX70" fmla="*/ 2808099 w 7379537"/>
                  <a:gd name="connsiteY70" fmla="*/ 859315 h 6376148"/>
                  <a:gd name="connsiteX71" fmla="*/ 2841150 w 7379537"/>
                  <a:gd name="connsiteY71" fmla="*/ 870332 h 6376148"/>
                  <a:gd name="connsiteX72" fmla="*/ 2874200 w 7379537"/>
                  <a:gd name="connsiteY72" fmla="*/ 892366 h 6376148"/>
                  <a:gd name="connsiteX73" fmla="*/ 2907251 w 7379537"/>
                  <a:gd name="connsiteY73" fmla="*/ 903383 h 6376148"/>
                  <a:gd name="connsiteX74" fmla="*/ 2929285 w 7379537"/>
                  <a:gd name="connsiteY74" fmla="*/ 936433 h 6376148"/>
                  <a:gd name="connsiteX75" fmla="*/ 2918268 w 7379537"/>
                  <a:gd name="connsiteY75" fmla="*/ 969484 h 6376148"/>
                  <a:gd name="connsiteX76" fmla="*/ 2984369 w 7379537"/>
                  <a:gd name="connsiteY76" fmla="*/ 1013551 h 6376148"/>
                  <a:gd name="connsiteX77" fmla="*/ 3006403 w 7379537"/>
                  <a:gd name="connsiteY77" fmla="*/ 1046602 h 6376148"/>
                  <a:gd name="connsiteX78" fmla="*/ 3017420 w 7379537"/>
                  <a:gd name="connsiteY78" fmla="*/ 1090670 h 6376148"/>
                  <a:gd name="connsiteX79" fmla="*/ 3028436 w 7379537"/>
                  <a:gd name="connsiteY79" fmla="*/ 1123720 h 6376148"/>
                  <a:gd name="connsiteX80" fmla="*/ 3039453 w 7379537"/>
                  <a:gd name="connsiteY80" fmla="*/ 1167788 h 6376148"/>
                  <a:gd name="connsiteX81" fmla="*/ 3138605 w 7379537"/>
                  <a:gd name="connsiteY81" fmla="*/ 1178805 h 6376148"/>
                  <a:gd name="connsiteX82" fmla="*/ 3171656 w 7379537"/>
                  <a:gd name="connsiteY82" fmla="*/ 1189821 h 6376148"/>
                  <a:gd name="connsiteX83" fmla="*/ 3171656 w 7379537"/>
                  <a:gd name="connsiteY83" fmla="*/ 1266939 h 6376148"/>
                  <a:gd name="connsiteX84" fmla="*/ 3138605 w 7379537"/>
                  <a:gd name="connsiteY84" fmla="*/ 1277956 h 6376148"/>
                  <a:gd name="connsiteX85" fmla="*/ 2951318 w 7379537"/>
                  <a:gd name="connsiteY85" fmla="*/ 1288973 h 6376148"/>
                  <a:gd name="connsiteX86" fmla="*/ 2940302 w 7379537"/>
                  <a:gd name="connsiteY86" fmla="*/ 1322024 h 6376148"/>
                  <a:gd name="connsiteX87" fmla="*/ 2951318 w 7379537"/>
                  <a:gd name="connsiteY87" fmla="*/ 1355074 h 6376148"/>
                  <a:gd name="connsiteX88" fmla="*/ 3006403 w 7379537"/>
                  <a:gd name="connsiteY88" fmla="*/ 1432192 h 6376148"/>
                  <a:gd name="connsiteX89" fmla="*/ 3039453 w 7379537"/>
                  <a:gd name="connsiteY89" fmla="*/ 1454226 h 6376148"/>
                  <a:gd name="connsiteX90" fmla="*/ 3116571 w 7379537"/>
                  <a:gd name="connsiteY90" fmla="*/ 1520327 h 6376148"/>
                  <a:gd name="connsiteX91" fmla="*/ 3182673 w 7379537"/>
                  <a:gd name="connsiteY91" fmla="*/ 1564395 h 6376148"/>
                  <a:gd name="connsiteX92" fmla="*/ 3226740 w 7379537"/>
                  <a:gd name="connsiteY92" fmla="*/ 1586429 h 6376148"/>
                  <a:gd name="connsiteX93" fmla="*/ 3292841 w 7379537"/>
                  <a:gd name="connsiteY93" fmla="*/ 1608462 h 6376148"/>
                  <a:gd name="connsiteX94" fmla="*/ 3259791 w 7379537"/>
                  <a:gd name="connsiteY94" fmla="*/ 1630496 h 6376148"/>
                  <a:gd name="connsiteX95" fmla="*/ 3160639 w 7379537"/>
                  <a:gd name="connsiteY95" fmla="*/ 1608462 h 6376148"/>
                  <a:gd name="connsiteX96" fmla="*/ 3105555 w 7379537"/>
                  <a:gd name="connsiteY96" fmla="*/ 1597445 h 6376148"/>
                  <a:gd name="connsiteX97" fmla="*/ 3039453 w 7379537"/>
                  <a:gd name="connsiteY97" fmla="*/ 1575412 h 6376148"/>
                  <a:gd name="connsiteX98" fmla="*/ 2951318 w 7379537"/>
                  <a:gd name="connsiteY98" fmla="*/ 1553378 h 6376148"/>
                  <a:gd name="connsiteX99" fmla="*/ 2907251 w 7379537"/>
                  <a:gd name="connsiteY99" fmla="*/ 1542361 h 6376148"/>
                  <a:gd name="connsiteX100" fmla="*/ 2874200 w 7379537"/>
                  <a:gd name="connsiteY100" fmla="*/ 1531344 h 6376148"/>
                  <a:gd name="connsiteX101" fmla="*/ 2730981 w 7379537"/>
                  <a:gd name="connsiteY101" fmla="*/ 1542361 h 6376148"/>
                  <a:gd name="connsiteX102" fmla="*/ 2764032 w 7379537"/>
                  <a:gd name="connsiteY102" fmla="*/ 1564395 h 6376148"/>
                  <a:gd name="connsiteX103" fmla="*/ 2918268 w 7379537"/>
                  <a:gd name="connsiteY103" fmla="*/ 1575412 h 6376148"/>
                  <a:gd name="connsiteX104" fmla="*/ 3017420 w 7379537"/>
                  <a:gd name="connsiteY104" fmla="*/ 1641513 h 6376148"/>
                  <a:gd name="connsiteX105" fmla="*/ 3050470 w 7379537"/>
                  <a:gd name="connsiteY105" fmla="*/ 1663547 h 6376148"/>
                  <a:gd name="connsiteX106" fmla="*/ 3039453 w 7379537"/>
                  <a:gd name="connsiteY106" fmla="*/ 1949985 h 6376148"/>
                  <a:gd name="connsiteX107" fmla="*/ 3006403 w 7379537"/>
                  <a:gd name="connsiteY107" fmla="*/ 1961002 h 6376148"/>
                  <a:gd name="connsiteX108" fmla="*/ 2918268 w 7379537"/>
                  <a:gd name="connsiteY108" fmla="*/ 1983036 h 6376148"/>
                  <a:gd name="connsiteX109" fmla="*/ 2852167 w 7379537"/>
                  <a:gd name="connsiteY109" fmla="*/ 2005070 h 6376148"/>
                  <a:gd name="connsiteX110" fmla="*/ 2863183 w 7379537"/>
                  <a:gd name="connsiteY110" fmla="*/ 2115238 h 6376148"/>
                  <a:gd name="connsiteX111" fmla="*/ 2896234 w 7379537"/>
                  <a:gd name="connsiteY111" fmla="*/ 2148289 h 6376148"/>
                  <a:gd name="connsiteX112" fmla="*/ 2929285 w 7379537"/>
                  <a:gd name="connsiteY112" fmla="*/ 2170323 h 6376148"/>
                  <a:gd name="connsiteX113" fmla="*/ 2995386 w 7379537"/>
                  <a:gd name="connsiteY113" fmla="*/ 2214390 h 6376148"/>
                  <a:gd name="connsiteX114" fmla="*/ 3017420 w 7379537"/>
                  <a:gd name="connsiteY114" fmla="*/ 2247441 h 6376148"/>
                  <a:gd name="connsiteX115" fmla="*/ 3050470 w 7379537"/>
                  <a:gd name="connsiteY115" fmla="*/ 2269474 h 6376148"/>
                  <a:gd name="connsiteX116" fmla="*/ 3061487 w 7379537"/>
                  <a:gd name="connsiteY116" fmla="*/ 2302525 h 6376148"/>
                  <a:gd name="connsiteX117" fmla="*/ 3050470 w 7379537"/>
                  <a:gd name="connsiteY117" fmla="*/ 2500829 h 6376148"/>
                  <a:gd name="connsiteX118" fmla="*/ 3270808 w 7379537"/>
                  <a:gd name="connsiteY118" fmla="*/ 2522862 h 6376148"/>
                  <a:gd name="connsiteX119" fmla="*/ 4185208 w 7379537"/>
                  <a:gd name="connsiteY119" fmla="*/ 2511845 h 6376148"/>
                  <a:gd name="connsiteX120" fmla="*/ 4196224 w 7379537"/>
                  <a:gd name="connsiteY120" fmla="*/ 2291508 h 6376148"/>
                  <a:gd name="connsiteX121" fmla="*/ 4251309 w 7379537"/>
                  <a:gd name="connsiteY121" fmla="*/ 2247441 h 6376148"/>
                  <a:gd name="connsiteX122" fmla="*/ 4284359 w 7379537"/>
                  <a:gd name="connsiteY122" fmla="*/ 2214390 h 6376148"/>
                  <a:gd name="connsiteX123" fmla="*/ 4350461 w 7379537"/>
                  <a:gd name="connsiteY123" fmla="*/ 2192356 h 6376148"/>
                  <a:gd name="connsiteX124" fmla="*/ 4427579 w 7379537"/>
                  <a:gd name="connsiteY124" fmla="*/ 2137272 h 6376148"/>
                  <a:gd name="connsiteX125" fmla="*/ 4460629 w 7379537"/>
                  <a:gd name="connsiteY125" fmla="*/ 2126255 h 6376148"/>
                  <a:gd name="connsiteX126" fmla="*/ 4471646 w 7379537"/>
                  <a:gd name="connsiteY126" fmla="*/ 2093205 h 6376148"/>
                  <a:gd name="connsiteX127" fmla="*/ 4460629 w 7379537"/>
                  <a:gd name="connsiteY127" fmla="*/ 1806766 h 6376148"/>
                  <a:gd name="connsiteX128" fmla="*/ 4449612 w 7379537"/>
                  <a:gd name="connsiteY128" fmla="*/ 1773715 h 6376148"/>
                  <a:gd name="connsiteX129" fmla="*/ 4416562 w 7379537"/>
                  <a:gd name="connsiteY129" fmla="*/ 1751682 h 6376148"/>
                  <a:gd name="connsiteX130" fmla="*/ 4339444 w 7379537"/>
                  <a:gd name="connsiteY130" fmla="*/ 1696597 h 6376148"/>
                  <a:gd name="connsiteX131" fmla="*/ 4284359 w 7379537"/>
                  <a:gd name="connsiteY131" fmla="*/ 1597445 h 6376148"/>
                  <a:gd name="connsiteX132" fmla="*/ 4262326 w 7379537"/>
                  <a:gd name="connsiteY132" fmla="*/ 1564395 h 6376148"/>
                  <a:gd name="connsiteX133" fmla="*/ 4240292 w 7379537"/>
                  <a:gd name="connsiteY133" fmla="*/ 1498294 h 6376148"/>
                  <a:gd name="connsiteX134" fmla="*/ 4273342 w 7379537"/>
                  <a:gd name="connsiteY134" fmla="*/ 1366091 h 6376148"/>
                  <a:gd name="connsiteX135" fmla="*/ 4306393 w 7379537"/>
                  <a:gd name="connsiteY135" fmla="*/ 1299990 h 6376148"/>
                  <a:gd name="connsiteX136" fmla="*/ 4339444 w 7379537"/>
                  <a:gd name="connsiteY136" fmla="*/ 1288973 h 6376148"/>
                  <a:gd name="connsiteX137" fmla="*/ 4372494 w 7379537"/>
                  <a:gd name="connsiteY137" fmla="*/ 1266939 h 6376148"/>
                  <a:gd name="connsiteX138" fmla="*/ 4405545 w 7379537"/>
                  <a:gd name="connsiteY138" fmla="*/ 1200838 h 6376148"/>
                  <a:gd name="connsiteX139" fmla="*/ 4416562 w 7379537"/>
                  <a:gd name="connsiteY139" fmla="*/ 969484 h 6376148"/>
                  <a:gd name="connsiteX140" fmla="*/ 4427579 w 7379537"/>
                  <a:gd name="connsiteY140" fmla="*/ 936433 h 6376148"/>
                  <a:gd name="connsiteX141" fmla="*/ 4471646 w 7379537"/>
                  <a:gd name="connsiteY141" fmla="*/ 870332 h 6376148"/>
                  <a:gd name="connsiteX142" fmla="*/ 4493680 w 7379537"/>
                  <a:gd name="connsiteY142" fmla="*/ 837282 h 6376148"/>
                  <a:gd name="connsiteX143" fmla="*/ 4559781 w 7379537"/>
                  <a:gd name="connsiteY143" fmla="*/ 793214 h 6376148"/>
                  <a:gd name="connsiteX144" fmla="*/ 4581815 w 7379537"/>
                  <a:gd name="connsiteY144" fmla="*/ 760164 h 6376148"/>
                  <a:gd name="connsiteX145" fmla="*/ 4647916 w 7379537"/>
                  <a:gd name="connsiteY145" fmla="*/ 716096 h 6376148"/>
                  <a:gd name="connsiteX146" fmla="*/ 5000456 w 7379537"/>
                  <a:gd name="connsiteY146" fmla="*/ 694062 h 6376148"/>
                  <a:gd name="connsiteX147" fmla="*/ 5033506 w 7379537"/>
                  <a:gd name="connsiteY147" fmla="*/ 672029 h 6376148"/>
                  <a:gd name="connsiteX148" fmla="*/ 5055540 w 7379537"/>
                  <a:gd name="connsiteY148" fmla="*/ 605927 h 6376148"/>
                  <a:gd name="connsiteX149" fmla="*/ 5121641 w 7379537"/>
                  <a:gd name="connsiteY149" fmla="*/ 583894 h 6376148"/>
                  <a:gd name="connsiteX150" fmla="*/ 5154692 w 7379537"/>
                  <a:gd name="connsiteY150" fmla="*/ 572877 h 6376148"/>
                  <a:gd name="connsiteX151" fmla="*/ 5562316 w 7379537"/>
                  <a:gd name="connsiteY151" fmla="*/ 583894 h 6376148"/>
                  <a:gd name="connsiteX152" fmla="*/ 5595367 w 7379537"/>
                  <a:gd name="connsiteY152" fmla="*/ 594911 h 6376148"/>
                  <a:gd name="connsiteX153" fmla="*/ 5694518 w 7379537"/>
                  <a:gd name="connsiteY153" fmla="*/ 605927 h 6376148"/>
                  <a:gd name="connsiteX154" fmla="*/ 5760620 w 7379537"/>
                  <a:gd name="connsiteY154" fmla="*/ 627961 h 6376148"/>
                  <a:gd name="connsiteX155" fmla="*/ 5837738 w 7379537"/>
                  <a:gd name="connsiteY155" fmla="*/ 649995 h 6376148"/>
                  <a:gd name="connsiteX156" fmla="*/ 5903839 w 7379537"/>
                  <a:gd name="connsiteY156" fmla="*/ 683045 h 6376148"/>
                  <a:gd name="connsiteX157" fmla="*/ 5936889 w 7379537"/>
                  <a:gd name="connsiteY157" fmla="*/ 705079 h 6376148"/>
                  <a:gd name="connsiteX158" fmla="*/ 5969940 w 7379537"/>
                  <a:gd name="connsiteY158" fmla="*/ 738130 h 6376148"/>
                  <a:gd name="connsiteX159" fmla="*/ 6025024 w 7379537"/>
                  <a:gd name="connsiteY159" fmla="*/ 749147 h 6376148"/>
                  <a:gd name="connsiteX160" fmla="*/ 6036041 w 7379537"/>
                  <a:gd name="connsiteY160" fmla="*/ 804231 h 6376148"/>
                  <a:gd name="connsiteX161" fmla="*/ 6047058 w 7379537"/>
                  <a:gd name="connsiteY161" fmla="*/ 837282 h 6376148"/>
                  <a:gd name="connsiteX162" fmla="*/ 6080109 w 7379537"/>
                  <a:gd name="connsiteY162" fmla="*/ 815248 h 6376148"/>
                  <a:gd name="connsiteX163" fmla="*/ 6146210 w 7379537"/>
                  <a:gd name="connsiteY163" fmla="*/ 793214 h 6376148"/>
                  <a:gd name="connsiteX164" fmla="*/ 6190277 w 7379537"/>
                  <a:gd name="connsiteY164" fmla="*/ 892366 h 6376148"/>
                  <a:gd name="connsiteX165" fmla="*/ 6201294 w 7379537"/>
                  <a:gd name="connsiteY165" fmla="*/ 925417 h 6376148"/>
                  <a:gd name="connsiteX166" fmla="*/ 6289429 w 7379537"/>
                  <a:gd name="connsiteY166" fmla="*/ 958467 h 6376148"/>
                  <a:gd name="connsiteX167" fmla="*/ 6410615 w 7379537"/>
                  <a:gd name="connsiteY167" fmla="*/ 991518 h 6376148"/>
                  <a:gd name="connsiteX168" fmla="*/ 6443665 w 7379537"/>
                  <a:gd name="connsiteY168" fmla="*/ 1002535 h 6376148"/>
                  <a:gd name="connsiteX169" fmla="*/ 6465699 w 7379537"/>
                  <a:gd name="connsiteY169" fmla="*/ 1035585 h 6376148"/>
                  <a:gd name="connsiteX170" fmla="*/ 6498750 w 7379537"/>
                  <a:gd name="connsiteY170" fmla="*/ 1057619 h 6376148"/>
                  <a:gd name="connsiteX171" fmla="*/ 6553834 w 7379537"/>
                  <a:gd name="connsiteY171" fmla="*/ 1167788 h 6376148"/>
                  <a:gd name="connsiteX172" fmla="*/ 6520783 w 7379537"/>
                  <a:gd name="connsiteY172" fmla="*/ 1178805 h 6376148"/>
                  <a:gd name="connsiteX173" fmla="*/ 6399598 w 7379537"/>
                  <a:gd name="connsiteY173" fmla="*/ 1189821 h 6376148"/>
                  <a:gd name="connsiteX174" fmla="*/ 6432648 w 7379537"/>
                  <a:gd name="connsiteY174" fmla="*/ 1222872 h 6376148"/>
                  <a:gd name="connsiteX175" fmla="*/ 6476716 w 7379537"/>
                  <a:gd name="connsiteY175" fmla="*/ 1244906 h 6376148"/>
                  <a:gd name="connsiteX176" fmla="*/ 6520783 w 7379537"/>
                  <a:gd name="connsiteY176" fmla="*/ 1277956 h 6376148"/>
                  <a:gd name="connsiteX177" fmla="*/ 6542817 w 7379537"/>
                  <a:gd name="connsiteY177" fmla="*/ 1311007 h 6376148"/>
                  <a:gd name="connsiteX178" fmla="*/ 6608918 w 7379537"/>
                  <a:gd name="connsiteY178" fmla="*/ 1366091 h 6376148"/>
                  <a:gd name="connsiteX179" fmla="*/ 6619935 w 7379537"/>
                  <a:gd name="connsiteY179" fmla="*/ 1432192 h 6376148"/>
                  <a:gd name="connsiteX180" fmla="*/ 6630952 w 7379537"/>
                  <a:gd name="connsiteY180" fmla="*/ 1465243 h 6376148"/>
                  <a:gd name="connsiteX181" fmla="*/ 6664003 w 7379537"/>
                  <a:gd name="connsiteY181" fmla="*/ 1597445 h 6376148"/>
                  <a:gd name="connsiteX182" fmla="*/ 6697053 w 7379537"/>
                  <a:gd name="connsiteY182" fmla="*/ 1619479 h 6376148"/>
                  <a:gd name="connsiteX183" fmla="*/ 6741121 w 7379537"/>
                  <a:gd name="connsiteY183" fmla="*/ 1685580 h 6376148"/>
                  <a:gd name="connsiteX184" fmla="*/ 6763155 w 7379537"/>
                  <a:gd name="connsiteY184" fmla="*/ 1718631 h 6376148"/>
                  <a:gd name="connsiteX185" fmla="*/ 6763155 w 7379537"/>
                  <a:gd name="connsiteY185" fmla="*/ 1795749 h 6376148"/>
                  <a:gd name="connsiteX186" fmla="*/ 6752138 w 7379537"/>
                  <a:gd name="connsiteY186" fmla="*/ 1762698 h 6376148"/>
                  <a:gd name="connsiteX187" fmla="*/ 6719087 w 7379537"/>
                  <a:gd name="connsiteY187" fmla="*/ 1729648 h 6376148"/>
                  <a:gd name="connsiteX188" fmla="*/ 6708070 w 7379537"/>
                  <a:gd name="connsiteY188" fmla="*/ 1696597 h 6376148"/>
                  <a:gd name="connsiteX189" fmla="*/ 6664003 w 7379537"/>
                  <a:gd name="connsiteY189" fmla="*/ 1630496 h 6376148"/>
                  <a:gd name="connsiteX190" fmla="*/ 6652986 w 7379537"/>
                  <a:gd name="connsiteY190" fmla="*/ 1597445 h 6376148"/>
                  <a:gd name="connsiteX191" fmla="*/ 6664003 w 7379537"/>
                  <a:gd name="connsiteY191" fmla="*/ 1839817 h 6376148"/>
                  <a:gd name="connsiteX192" fmla="*/ 6675020 w 7379537"/>
                  <a:gd name="connsiteY192" fmla="*/ 1872867 h 6376148"/>
                  <a:gd name="connsiteX193" fmla="*/ 6697053 w 7379537"/>
                  <a:gd name="connsiteY193" fmla="*/ 1905918 h 6376148"/>
                  <a:gd name="connsiteX194" fmla="*/ 6719087 w 7379537"/>
                  <a:gd name="connsiteY194" fmla="*/ 2049137 h 6376148"/>
                  <a:gd name="connsiteX195" fmla="*/ 6741121 w 7379537"/>
                  <a:gd name="connsiteY195" fmla="*/ 2082188 h 6376148"/>
                  <a:gd name="connsiteX196" fmla="*/ 6719087 w 7379537"/>
                  <a:gd name="connsiteY196" fmla="*/ 2115238 h 6376148"/>
                  <a:gd name="connsiteX197" fmla="*/ 6675020 w 7379537"/>
                  <a:gd name="connsiteY197" fmla="*/ 2159306 h 6376148"/>
                  <a:gd name="connsiteX198" fmla="*/ 6697053 w 7379537"/>
                  <a:gd name="connsiteY198" fmla="*/ 2192356 h 6376148"/>
                  <a:gd name="connsiteX199" fmla="*/ 6730104 w 7379537"/>
                  <a:gd name="connsiteY199" fmla="*/ 2203373 h 6376148"/>
                  <a:gd name="connsiteX200" fmla="*/ 6763155 w 7379537"/>
                  <a:gd name="connsiteY200" fmla="*/ 2225407 h 6376148"/>
                  <a:gd name="connsiteX201" fmla="*/ 6818239 w 7379537"/>
                  <a:gd name="connsiteY201" fmla="*/ 2269474 h 6376148"/>
                  <a:gd name="connsiteX202" fmla="*/ 6840273 w 7379537"/>
                  <a:gd name="connsiteY202" fmla="*/ 2302525 h 6376148"/>
                  <a:gd name="connsiteX203" fmla="*/ 6917391 w 7379537"/>
                  <a:gd name="connsiteY203" fmla="*/ 2357609 h 6376148"/>
                  <a:gd name="connsiteX204" fmla="*/ 6939424 w 7379537"/>
                  <a:gd name="connsiteY204" fmla="*/ 2390660 h 6376148"/>
                  <a:gd name="connsiteX205" fmla="*/ 6961458 w 7379537"/>
                  <a:gd name="connsiteY205" fmla="*/ 2456761 h 6376148"/>
                  <a:gd name="connsiteX206" fmla="*/ 7005526 w 7379537"/>
                  <a:gd name="connsiteY206" fmla="*/ 2522862 h 6376148"/>
                  <a:gd name="connsiteX207" fmla="*/ 6950441 w 7379537"/>
                  <a:gd name="connsiteY207" fmla="*/ 2644048 h 6376148"/>
                  <a:gd name="connsiteX208" fmla="*/ 6917391 w 7379537"/>
                  <a:gd name="connsiteY208" fmla="*/ 2666082 h 6376148"/>
                  <a:gd name="connsiteX209" fmla="*/ 6851289 w 7379537"/>
                  <a:gd name="connsiteY209" fmla="*/ 2732183 h 6376148"/>
                  <a:gd name="connsiteX210" fmla="*/ 6785188 w 7379537"/>
                  <a:gd name="connsiteY210" fmla="*/ 2765233 h 6376148"/>
                  <a:gd name="connsiteX211" fmla="*/ 6741121 w 7379537"/>
                  <a:gd name="connsiteY211" fmla="*/ 2831335 h 6376148"/>
                  <a:gd name="connsiteX212" fmla="*/ 6697053 w 7379537"/>
                  <a:gd name="connsiteY212" fmla="*/ 2897436 h 6376148"/>
                  <a:gd name="connsiteX213" fmla="*/ 6664003 w 7379537"/>
                  <a:gd name="connsiteY213" fmla="*/ 2963537 h 6376148"/>
                  <a:gd name="connsiteX214" fmla="*/ 6641969 w 7379537"/>
                  <a:gd name="connsiteY214" fmla="*/ 2996588 h 6376148"/>
                  <a:gd name="connsiteX215" fmla="*/ 6675020 w 7379537"/>
                  <a:gd name="connsiteY215" fmla="*/ 3007605 h 6376148"/>
                  <a:gd name="connsiteX216" fmla="*/ 6630952 w 7379537"/>
                  <a:gd name="connsiteY216" fmla="*/ 3415229 h 6376148"/>
                  <a:gd name="connsiteX217" fmla="*/ 6664003 w 7379537"/>
                  <a:gd name="connsiteY217" fmla="*/ 3558448 h 6376148"/>
                  <a:gd name="connsiteX218" fmla="*/ 6664003 w 7379537"/>
                  <a:gd name="connsiteY218" fmla="*/ 3558448 h 6376148"/>
                  <a:gd name="connsiteX219" fmla="*/ 6675020 w 7379537"/>
                  <a:gd name="connsiteY219" fmla="*/ 3613532 h 6376148"/>
                  <a:gd name="connsiteX220" fmla="*/ 6686036 w 7379537"/>
                  <a:gd name="connsiteY220" fmla="*/ 3657600 h 6376148"/>
                  <a:gd name="connsiteX221" fmla="*/ 6697053 w 7379537"/>
                  <a:gd name="connsiteY221" fmla="*/ 3723701 h 6376148"/>
                  <a:gd name="connsiteX222" fmla="*/ 6719087 w 7379537"/>
                  <a:gd name="connsiteY222" fmla="*/ 3811836 h 6376148"/>
                  <a:gd name="connsiteX223" fmla="*/ 6730104 w 7379537"/>
                  <a:gd name="connsiteY223" fmla="*/ 3922005 h 6376148"/>
                  <a:gd name="connsiteX224" fmla="*/ 6752138 w 7379537"/>
                  <a:gd name="connsiteY224" fmla="*/ 4087258 h 6376148"/>
                  <a:gd name="connsiteX225" fmla="*/ 6785188 w 7379537"/>
                  <a:gd name="connsiteY225" fmla="*/ 4340645 h 6376148"/>
                  <a:gd name="connsiteX226" fmla="*/ 6796205 w 7379537"/>
                  <a:gd name="connsiteY226" fmla="*/ 4461831 h 6376148"/>
                  <a:gd name="connsiteX227" fmla="*/ 6818239 w 7379537"/>
                  <a:gd name="connsiteY227" fmla="*/ 4560983 h 6376148"/>
                  <a:gd name="connsiteX228" fmla="*/ 6829256 w 7379537"/>
                  <a:gd name="connsiteY228" fmla="*/ 4627084 h 6376148"/>
                  <a:gd name="connsiteX229" fmla="*/ 6862306 w 7379537"/>
                  <a:gd name="connsiteY229" fmla="*/ 4638101 h 6376148"/>
                  <a:gd name="connsiteX230" fmla="*/ 6895357 w 7379537"/>
                  <a:gd name="connsiteY230" fmla="*/ 4660135 h 6376148"/>
                  <a:gd name="connsiteX231" fmla="*/ 6994509 w 7379537"/>
                  <a:gd name="connsiteY231" fmla="*/ 4704202 h 6376148"/>
                  <a:gd name="connsiteX232" fmla="*/ 7049593 w 7379537"/>
                  <a:gd name="connsiteY232" fmla="*/ 4803354 h 6376148"/>
                  <a:gd name="connsiteX233" fmla="*/ 7082644 w 7379537"/>
                  <a:gd name="connsiteY233" fmla="*/ 4825388 h 6376148"/>
                  <a:gd name="connsiteX234" fmla="*/ 7104677 w 7379537"/>
                  <a:gd name="connsiteY234" fmla="*/ 4858438 h 6376148"/>
                  <a:gd name="connsiteX235" fmla="*/ 7104677 w 7379537"/>
                  <a:gd name="connsiteY235" fmla="*/ 4935556 h 6376148"/>
                  <a:gd name="connsiteX236" fmla="*/ 6708070 w 7379537"/>
                  <a:gd name="connsiteY236" fmla="*/ 4946573 h 6376148"/>
                  <a:gd name="connsiteX237" fmla="*/ 6608918 w 7379537"/>
                  <a:gd name="connsiteY237" fmla="*/ 4979624 h 6376148"/>
                  <a:gd name="connsiteX238" fmla="*/ 6575868 w 7379537"/>
                  <a:gd name="connsiteY238" fmla="*/ 4990641 h 6376148"/>
                  <a:gd name="connsiteX239" fmla="*/ 6355530 w 7379537"/>
                  <a:gd name="connsiteY239" fmla="*/ 5001658 h 6376148"/>
                  <a:gd name="connsiteX240" fmla="*/ 5936889 w 7379537"/>
                  <a:gd name="connsiteY240" fmla="*/ 5023691 h 6376148"/>
                  <a:gd name="connsiteX241" fmla="*/ 5848755 w 7379537"/>
                  <a:gd name="connsiteY241" fmla="*/ 5034708 h 6376148"/>
                  <a:gd name="connsiteX242" fmla="*/ 5033506 w 7379537"/>
                  <a:gd name="connsiteY242" fmla="*/ 5067759 h 6376148"/>
                  <a:gd name="connsiteX243" fmla="*/ 5044523 w 7379537"/>
                  <a:gd name="connsiteY243" fmla="*/ 5100809 h 6376148"/>
                  <a:gd name="connsiteX244" fmla="*/ 4625882 w 7379537"/>
                  <a:gd name="connsiteY244" fmla="*/ 5310130 h 6376148"/>
                  <a:gd name="connsiteX245" fmla="*/ 3986904 w 7379537"/>
                  <a:gd name="connsiteY245" fmla="*/ 5299113 h 6376148"/>
                  <a:gd name="connsiteX246" fmla="*/ 3920803 w 7379537"/>
                  <a:gd name="connsiteY246" fmla="*/ 5277079 h 6376148"/>
                  <a:gd name="connsiteX247" fmla="*/ 3876735 w 7379537"/>
                  <a:gd name="connsiteY247" fmla="*/ 5266062 h 6376148"/>
                  <a:gd name="connsiteX248" fmla="*/ 3733516 w 7379537"/>
                  <a:gd name="connsiteY248" fmla="*/ 5255045 h 6376148"/>
                  <a:gd name="connsiteX249" fmla="*/ 2797082 w 7379537"/>
                  <a:gd name="connsiteY249" fmla="*/ 5244029 h 6376148"/>
                  <a:gd name="connsiteX250" fmla="*/ 2730981 w 7379537"/>
                  <a:gd name="connsiteY250" fmla="*/ 5221995 h 6376148"/>
                  <a:gd name="connsiteX251" fmla="*/ 2697930 w 7379537"/>
                  <a:gd name="connsiteY251" fmla="*/ 5199961 h 6376148"/>
                  <a:gd name="connsiteX252" fmla="*/ 2631829 w 7379537"/>
                  <a:gd name="connsiteY252" fmla="*/ 5166911 h 6376148"/>
                  <a:gd name="connsiteX253" fmla="*/ 2598779 w 7379537"/>
                  <a:gd name="connsiteY253" fmla="*/ 5133860 h 6376148"/>
                  <a:gd name="connsiteX254" fmla="*/ 2565728 w 7379537"/>
                  <a:gd name="connsiteY254" fmla="*/ 5122843 h 6376148"/>
                  <a:gd name="connsiteX255" fmla="*/ 2499627 w 7379537"/>
                  <a:gd name="connsiteY255" fmla="*/ 5210611 h 6376148"/>
                  <a:gd name="connsiteX256" fmla="*/ 2246239 w 7379537"/>
                  <a:gd name="connsiteY256" fmla="*/ 5089792 h 6376148"/>
                  <a:gd name="connsiteX257" fmla="*/ 2202171 w 7379537"/>
                  <a:gd name="connsiteY257" fmla="*/ 5100809 h 6376148"/>
                  <a:gd name="connsiteX258" fmla="*/ 1981834 w 7379537"/>
                  <a:gd name="connsiteY258" fmla="*/ 5111826 h 6376148"/>
                  <a:gd name="connsiteX259" fmla="*/ 1023367 w 7379537"/>
                  <a:gd name="connsiteY259" fmla="*/ 5100809 h 6376148"/>
                  <a:gd name="connsiteX260" fmla="*/ 1001333 w 7379537"/>
                  <a:gd name="connsiteY260" fmla="*/ 5034708 h 6376148"/>
                  <a:gd name="connsiteX261" fmla="*/ 990316 w 7379537"/>
                  <a:gd name="connsiteY261" fmla="*/ 5001658 h 6376148"/>
                  <a:gd name="connsiteX262" fmla="*/ 979299 w 7379537"/>
                  <a:gd name="connsiteY262" fmla="*/ 4968607 h 6376148"/>
                  <a:gd name="connsiteX263" fmla="*/ 968282 w 7379537"/>
                  <a:gd name="connsiteY263" fmla="*/ 2699132 h 6376148"/>
                  <a:gd name="connsiteX264" fmla="*/ 913198 w 7379537"/>
                  <a:gd name="connsiteY264" fmla="*/ 2599980 h 6376148"/>
                  <a:gd name="connsiteX265" fmla="*/ 891164 w 7379537"/>
                  <a:gd name="connsiteY265" fmla="*/ 2566930 h 6376148"/>
                  <a:gd name="connsiteX266" fmla="*/ 880147 w 7379537"/>
                  <a:gd name="connsiteY266" fmla="*/ 2390660 h 6376148"/>
                  <a:gd name="connsiteX267" fmla="*/ 858114 w 7379537"/>
                  <a:gd name="connsiteY267" fmla="*/ 2357609 h 6376148"/>
                  <a:gd name="connsiteX268" fmla="*/ 880147 w 7379537"/>
                  <a:gd name="connsiteY268" fmla="*/ 2192356 h 6376148"/>
                  <a:gd name="connsiteX269" fmla="*/ 924215 w 7379537"/>
                  <a:gd name="connsiteY269" fmla="*/ 2126255 h 6376148"/>
                  <a:gd name="connsiteX270" fmla="*/ 935232 w 7379537"/>
                  <a:gd name="connsiteY270" fmla="*/ 2093205 h 6376148"/>
                  <a:gd name="connsiteX271" fmla="*/ 957265 w 7379537"/>
                  <a:gd name="connsiteY271" fmla="*/ 2060154 h 6376148"/>
                  <a:gd name="connsiteX272" fmla="*/ 979299 w 7379537"/>
                  <a:gd name="connsiteY272" fmla="*/ 1994053 h 6376148"/>
                  <a:gd name="connsiteX273" fmla="*/ 968282 w 7379537"/>
                  <a:gd name="connsiteY273" fmla="*/ 1938968 h 6376148"/>
                  <a:gd name="connsiteX274" fmla="*/ 935232 w 7379537"/>
                  <a:gd name="connsiteY274" fmla="*/ 1949985 h 6376148"/>
                  <a:gd name="connsiteX275" fmla="*/ 869130 w 7379537"/>
                  <a:gd name="connsiteY275" fmla="*/ 1983036 h 6376148"/>
                  <a:gd name="connsiteX276" fmla="*/ 758962 w 7379537"/>
                  <a:gd name="connsiteY276" fmla="*/ 1994053 h 6376148"/>
                  <a:gd name="connsiteX277" fmla="*/ 703877 w 7379537"/>
                  <a:gd name="connsiteY277" fmla="*/ 2005070 h 6376148"/>
                  <a:gd name="connsiteX278" fmla="*/ 659810 w 7379537"/>
                  <a:gd name="connsiteY278" fmla="*/ 2104221 h 6376148"/>
                  <a:gd name="connsiteX279" fmla="*/ 648793 w 7379537"/>
                  <a:gd name="connsiteY279" fmla="*/ 2137272 h 6376148"/>
                  <a:gd name="connsiteX280" fmla="*/ 615742 w 7379537"/>
                  <a:gd name="connsiteY280" fmla="*/ 2148289 h 6376148"/>
                  <a:gd name="connsiteX281" fmla="*/ 582692 w 7379537"/>
                  <a:gd name="connsiteY281" fmla="*/ 2170323 h 6376148"/>
                  <a:gd name="connsiteX282" fmla="*/ 560658 w 7379537"/>
                  <a:gd name="connsiteY282" fmla="*/ 2104221 h 6376148"/>
                  <a:gd name="connsiteX283" fmla="*/ 571675 w 7379537"/>
                  <a:gd name="connsiteY283" fmla="*/ 2027103 h 6376148"/>
                  <a:gd name="connsiteX284" fmla="*/ 582692 w 7379537"/>
                  <a:gd name="connsiteY284" fmla="*/ 1994053 h 6376148"/>
                  <a:gd name="connsiteX285" fmla="*/ 604726 w 7379537"/>
                  <a:gd name="connsiteY285" fmla="*/ 1961002 h 6376148"/>
                  <a:gd name="connsiteX286" fmla="*/ 560658 w 7379537"/>
                  <a:gd name="connsiteY286" fmla="*/ 1994053 h 6376148"/>
                  <a:gd name="connsiteX287" fmla="*/ 494557 w 7379537"/>
                  <a:gd name="connsiteY287" fmla="*/ 2016086 h 6376148"/>
                  <a:gd name="connsiteX288" fmla="*/ 450489 w 7379537"/>
                  <a:gd name="connsiteY288" fmla="*/ 1718631 h 6376148"/>
                  <a:gd name="connsiteX289" fmla="*/ 406422 w 7379537"/>
                  <a:gd name="connsiteY289" fmla="*/ 1729648 h 6376148"/>
                  <a:gd name="connsiteX290" fmla="*/ 373371 w 7379537"/>
                  <a:gd name="connsiteY290" fmla="*/ 2732183 h 6376148"/>
                  <a:gd name="connsiteX291" fmla="*/ 340321 w 7379537"/>
                  <a:gd name="connsiteY291" fmla="*/ 2842351 h 6376148"/>
                  <a:gd name="connsiteX292" fmla="*/ 307270 w 7379537"/>
                  <a:gd name="connsiteY292" fmla="*/ 2941503 h 6376148"/>
                  <a:gd name="connsiteX293" fmla="*/ 296253 w 7379537"/>
                  <a:gd name="connsiteY293" fmla="*/ 2974554 h 6376148"/>
                  <a:gd name="connsiteX294" fmla="*/ 285236 w 7379537"/>
                  <a:gd name="connsiteY294" fmla="*/ 3018621 h 6376148"/>
                  <a:gd name="connsiteX295" fmla="*/ 307270 w 7379537"/>
                  <a:gd name="connsiteY295" fmla="*/ 3602515 h 6376148"/>
                  <a:gd name="connsiteX296" fmla="*/ 318287 w 7379537"/>
                  <a:gd name="connsiteY296" fmla="*/ 3778785 h 6376148"/>
                  <a:gd name="connsiteX297" fmla="*/ 340321 w 7379537"/>
                  <a:gd name="connsiteY297" fmla="*/ 3855903 h 6376148"/>
                  <a:gd name="connsiteX298" fmla="*/ 351338 w 7379537"/>
                  <a:gd name="connsiteY298" fmla="*/ 6026226 h 6376148"/>
                  <a:gd name="connsiteX299" fmla="*/ 1552176 w 7379537"/>
                  <a:gd name="connsiteY299" fmla="*/ 6037243 h 6376148"/>
                  <a:gd name="connsiteX300" fmla="*/ 3050470 w 7379537"/>
                  <a:gd name="connsiteY300" fmla="*/ 6048260 h 6376148"/>
                  <a:gd name="connsiteX301" fmla="*/ 4273342 w 7379537"/>
                  <a:gd name="connsiteY301" fmla="*/ 6070294 h 6376148"/>
                  <a:gd name="connsiteX302" fmla="*/ 4703000 w 7379537"/>
                  <a:gd name="connsiteY302" fmla="*/ 6081311 h 6376148"/>
                  <a:gd name="connsiteX303" fmla="*/ 4780118 w 7379537"/>
                  <a:gd name="connsiteY303" fmla="*/ 6092327 h 6376148"/>
                  <a:gd name="connsiteX304" fmla="*/ 4846220 w 7379537"/>
                  <a:gd name="connsiteY304" fmla="*/ 6103344 h 6376148"/>
                  <a:gd name="connsiteX305" fmla="*/ 6741121 w 7379537"/>
                  <a:gd name="connsiteY305" fmla="*/ 6092327 h 6376148"/>
                  <a:gd name="connsiteX306" fmla="*/ 6796205 w 7379537"/>
                  <a:gd name="connsiteY306" fmla="*/ 6081311 h 6376148"/>
                  <a:gd name="connsiteX307" fmla="*/ 6862306 w 7379537"/>
                  <a:gd name="connsiteY307" fmla="*/ 6059277 h 6376148"/>
                  <a:gd name="connsiteX308" fmla="*/ 6895357 w 7379537"/>
                  <a:gd name="connsiteY308" fmla="*/ 6048260 h 6376148"/>
                  <a:gd name="connsiteX309" fmla="*/ 6928408 w 7379537"/>
                  <a:gd name="connsiteY309" fmla="*/ 6037243 h 6376148"/>
                  <a:gd name="connsiteX310" fmla="*/ 6972475 w 7379537"/>
                  <a:gd name="connsiteY310" fmla="*/ 6026226 h 6376148"/>
                  <a:gd name="connsiteX311" fmla="*/ 7038576 w 7379537"/>
                  <a:gd name="connsiteY311" fmla="*/ 6004192 h 6376148"/>
                  <a:gd name="connsiteX312" fmla="*/ 7082644 w 7379537"/>
                  <a:gd name="connsiteY312" fmla="*/ 5993176 h 6376148"/>
                  <a:gd name="connsiteX313" fmla="*/ 7137728 w 7379537"/>
                  <a:gd name="connsiteY313" fmla="*/ 5982159 h 6376148"/>
                  <a:gd name="connsiteX314" fmla="*/ 7170779 w 7379537"/>
                  <a:gd name="connsiteY314" fmla="*/ 5971142 h 6376148"/>
                  <a:gd name="connsiteX315" fmla="*/ 7236880 w 7379537"/>
                  <a:gd name="connsiteY315" fmla="*/ 5960125 h 6376148"/>
                  <a:gd name="connsiteX316" fmla="*/ 7313998 w 7379537"/>
                  <a:gd name="connsiteY316" fmla="*/ 5938091 h 6376148"/>
                  <a:gd name="connsiteX317" fmla="*/ 7325015 w 7379537"/>
                  <a:gd name="connsiteY317" fmla="*/ 5894024 h 6376148"/>
                  <a:gd name="connsiteX0" fmla="*/ 7325015 w 7379537"/>
                  <a:gd name="connsiteY0" fmla="*/ 5894024 h 6376148"/>
                  <a:gd name="connsiteX1" fmla="*/ 7336032 w 7379537"/>
                  <a:gd name="connsiteY1" fmla="*/ 4164376 h 6376148"/>
                  <a:gd name="connsiteX2" fmla="*/ 7313998 w 7379537"/>
                  <a:gd name="connsiteY2" fmla="*/ 4131325 h 6376148"/>
                  <a:gd name="connsiteX3" fmla="*/ 7336032 w 7379537"/>
                  <a:gd name="connsiteY3" fmla="*/ 3360144 h 6376148"/>
                  <a:gd name="connsiteX4" fmla="*/ 7302981 w 7379537"/>
                  <a:gd name="connsiteY4" fmla="*/ 3294043 h 6376148"/>
                  <a:gd name="connsiteX5" fmla="*/ 7325015 w 7379537"/>
                  <a:gd name="connsiteY5" fmla="*/ 2445744 h 6376148"/>
                  <a:gd name="connsiteX6" fmla="*/ 7313998 w 7379537"/>
                  <a:gd name="connsiteY6" fmla="*/ 165253 h 6376148"/>
                  <a:gd name="connsiteX7" fmla="*/ 7126711 w 7379537"/>
                  <a:gd name="connsiteY7" fmla="*/ 154236 h 6376148"/>
                  <a:gd name="connsiteX8" fmla="*/ 7060610 w 7379537"/>
                  <a:gd name="connsiteY8" fmla="*/ 132202 h 6376148"/>
                  <a:gd name="connsiteX9" fmla="*/ 6950441 w 7379537"/>
                  <a:gd name="connsiteY9" fmla="*/ 110168 h 6376148"/>
                  <a:gd name="connsiteX10" fmla="*/ 6906374 w 7379537"/>
                  <a:gd name="connsiteY10" fmla="*/ 99151 h 6376148"/>
                  <a:gd name="connsiteX11" fmla="*/ 4647916 w 7379537"/>
                  <a:gd name="connsiteY11" fmla="*/ 88135 h 6376148"/>
                  <a:gd name="connsiteX12" fmla="*/ 4614865 w 7379537"/>
                  <a:gd name="connsiteY12" fmla="*/ 77118 h 6376148"/>
                  <a:gd name="connsiteX13" fmla="*/ 4526730 w 7379537"/>
                  <a:gd name="connsiteY13" fmla="*/ 55084 h 6376148"/>
                  <a:gd name="connsiteX14" fmla="*/ 4493680 w 7379537"/>
                  <a:gd name="connsiteY14" fmla="*/ 44067 h 6376148"/>
                  <a:gd name="connsiteX15" fmla="*/ 4427579 w 7379537"/>
                  <a:gd name="connsiteY15" fmla="*/ 33050 h 6376148"/>
                  <a:gd name="connsiteX16" fmla="*/ 4350461 w 7379537"/>
                  <a:gd name="connsiteY16" fmla="*/ 11017 h 6376148"/>
                  <a:gd name="connsiteX17" fmla="*/ 4295376 w 7379537"/>
                  <a:gd name="connsiteY17" fmla="*/ 0 h 6376148"/>
                  <a:gd name="connsiteX18" fmla="*/ 913198 w 7379537"/>
                  <a:gd name="connsiteY18" fmla="*/ 11017 h 6376148"/>
                  <a:gd name="connsiteX19" fmla="*/ 836080 w 7379537"/>
                  <a:gd name="connsiteY19" fmla="*/ 33050 h 6376148"/>
                  <a:gd name="connsiteX20" fmla="*/ 769979 w 7379537"/>
                  <a:gd name="connsiteY20" fmla="*/ 44067 h 6376148"/>
                  <a:gd name="connsiteX21" fmla="*/ 571675 w 7379537"/>
                  <a:gd name="connsiteY21" fmla="*/ 55084 h 6376148"/>
                  <a:gd name="connsiteX22" fmla="*/ 494557 w 7379537"/>
                  <a:gd name="connsiteY22" fmla="*/ 77118 h 6376148"/>
                  <a:gd name="connsiteX23" fmla="*/ 461506 w 7379537"/>
                  <a:gd name="connsiteY23" fmla="*/ 88135 h 6376148"/>
                  <a:gd name="connsiteX24" fmla="*/ 428456 w 7379537"/>
                  <a:gd name="connsiteY24" fmla="*/ 121185 h 6376148"/>
                  <a:gd name="connsiteX25" fmla="*/ 395405 w 7379537"/>
                  <a:gd name="connsiteY25" fmla="*/ 132202 h 6376148"/>
                  <a:gd name="connsiteX26" fmla="*/ 384388 w 7379537"/>
                  <a:gd name="connsiteY26" fmla="*/ 187286 h 6376148"/>
                  <a:gd name="connsiteX27" fmla="*/ 362355 w 7379537"/>
                  <a:gd name="connsiteY27" fmla="*/ 253388 h 6376148"/>
                  <a:gd name="connsiteX28" fmla="*/ 329304 w 7379537"/>
                  <a:gd name="connsiteY28" fmla="*/ 352539 h 6376148"/>
                  <a:gd name="connsiteX29" fmla="*/ 318287 w 7379537"/>
                  <a:gd name="connsiteY29" fmla="*/ 385590 h 6376148"/>
                  <a:gd name="connsiteX30" fmla="*/ 307270 w 7379537"/>
                  <a:gd name="connsiteY30" fmla="*/ 418641 h 6376148"/>
                  <a:gd name="connsiteX31" fmla="*/ 296253 w 7379537"/>
                  <a:gd name="connsiteY31" fmla="*/ 462708 h 6376148"/>
                  <a:gd name="connsiteX32" fmla="*/ 307270 w 7379537"/>
                  <a:gd name="connsiteY32" fmla="*/ 1498294 h 6376148"/>
                  <a:gd name="connsiteX33" fmla="*/ 318287 w 7379537"/>
                  <a:gd name="connsiteY33" fmla="*/ 1542361 h 6376148"/>
                  <a:gd name="connsiteX34" fmla="*/ 373371 w 7379537"/>
                  <a:gd name="connsiteY34" fmla="*/ 1630496 h 6376148"/>
                  <a:gd name="connsiteX35" fmla="*/ 461506 w 7379537"/>
                  <a:gd name="connsiteY35" fmla="*/ 1553378 h 6376148"/>
                  <a:gd name="connsiteX36" fmla="*/ 505574 w 7379537"/>
                  <a:gd name="connsiteY36" fmla="*/ 1454226 h 6376148"/>
                  <a:gd name="connsiteX37" fmla="*/ 571675 w 7379537"/>
                  <a:gd name="connsiteY37" fmla="*/ 1432192 h 6376148"/>
                  <a:gd name="connsiteX38" fmla="*/ 869130 w 7379537"/>
                  <a:gd name="connsiteY38" fmla="*/ 1421176 h 6376148"/>
                  <a:gd name="connsiteX39" fmla="*/ 880147 w 7379537"/>
                  <a:gd name="connsiteY39" fmla="*/ 1299990 h 6376148"/>
                  <a:gd name="connsiteX40" fmla="*/ 913198 w 7379537"/>
                  <a:gd name="connsiteY40" fmla="*/ 1277956 h 6376148"/>
                  <a:gd name="connsiteX41" fmla="*/ 979299 w 7379537"/>
                  <a:gd name="connsiteY41" fmla="*/ 1322024 h 6376148"/>
                  <a:gd name="connsiteX42" fmla="*/ 1056417 w 7379537"/>
                  <a:gd name="connsiteY42" fmla="*/ 1377108 h 6376148"/>
                  <a:gd name="connsiteX43" fmla="*/ 1122518 w 7379537"/>
                  <a:gd name="connsiteY43" fmla="*/ 1399142 h 6376148"/>
                  <a:gd name="connsiteX44" fmla="*/ 1155569 w 7379537"/>
                  <a:gd name="connsiteY44" fmla="*/ 1410159 h 6376148"/>
                  <a:gd name="connsiteX45" fmla="*/ 1177603 w 7379537"/>
                  <a:gd name="connsiteY45" fmla="*/ 1443209 h 6376148"/>
                  <a:gd name="connsiteX46" fmla="*/ 1188620 w 7379537"/>
                  <a:gd name="connsiteY46" fmla="*/ 1498294 h 6376148"/>
                  <a:gd name="connsiteX47" fmla="*/ 1254721 w 7379537"/>
                  <a:gd name="connsiteY47" fmla="*/ 1520327 h 6376148"/>
                  <a:gd name="connsiteX48" fmla="*/ 1309805 w 7379537"/>
                  <a:gd name="connsiteY48" fmla="*/ 1509311 h 6376148"/>
                  <a:gd name="connsiteX49" fmla="*/ 1342856 w 7379537"/>
                  <a:gd name="connsiteY49" fmla="*/ 1498294 h 6376148"/>
                  <a:gd name="connsiteX50" fmla="*/ 1386923 w 7379537"/>
                  <a:gd name="connsiteY50" fmla="*/ 1487277 h 6376148"/>
                  <a:gd name="connsiteX51" fmla="*/ 1442008 w 7379537"/>
                  <a:gd name="connsiteY51" fmla="*/ 1476260 h 6376148"/>
                  <a:gd name="connsiteX52" fmla="*/ 1541159 w 7379537"/>
                  <a:gd name="connsiteY52" fmla="*/ 1443209 h 6376148"/>
                  <a:gd name="connsiteX53" fmla="*/ 1574210 w 7379537"/>
                  <a:gd name="connsiteY53" fmla="*/ 1432192 h 6376148"/>
                  <a:gd name="connsiteX54" fmla="*/ 1596244 w 7379537"/>
                  <a:gd name="connsiteY54" fmla="*/ 1399142 h 6376148"/>
                  <a:gd name="connsiteX55" fmla="*/ 1662345 w 7379537"/>
                  <a:gd name="connsiteY55" fmla="*/ 1377108 h 6376148"/>
                  <a:gd name="connsiteX56" fmla="*/ 1695395 w 7379537"/>
                  <a:gd name="connsiteY56" fmla="*/ 1355074 h 6376148"/>
                  <a:gd name="connsiteX57" fmla="*/ 2279289 w 7379537"/>
                  <a:gd name="connsiteY57" fmla="*/ 1322024 h 6376148"/>
                  <a:gd name="connsiteX58" fmla="*/ 2290306 w 7379537"/>
                  <a:gd name="connsiteY58" fmla="*/ 870332 h 6376148"/>
                  <a:gd name="connsiteX59" fmla="*/ 2323357 w 7379537"/>
                  <a:gd name="connsiteY59" fmla="*/ 793214 h 6376148"/>
                  <a:gd name="connsiteX60" fmla="*/ 2356408 w 7379537"/>
                  <a:gd name="connsiteY60" fmla="*/ 782197 h 6376148"/>
                  <a:gd name="connsiteX61" fmla="*/ 2367424 w 7379537"/>
                  <a:gd name="connsiteY61" fmla="*/ 815248 h 6376148"/>
                  <a:gd name="connsiteX62" fmla="*/ 2411492 w 7379537"/>
                  <a:gd name="connsiteY62" fmla="*/ 881349 h 6376148"/>
                  <a:gd name="connsiteX63" fmla="*/ 2477593 w 7379537"/>
                  <a:gd name="connsiteY63" fmla="*/ 837282 h 6376148"/>
                  <a:gd name="connsiteX64" fmla="*/ 2587762 w 7379537"/>
                  <a:gd name="connsiteY64" fmla="*/ 749147 h 6376148"/>
                  <a:gd name="connsiteX65" fmla="*/ 2653863 w 7379537"/>
                  <a:gd name="connsiteY65" fmla="*/ 694062 h 6376148"/>
                  <a:gd name="connsiteX66" fmla="*/ 2697930 w 7379537"/>
                  <a:gd name="connsiteY66" fmla="*/ 683045 h 6376148"/>
                  <a:gd name="connsiteX67" fmla="*/ 2753015 w 7379537"/>
                  <a:gd name="connsiteY67" fmla="*/ 694062 h 6376148"/>
                  <a:gd name="connsiteX68" fmla="*/ 2730981 w 7379537"/>
                  <a:gd name="connsiteY68" fmla="*/ 815248 h 6376148"/>
                  <a:gd name="connsiteX69" fmla="*/ 2775048 w 7379537"/>
                  <a:gd name="connsiteY69" fmla="*/ 837282 h 6376148"/>
                  <a:gd name="connsiteX70" fmla="*/ 2808099 w 7379537"/>
                  <a:gd name="connsiteY70" fmla="*/ 859315 h 6376148"/>
                  <a:gd name="connsiteX71" fmla="*/ 2841150 w 7379537"/>
                  <a:gd name="connsiteY71" fmla="*/ 870332 h 6376148"/>
                  <a:gd name="connsiteX72" fmla="*/ 2874200 w 7379537"/>
                  <a:gd name="connsiteY72" fmla="*/ 892366 h 6376148"/>
                  <a:gd name="connsiteX73" fmla="*/ 2907251 w 7379537"/>
                  <a:gd name="connsiteY73" fmla="*/ 903383 h 6376148"/>
                  <a:gd name="connsiteX74" fmla="*/ 2929285 w 7379537"/>
                  <a:gd name="connsiteY74" fmla="*/ 936433 h 6376148"/>
                  <a:gd name="connsiteX75" fmla="*/ 2918268 w 7379537"/>
                  <a:gd name="connsiteY75" fmla="*/ 969484 h 6376148"/>
                  <a:gd name="connsiteX76" fmla="*/ 2984369 w 7379537"/>
                  <a:gd name="connsiteY76" fmla="*/ 1013551 h 6376148"/>
                  <a:gd name="connsiteX77" fmla="*/ 3006403 w 7379537"/>
                  <a:gd name="connsiteY77" fmla="*/ 1046602 h 6376148"/>
                  <a:gd name="connsiteX78" fmla="*/ 3017420 w 7379537"/>
                  <a:gd name="connsiteY78" fmla="*/ 1090670 h 6376148"/>
                  <a:gd name="connsiteX79" fmla="*/ 3028436 w 7379537"/>
                  <a:gd name="connsiteY79" fmla="*/ 1123720 h 6376148"/>
                  <a:gd name="connsiteX80" fmla="*/ 3039453 w 7379537"/>
                  <a:gd name="connsiteY80" fmla="*/ 1167788 h 6376148"/>
                  <a:gd name="connsiteX81" fmla="*/ 3138605 w 7379537"/>
                  <a:gd name="connsiteY81" fmla="*/ 1178805 h 6376148"/>
                  <a:gd name="connsiteX82" fmla="*/ 3171656 w 7379537"/>
                  <a:gd name="connsiteY82" fmla="*/ 1189821 h 6376148"/>
                  <a:gd name="connsiteX83" fmla="*/ 3171656 w 7379537"/>
                  <a:gd name="connsiteY83" fmla="*/ 1266939 h 6376148"/>
                  <a:gd name="connsiteX84" fmla="*/ 3138605 w 7379537"/>
                  <a:gd name="connsiteY84" fmla="*/ 1277956 h 6376148"/>
                  <a:gd name="connsiteX85" fmla="*/ 2951318 w 7379537"/>
                  <a:gd name="connsiteY85" fmla="*/ 1288973 h 6376148"/>
                  <a:gd name="connsiteX86" fmla="*/ 2940302 w 7379537"/>
                  <a:gd name="connsiteY86" fmla="*/ 1322024 h 6376148"/>
                  <a:gd name="connsiteX87" fmla="*/ 2951318 w 7379537"/>
                  <a:gd name="connsiteY87" fmla="*/ 1355074 h 6376148"/>
                  <a:gd name="connsiteX88" fmla="*/ 3006403 w 7379537"/>
                  <a:gd name="connsiteY88" fmla="*/ 1432192 h 6376148"/>
                  <a:gd name="connsiteX89" fmla="*/ 3039453 w 7379537"/>
                  <a:gd name="connsiteY89" fmla="*/ 1454226 h 6376148"/>
                  <a:gd name="connsiteX90" fmla="*/ 3116571 w 7379537"/>
                  <a:gd name="connsiteY90" fmla="*/ 1520327 h 6376148"/>
                  <a:gd name="connsiteX91" fmla="*/ 3182673 w 7379537"/>
                  <a:gd name="connsiteY91" fmla="*/ 1564395 h 6376148"/>
                  <a:gd name="connsiteX92" fmla="*/ 3226740 w 7379537"/>
                  <a:gd name="connsiteY92" fmla="*/ 1586429 h 6376148"/>
                  <a:gd name="connsiteX93" fmla="*/ 3292841 w 7379537"/>
                  <a:gd name="connsiteY93" fmla="*/ 1608462 h 6376148"/>
                  <a:gd name="connsiteX94" fmla="*/ 3259791 w 7379537"/>
                  <a:gd name="connsiteY94" fmla="*/ 1630496 h 6376148"/>
                  <a:gd name="connsiteX95" fmla="*/ 3160639 w 7379537"/>
                  <a:gd name="connsiteY95" fmla="*/ 1608462 h 6376148"/>
                  <a:gd name="connsiteX96" fmla="*/ 3105555 w 7379537"/>
                  <a:gd name="connsiteY96" fmla="*/ 1597445 h 6376148"/>
                  <a:gd name="connsiteX97" fmla="*/ 3039453 w 7379537"/>
                  <a:gd name="connsiteY97" fmla="*/ 1575412 h 6376148"/>
                  <a:gd name="connsiteX98" fmla="*/ 2951318 w 7379537"/>
                  <a:gd name="connsiteY98" fmla="*/ 1553378 h 6376148"/>
                  <a:gd name="connsiteX99" fmla="*/ 2907251 w 7379537"/>
                  <a:gd name="connsiteY99" fmla="*/ 1542361 h 6376148"/>
                  <a:gd name="connsiteX100" fmla="*/ 2874200 w 7379537"/>
                  <a:gd name="connsiteY100" fmla="*/ 1531344 h 6376148"/>
                  <a:gd name="connsiteX101" fmla="*/ 2730981 w 7379537"/>
                  <a:gd name="connsiteY101" fmla="*/ 1542361 h 6376148"/>
                  <a:gd name="connsiteX102" fmla="*/ 2764032 w 7379537"/>
                  <a:gd name="connsiteY102" fmla="*/ 1564395 h 6376148"/>
                  <a:gd name="connsiteX103" fmla="*/ 2918268 w 7379537"/>
                  <a:gd name="connsiteY103" fmla="*/ 1575412 h 6376148"/>
                  <a:gd name="connsiteX104" fmla="*/ 3017420 w 7379537"/>
                  <a:gd name="connsiteY104" fmla="*/ 1641513 h 6376148"/>
                  <a:gd name="connsiteX105" fmla="*/ 3050470 w 7379537"/>
                  <a:gd name="connsiteY105" fmla="*/ 1663547 h 6376148"/>
                  <a:gd name="connsiteX106" fmla="*/ 3039453 w 7379537"/>
                  <a:gd name="connsiteY106" fmla="*/ 1949985 h 6376148"/>
                  <a:gd name="connsiteX107" fmla="*/ 3006403 w 7379537"/>
                  <a:gd name="connsiteY107" fmla="*/ 1961002 h 6376148"/>
                  <a:gd name="connsiteX108" fmla="*/ 2918268 w 7379537"/>
                  <a:gd name="connsiteY108" fmla="*/ 1983036 h 6376148"/>
                  <a:gd name="connsiteX109" fmla="*/ 2852167 w 7379537"/>
                  <a:gd name="connsiteY109" fmla="*/ 2005070 h 6376148"/>
                  <a:gd name="connsiteX110" fmla="*/ 2863183 w 7379537"/>
                  <a:gd name="connsiteY110" fmla="*/ 2115238 h 6376148"/>
                  <a:gd name="connsiteX111" fmla="*/ 2896234 w 7379537"/>
                  <a:gd name="connsiteY111" fmla="*/ 2148289 h 6376148"/>
                  <a:gd name="connsiteX112" fmla="*/ 2929285 w 7379537"/>
                  <a:gd name="connsiteY112" fmla="*/ 2170323 h 6376148"/>
                  <a:gd name="connsiteX113" fmla="*/ 2995386 w 7379537"/>
                  <a:gd name="connsiteY113" fmla="*/ 2214390 h 6376148"/>
                  <a:gd name="connsiteX114" fmla="*/ 3017420 w 7379537"/>
                  <a:gd name="connsiteY114" fmla="*/ 2247441 h 6376148"/>
                  <a:gd name="connsiteX115" fmla="*/ 3050470 w 7379537"/>
                  <a:gd name="connsiteY115" fmla="*/ 2269474 h 6376148"/>
                  <a:gd name="connsiteX116" fmla="*/ 3061487 w 7379537"/>
                  <a:gd name="connsiteY116" fmla="*/ 2302525 h 6376148"/>
                  <a:gd name="connsiteX117" fmla="*/ 3050470 w 7379537"/>
                  <a:gd name="connsiteY117" fmla="*/ 2500829 h 6376148"/>
                  <a:gd name="connsiteX118" fmla="*/ 3270808 w 7379537"/>
                  <a:gd name="connsiteY118" fmla="*/ 2522862 h 6376148"/>
                  <a:gd name="connsiteX119" fmla="*/ 4185208 w 7379537"/>
                  <a:gd name="connsiteY119" fmla="*/ 2511845 h 6376148"/>
                  <a:gd name="connsiteX120" fmla="*/ 4196224 w 7379537"/>
                  <a:gd name="connsiteY120" fmla="*/ 2291508 h 6376148"/>
                  <a:gd name="connsiteX121" fmla="*/ 4251309 w 7379537"/>
                  <a:gd name="connsiteY121" fmla="*/ 2247441 h 6376148"/>
                  <a:gd name="connsiteX122" fmla="*/ 4284359 w 7379537"/>
                  <a:gd name="connsiteY122" fmla="*/ 2214390 h 6376148"/>
                  <a:gd name="connsiteX123" fmla="*/ 4350461 w 7379537"/>
                  <a:gd name="connsiteY123" fmla="*/ 2192356 h 6376148"/>
                  <a:gd name="connsiteX124" fmla="*/ 4427579 w 7379537"/>
                  <a:gd name="connsiteY124" fmla="*/ 2137272 h 6376148"/>
                  <a:gd name="connsiteX125" fmla="*/ 4460629 w 7379537"/>
                  <a:gd name="connsiteY125" fmla="*/ 2126255 h 6376148"/>
                  <a:gd name="connsiteX126" fmla="*/ 4471646 w 7379537"/>
                  <a:gd name="connsiteY126" fmla="*/ 2093205 h 6376148"/>
                  <a:gd name="connsiteX127" fmla="*/ 4460629 w 7379537"/>
                  <a:gd name="connsiteY127" fmla="*/ 1806766 h 6376148"/>
                  <a:gd name="connsiteX128" fmla="*/ 4449612 w 7379537"/>
                  <a:gd name="connsiteY128" fmla="*/ 1773715 h 6376148"/>
                  <a:gd name="connsiteX129" fmla="*/ 4416562 w 7379537"/>
                  <a:gd name="connsiteY129" fmla="*/ 1751682 h 6376148"/>
                  <a:gd name="connsiteX130" fmla="*/ 4339444 w 7379537"/>
                  <a:gd name="connsiteY130" fmla="*/ 1696597 h 6376148"/>
                  <a:gd name="connsiteX131" fmla="*/ 4284359 w 7379537"/>
                  <a:gd name="connsiteY131" fmla="*/ 1597445 h 6376148"/>
                  <a:gd name="connsiteX132" fmla="*/ 4262326 w 7379537"/>
                  <a:gd name="connsiteY132" fmla="*/ 1564395 h 6376148"/>
                  <a:gd name="connsiteX133" fmla="*/ 4240292 w 7379537"/>
                  <a:gd name="connsiteY133" fmla="*/ 1498294 h 6376148"/>
                  <a:gd name="connsiteX134" fmla="*/ 4273342 w 7379537"/>
                  <a:gd name="connsiteY134" fmla="*/ 1366091 h 6376148"/>
                  <a:gd name="connsiteX135" fmla="*/ 4306393 w 7379537"/>
                  <a:gd name="connsiteY135" fmla="*/ 1299990 h 6376148"/>
                  <a:gd name="connsiteX136" fmla="*/ 4339444 w 7379537"/>
                  <a:gd name="connsiteY136" fmla="*/ 1288973 h 6376148"/>
                  <a:gd name="connsiteX137" fmla="*/ 4372494 w 7379537"/>
                  <a:gd name="connsiteY137" fmla="*/ 1266939 h 6376148"/>
                  <a:gd name="connsiteX138" fmla="*/ 4405545 w 7379537"/>
                  <a:gd name="connsiteY138" fmla="*/ 1200838 h 6376148"/>
                  <a:gd name="connsiteX139" fmla="*/ 4416562 w 7379537"/>
                  <a:gd name="connsiteY139" fmla="*/ 969484 h 6376148"/>
                  <a:gd name="connsiteX140" fmla="*/ 4427579 w 7379537"/>
                  <a:gd name="connsiteY140" fmla="*/ 936433 h 6376148"/>
                  <a:gd name="connsiteX141" fmla="*/ 4471646 w 7379537"/>
                  <a:gd name="connsiteY141" fmla="*/ 870332 h 6376148"/>
                  <a:gd name="connsiteX142" fmla="*/ 4493680 w 7379537"/>
                  <a:gd name="connsiteY142" fmla="*/ 837282 h 6376148"/>
                  <a:gd name="connsiteX143" fmla="*/ 4559781 w 7379537"/>
                  <a:gd name="connsiteY143" fmla="*/ 793214 h 6376148"/>
                  <a:gd name="connsiteX144" fmla="*/ 4581815 w 7379537"/>
                  <a:gd name="connsiteY144" fmla="*/ 760164 h 6376148"/>
                  <a:gd name="connsiteX145" fmla="*/ 4647916 w 7379537"/>
                  <a:gd name="connsiteY145" fmla="*/ 716096 h 6376148"/>
                  <a:gd name="connsiteX146" fmla="*/ 5000456 w 7379537"/>
                  <a:gd name="connsiteY146" fmla="*/ 694062 h 6376148"/>
                  <a:gd name="connsiteX147" fmla="*/ 5033506 w 7379537"/>
                  <a:gd name="connsiteY147" fmla="*/ 672029 h 6376148"/>
                  <a:gd name="connsiteX148" fmla="*/ 5055540 w 7379537"/>
                  <a:gd name="connsiteY148" fmla="*/ 605927 h 6376148"/>
                  <a:gd name="connsiteX149" fmla="*/ 5121641 w 7379537"/>
                  <a:gd name="connsiteY149" fmla="*/ 583894 h 6376148"/>
                  <a:gd name="connsiteX150" fmla="*/ 5154692 w 7379537"/>
                  <a:gd name="connsiteY150" fmla="*/ 572877 h 6376148"/>
                  <a:gd name="connsiteX151" fmla="*/ 5562316 w 7379537"/>
                  <a:gd name="connsiteY151" fmla="*/ 583894 h 6376148"/>
                  <a:gd name="connsiteX152" fmla="*/ 5595367 w 7379537"/>
                  <a:gd name="connsiteY152" fmla="*/ 594911 h 6376148"/>
                  <a:gd name="connsiteX153" fmla="*/ 5694518 w 7379537"/>
                  <a:gd name="connsiteY153" fmla="*/ 605927 h 6376148"/>
                  <a:gd name="connsiteX154" fmla="*/ 5760620 w 7379537"/>
                  <a:gd name="connsiteY154" fmla="*/ 627961 h 6376148"/>
                  <a:gd name="connsiteX155" fmla="*/ 5837738 w 7379537"/>
                  <a:gd name="connsiteY155" fmla="*/ 649995 h 6376148"/>
                  <a:gd name="connsiteX156" fmla="*/ 5903839 w 7379537"/>
                  <a:gd name="connsiteY156" fmla="*/ 683045 h 6376148"/>
                  <a:gd name="connsiteX157" fmla="*/ 5936889 w 7379537"/>
                  <a:gd name="connsiteY157" fmla="*/ 705079 h 6376148"/>
                  <a:gd name="connsiteX158" fmla="*/ 5969940 w 7379537"/>
                  <a:gd name="connsiteY158" fmla="*/ 738130 h 6376148"/>
                  <a:gd name="connsiteX159" fmla="*/ 6025024 w 7379537"/>
                  <a:gd name="connsiteY159" fmla="*/ 749147 h 6376148"/>
                  <a:gd name="connsiteX160" fmla="*/ 6036041 w 7379537"/>
                  <a:gd name="connsiteY160" fmla="*/ 804231 h 6376148"/>
                  <a:gd name="connsiteX161" fmla="*/ 6047058 w 7379537"/>
                  <a:gd name="connsiteY161" fmla="*/ 837282 h 6376148"/>
                  <a:gd name="connsiteX162" fmla="*/ 6080109 w 7379537"/>
                  <a:gd name="connsiteY162" fmla="*/ 815248 h 6376148"/>
                  <a:gd name="connsiteX163" fmla="*/ 6146210 w 7379537"/>
                  <a:gd name="connsiteY163" fmla="*/ 793214 h 6376148"/>
                  <a:gd name="connsiteX164" fmla="*/ 6190277 w 7379537"/>
                  <a:gd name="connsiteY164" fmla="*/ 892366 h 6376148"/>
                  <a:gd name="connsiteX165" fmla="*/ 6201294 w 7379537"/>
                  <a:gd name="connsiteY165" fmla="*/ 925417 h 6376148"/>
                  <a:gd name="connsiteX166" fmla="*/ 6289429 w 7379537"/>
                  <a:gd name="connsiteY166" fmla="*/ 958467 h 6376148"/>
                  <a:gd name="connsiteX167" fmla="*/ 6410615 w 7379537"/>
                  <a:gd name="connsiteY167" fmla="*/ 991518 h 6376148"/>
                  <a:gd name="connsiteX168" fmla="*/ 6443665 w 7379537"/>
                  <a:gd name="connsiteY168" fmla="*/ 1002535 h 6376148"/>
                  <a:gd name="connsiteX169" fmla="*/ 6465699 w 7379537"/>
                  <a:gd name="connsiteY169" fmla="*/ 1035585 h 6376148"/>
                  <a:gd name="connsiteX170" fmla="*/ 6498750 w 7379537"/>
                  <a:gd name="connsiteY170" fmla="*/ 1057619 h 6376148"/>
                  <a:gd name="connsiteX171" fmla="*/ 6553834 w 7379537"/>
                  <a:gd name="connsiteY171" fmla="*/ 1167788 h 6376148"/>
                  <a:gd name="connsiteX172" fmla="*/ 6520783 w 7379537"/>
                  <a:gd name="connsiteY172" fmla="*/ 1178805 h 6376148"/>
                  <a:gd name="connsiteX173" fmla="*/ 6399598 w 7379537"/>
                  <a:gd name="connsiteY173" fmla="*/ 1189821 h 6376148"/>
                  <a:gd name="connsiteX174" fmla="*/ 6432648 w 7379537"/>
                  <a:gd name="connsiteY174" fmla="*/ 1222872 h 6376148"/>
                  <a:gd name="connsiteX175" fmla="*/ 6476716 w 7379537"/>
                  <a:gd name="connsiteY175" fmla="*/ 1244906 h 6376148"/>
                  <a:gd name="connsiteX176" fmla="*/ 6520783 w 7379537"/>
                  <a:gd name="connsiteY176" fmla="*/ 1277956 h 6376148"/>
                  <a:gd name="connsiteX177" fmla="*/ 6542817 w 7379537"/>
                  <a:gd name="connsiteY177" fmla="*/ 1311007 h 6376148"/>
                  <a:gd name="connsiteX178" fmla="*/ 6608918 w 7379537"/>
                  <a:gd name="connsiteY178" fmla="*/ 1366091 h 6376148"/>
                  <a:gd name="connsiteX179" fmla="*/ 6619935 w 7379537"/>
                  <a:gd name="connsiteY179" fmla="*/ 1432192 h 6376148"/>
                  <a:gd name="connsiteX180" fmla="*/ 6630952 w 7379537"/>
                  <a:gd name="connsiteY180" fmla="*/ 1465243 h 6376148"/>
                  <a:gd name="connsiteX181" fmla="*/ 6664003 w 7379537"/>
                  <a:gd name="connsiteY181" fmla="*/ 1597445 h 6376148"/>
                  <a:gd name="connsiteX182" fmla="*/ 6697053 w 7379537"/>
                  <a:gd name="connsiteY182" fmla="*/ 1619479 h 6376148"/>
                  <a:gd name="connsiteX183" fmla="*/ 6741121 w 7379537"/>
                  <a:gd name="connsiteY183" fmla="*/ 1685580 h 6376148"/>
                  <a:gd name="connsiteX184" fmla="*/ 6763155 w 7379537"/>
                  <a:gd name="connsiteY184" fmla="*/ 1718631 h 6376148"/>
                  <a:gd name="connsiteX185" fmla="*/ 6763155 w 7379537"/>
                  <a:gd name="connsiteY185" fmla="*/ 1795749 h 6376148"/>
                  <a:gd name="connsiteX186" fmla="*/ 6752138 w 7379537"/>
                  <a:gd name="connsiteY186" fmla="*/ 1762698 h 6376148"/>
                  <a:gd name="connsiteX187" fmla="*/ 6719087 w 7379537"/>
                  <a:gd name="connsiteY187" fmla="*/ 1729648 h 6376148"/>
                  <a:gd name="connsiteX188" fmla="*/ 6708070 w 7379537"/>
                  <a:gd name="connsiteY188" fmla="*/ 1696597 h 6376148"/>
                  <a:gd name="connsiteX189" fmla="*/ 6664003 w 7379537"/>
                  <a:gd name="connsiteY189" fmla="*/ 1630496 h 6376148"/>
                  <a:gd name="connsiteX190" fmla="*/ 6652986 w 7379537"/>
                  <a:gd name="connsiteY190" fmla="*/ 1597445 h 6376148"/>
                  <a:gd name="connsiteX191" fmla="*/ 6664003 w 7379537"/>
                  <a:gd name="connsiteY191" fmla="*/ 1839817 h 6376148"/>
                  <a:gd name="connsiteX192" fmla="*/ 6675020 w 7379537"/>
                  <a:gd name="connsiteY192" fmla="*/ 1872867 h 6376148"/>
                  <a:gd name="connsiteX193" fmla="*/ 6697053 w 7379537"/>
                  <a:gd name="connsiteY193" fmla="*/ 1905918 h 6376148"/>
                  <a:gd name="connsiteX194" fmla="*/ 6719087 w 7379537"/>
                  <a:gd name="connsiteY194" fmla="*/ 2049137 h 6376148"/>
                  <a:gd name="connsiteX195" fmla="*/ 6741121 w 7379537"/>
                  <a:gd name="connsiteY195" fmla="*/ 2082188 h 6376148"/>
                  <a:gd name="connsiteX196" fmla="*/ 6719087 w 7379537"/>
                  <a:gd name="connsiteY196" fmla="*/ 2115238 h 6376148"/>
                  <a:gd name="connsiteX197" fmla="*/ 6675020 w 7379537"/>
                  <a:gd name="connsiteY197" fmla="*/ 2159306 h 6376148"/>
                  <a:gd name="connsiteX198" fmla="*/ 6697053 w 7379537"/>
                  <a:gd name="connsiteY198" fmla="*/ 2192356 h 6376148"/>
                  <a:gd name="connsiteX199" fmla="*/ 6730104 w 7379537"/>
                  <a:gd name="connsiteY199" fmla="*/ 2203373 h 6376148"/>
                  <a:gd name="connsiteX200" fmla="*/ 6763155 w 7379537"/>
                  <a:gd name="connsiteY200" fmla="*/ 2225407 h 6376148"/>
                  <a:gd name="connsiteX201" fmla="*/ 6818239 w 7379537"/>
                  <a:gd name="connsiteY201" fmla="*/ 2269474 h 6376148"/>
                  <a:gd name="connsiteX202" fmla="*/ 6840273 w 7379537"/>
                  <a:gd name="connsiteY202" fmla="*/ 2302525 h 6376148"/>
                  <a:gd name="connsiteX203" fmla="*/ 6917391 w 7379537"/>
                  <a:gd name="connsiteY203" fmla="*/ 2357609 h 6376148"/>
                  <a:gd name="connsiteX204" fmla="*/ 6939424 w 7379537"/>
                  <a:gd name="connsiteY204" fmla="*/ 2390660 h 6376148"/>
                  <a:gd name="connsiteX205" fmla="*/ 6961458 w 7379537"/>
                  <a:gd name="connsiteY205" fmla="*/ 2456761 h 6376148"/>
                  <a:gd name="connsiteX206" fmla="*/ 7005526 w 7379537"/>
                  <a:gd name="connsiteY206" fmla="*/ 2522862 h 6376148"/>
                  <a:gd name="connsiteX207" fmla="*/ 6950441 w 7379537"/>
                  <a:gd name="connsiteY207" fmla="*/ 2644048 h 6376148"/>
                  <a:gd name="connsiteX208" fmla="*/ 6917391 w 7379537"/>
                  <a:gd name="connsiteY208" fmla="*/ 2666082 h 6376148"/>
                  <a:gd name="connsiteX209" fmla="*/ 6851289 w 7379537"/>
                  <a:gd name="connsiteY209" fmla="*/ 2732183 h 6376148"/>
                  <a:gd name="connsiteX210" fmla="*/ 6785188 w 7379537"/>
                  <a:gd name="connsiteY210" fmla="*/ 2765233 h 6376148"/>
                  <a:gd name="connsiteX211" fmla="*/ 6741121 w 7379537"/>
                  <a:gd name="connsiteY211" fmla="*/ 2831335 h 6376148"/>
                  <a:gd name="connsiteX212" fmla="*/ 6697053 w 7379537"/>
                  <a:gd name="connsiteY212" fmla="*/ 2897436 h 6376148"/>
                  <a:gd name="connsiteX213" fmla="*/ 6664003 w 7379537"/>
                  <a:gd name="connsiteY213" fmla="*/ 2963537 h 6376148"/>
                  <a:gd name="connsiteX214" fmla="*/ 6641969 w 7379537"/>
                  <a:gd name="connsiteY214" fmla="*/ 2996588 h 6376148"/>
                  <a:gd name="connsiteX215" fmla="*/ 6675020 w 7379537"/>
                  <a:gd name="connsiteY215" fmla="*/ 3007605 h 6376148"/>
                  <a:gd name="connsiteX216" fmla="*/ 6630952 w 7379537"/>
                  <a:gd name="connsiteY216" fmla="*/ 3415229 h 6376148"/>
                  <a:gd name="connsiteX217" fmla="*/ 6664003 w 7379537"/>
                  <a:gd name="connsiteY217" fmla="*/ 3558448 h 6376148"/>
                  <a:gd name="connsiteX218" fmla="*/ 6664003 w 7379537"/>
                  <a:gd name="connsiteY218" fmla="*/ 3558448 h 6376148"/>
                  <a:gd name="connsiteX219" fmla="*/ 6675020 w 7379537"/>
                  <a:gd name="connsiteY219" fmla="*/ 3613532 h 6376148"/>
                  <a:gd name="connsiteX220" fmla="*/ 6686036 w 7379537"/>
                  <a:gd name="connsiteY220" fmla="*/ 3657600 h 6376148"/>
                  <a:gd name="connsiteX221" fmla="*/ 6697053 w 7379537"/>
                  <a:gd name="connsiteY221" fmla="*/ 3723701 h 6376148"/>
                  <a:gd name="connsiteX222" fmla="*/ 6719087 w 7379537"/>
                  <a:gd name="connsiteY222" fmla="*/ 3811836 h 6376148"/>
                  <a:gd name="connsiteX223" fmla="*/ 6730104 w 7379537"/>
                  <a:gd name="connsiteY223" fmla="*/ 3922005 h 6376148"/>
                  <a:gd name="connsiteX224" fmla="*/ 6752138 w 7379537"/>
                  <a:gd name="connsiteY224" fmla="*/ 4087258 h 6376148"/>
                  <a:gd name="connsiteX225" fmla="*/ 6785188 w 7379537"/>
                  <a:gd name="connsiteY225" fmla="*/ 4340645 h 6376148"/>
                  <a:gd name="connsiteX226" fmla="*/ 6796205 w 7379537"/>
                  <a:gd name="connsiteY226" fmla="*/ 4461831 h 6376148"/>
                  <a:gd name="connsiteX227" fmla="*/ 6818239 w 7379537"/>
                  <a:gd name="connsiteY227" fmla="*/ 4560983 h 6376148"/>
                  <a:gd name="connsiteX228" fmla="*/ 6829256 w 7379537"/>
                  <a:gd name="connsiteY228" fmla="*/ 4627084 h 6376148"/>
                  <a:gd name="connsiteX229" fmla="*/ 6862306 w 7379537"/>
                  <a:gd name="connsiteY229" fmla="*/ 4638101 h 6376148"/>
                  <a:gd name="connsiteX230" fmla="*/ 6895357 w 7379537"/>
                  <a:gd name="connsiteY230" fmla="*/ 4660135 h 6376148"/>
                  <a:gd name="connsiteX231" fmla="*/ 6994509 w 7379537"/>
                  <a:gd name="connsiteY231" fmla="*/ 4704202 h 6376148"/>
                  <a:gd name="connsiteX232" fmla="*/ 7049593 w 7379537"/>
                  <a:gd name="connsiteY232" fmla="*/ 4803354 h 6376148"/>
                  <a:gd name="connsiteX233" fmla="*/ 7082644 w 7379537"/>
                  <a:gd name="connsiteY233" fmla="*/ 4825388 h 6376148"/>
                  <a:gd name="connsiteX234" fmla="*/ 7104677 w 7379537"/>
                  <a:gd name="connsiteY234" fmla="*/ 4858438 h 6376148"/>
                  <a:gd name="connsiteX235" fmla="*/ 7104677 w 7379537"/>
                  <a:gd name="connsiteY235" fmla="*/ 4935556 h 6376148"/>
                  <a:gd name="connsiteX236" fmla="*/ 6708070 w 7379537"/>
                  <a:gd name="connsiteY236" fmla="*/ 4946573 h 6376148"/>
                  <a:gd name="connsiteX237" fmla="*/ 6608918 w 7379537"/>
                  <a:gd name="connsiteY237" fmla="*/ 4979624 h 6376148"/>
                  <a:gd name="connsiteX238" fmla="*/ 6575868 w 7379537"/>
                  <a:gd name="connsiteY238" fmla="*/ 4990641 h 6376148"/>
                  <a:gd name="connsiteX239" fmla="*/ 6355530 w 7379537"/>
                  <a:gd name="connsiteY239" fmla="*/ 5001658 h 6376148"/>
                  <a:gd name="connsiteX240" fmla="*/ 5936889 w 7379537"/>
                  <a:gd name="connsiteY240" fmla="*/ 5023691 h 6376148"/>
                  <a:gd name="connsiteX241" fmla="*/ 5848755 w 7379537"/>
                  <a:gd name="connsiteY241" fmla="*/ 5034708 h 6376148"/>
                  <a:gd name="connsiteX242" fmla="*/ 5033506 w 7379537"/>
                  <a:gd name="connsiteY242" fmla="*/ 5067759 h 6376148"/>
                  <a:gd name="connsiteX243" fmla="*/ 5044523 w 7379537"/>
                  <a:gd name="connsiteY243" fmla="*/ 5100809 h 6376148"/>
                  <a:gd name="connsiteX244" fmla="*/ 4625882 w 7379537"/>
                  <a:gd name="connsiteY244" fmla="*/ 5310130 h 6376148"/>
                  <a:gd name="connsiteX245" fmla="*/ 3986904 w 7379537"/>
                  <a:gd name="connsiteY245" fmla="*/ 5299113 h 6376148"/>
                  <a:gd name="connsiteX246" fmla="*/ 3920803 w 7379537"/>
                  <a:gd name="connsiteY246" fmla="*/ 5277079 h 6376148"/>
                  <a:gd name="connsiteX247" fmla="*/ 3876735 w 7379537"/>
                  <a:gd name="connsiteY247" fmla="*/ 5266062 h 6376148"/>
                  <a:gd name="connsiteX248" fmla="*/ 3733516 w 7379537"/>
                  <a:gd name="connsiteY248" fmla="*/ 5255045 h 6376148"/>
                  <a:gd name="connsiteX249" fmla="*/ 2797082 w 7379537"/>
                  <a:gd name="connsiteY249" fmla="*/ 5244029 h 6376148"/>
                  <a:gd name="connsiteX250" fmla="*/ 2730981 w 7379537"/>
                  <a:gd name="connsiteY250" fmla="*/ 5221995 h 6376148"/>
                  <a:gd name="connsiteX251" fmla="*/ 2697930 w 7379537"/>
                  <a:gd name="connsiteY251" fmla="*/ 5199961 h 6376148"/>
                  <a:gd name="connsiteX252" fmla="*/ 2631829 w 7379537"/>
                  <a:gd name="connsiteY252" fmla="*/ 5166911 h 6376148"/>
                  <a:gd name="connsiteX253" fmla="*/ 2598779 w 7379537"/>
                  <a:gd name="connsiteY253" fmla="*/ 5133860 h 6376148"/>
                  <a:gd name="connsiteX254" fmla="*/ 2565728 w 7379537"/>
                  <a:gd name="connsiteY254" fmla="*/ 5122843 h 6376148"/>
                  <a:gd name="connsiteX255" fmla="*/ 2499627 w 7379537"/>
                  <a:gd name="connsiteY255" fmla="*/ 5210611 h 6376148"/>
                  <a:gd name="connsiteX256" fmla="*/ 2246239 w 7379537"/>
                  <a:gd name="connsiteY256" fmla="*/ 5089792 h 6376148"/>
                  <a:gd name="connsiteX257" fmla="*/ 2202171 w 7379537"/>
                  <a:gd name="connsiteY257" fmla="*/ 5100809 h 6376148"/>
                  <a:gd name="connsiteX258" fmla="*/ 1981834 w 7379537"/>
                  <a:gd name="connsiteY258" fmla="*/ 5111826 h 6376148"/>
                  <a:gd name="connsiteX259" fmla="*/ 1023367 w 7379537"/>
                  <a:gd name="connsiteY259" fmla="*/ 5100809 h 6376148"/>
                  <a:gd name="connsiteX260" fmla="*/ 1001333 w 7379537"/>
                  <a:gd name="connsiteY260" fmla="*/ 5034708 h 6376148"/>
                  <a:gd name="connsiteX261" fmla="*/ 990316 w 7379537"/>
                  <a:gd name="connsiteY261" fmla="*/ 5001658 h 6376148"/>
                  <a:gd name="connsiteX262" fmla="*/ 979299 w 7379537"/>
                  <a:gd name="connsiteY262" fmla="*/ 4968607 h 6376148"/>
                  <a:gd name="connsiteX263" fmla="*/ 968282 w 7379537"/>
                  <a:gd name="connsiteY263" fmla="*/ 2699132 h 6376148"/>
                  <a:gd name="connsiteX264" fmla="*/ 913198 w 7379537"/>
                  <a:gd name="connsiteY264" fmla="*/ 2599980 h 6376148"/>
                  <a:gd name="connsiteX265" fmla="*/ 891164 w 7379537"/>
                  <a:gd name="connsiteY265" fmla="*/ 2566930 h 6376148"/>
                  <a:gd name="connsiteX266" fmla="*/ 880147 w 7379537"/>
                  <a:gd name="connsiteY266" fmla="*/ 2390660 h 6376148"/>
                  <a:gd name="connsiteX267" fmla="*/ 858114 w 7379537"/>
                  <a:gd name="connsiteY267" fmla="*/ 2357609 h 6376148"/>
                  <a:gd name="connsiteX268" fmla="*/ 880147 w 7379537"/>
                  <a:gd name="connsiteY268" fmla="*/ 2192356 h 6376148"/>
                  <a:gd name="connsiteX269" fmla="*/ 924215 w 7379537"/>
                  <a:gd name="connsiteY269" fmla="*/ 2126255 h 6376148"/>
                  <a:gd name="connsiteX270" fmla="*/ 935232 w 7379537"/>
                  <a:gd name="connsiteY270" fmla="*/ 2093205 h 6376148"/>
                  <a:gd name="connsiteX271" fmla="*/ 957265 w 7379537"/>
                  <a:gd name="connsiteY271" fmla="*/ 2060154 h 6376148"/>
                  <a:gd name="connsiteX272" fmla="*/ 979299 w 7379537"/>
                  <a:gd name="connsiteY272" fmla="*/ 1994053 h 6376148"/>
                  <a:gd name="connsiteX273" fmla="*/ 968282 w 7379537"/>
                  <a:gd name="connsiteY273" fmla="*/ 1938968 h 6376148"/>
                  <a:gd name="connsiteX274" fmla="*/ 935232 w 7379537"/>
                  <a:gd name="connsiteY274" fmla="*/ 1949985 h 6376148"/>
                  <a:gd name="connsiteX275" fmla="*/ 869130 w 7379537"/>
                  <a:gd name="connsiteY275" fmla="*/ 1983036 h 6376148"/>
                  <a:gd name="connsiteX276" fmla="*/ 758962 w 7379537"/>
                  <a:gd name="connsiteY276" fmla="*/ 1994053 h 6376148"/>
                  <a:gd name="connsiteX277" fmla="*/ 703877 w 7379537"/>
                  <a:gd name="connsiteY277" fmla="*/ 2005070 h 6376148"/>
                  <a:gd name="connsiteX278" fmla="*/ 659810 w 7379537"/>
                  <a:gd name="connsiteY278" fmla="*/ 2104221 h 6376148"/>
                  <a:gd name="connsiteX279" fmla="*/ 648793 w 7379537"/>
                  <a:gd name="connsiteY279" fmla="*/ 2137272 h 6376148"/>
                  <a:gd name="connsiteX280" fmla="*/ 615742 w 7379537"/>
                  <a:gd name="connsiteY280" fmla="*/ 2148289 h 6376148"/>
                  <a:gd name="connsiteX281" fmla="*/ 582692 w 7379537"/>
                  <a:gd name="connsiteY281" fmla="*/ 2170323 h 6376148"/>
                  <a:gd name="connsiteX282" fmla="*/ 560658 w 7379537"/>
                  <a:gd name="connsiteY282" fmla="*/ 2104221 h 6376148"/>
                  <a:gd name="connsiteX283" fmla="*/ 571675 w 7379537"/>
                  <a:gd name="connsiteY283" fmla="*/ 2027103 h 6376148"/>
                  <a:gd name="connsiteX284" fmla="*/ 582692 w 7379537"/>
                  <a:gd name="connsiteY284" fmla="*/ 1994053 h 6376148"/>
                  <a:gd name="connsiteX285" fmla="*/ 604726 w 7379537"/>
                  <a:gd name="connsiteY285" fmla="*/ 1961002 h 6376148"/>
                  <a:gd name="connsiteX286" fmla="*/ 560658 w 7379537"/>
                  <a:gd name="connsiteY286" fmla="*/ 1994053 h 6376148"/>
                  <a:gd name="connsiteX287" fmla="*/ 494557 w 7379537"/>
                  <a:gd name="connsiteY287" fmla="*/ 2016086 h 6376148"/>
                  <a:gd name="connsiteX288" fmla="*/ 450489 w 7379537"/>
                  <a:gd name="connsiteY288" fmla="*/ 1718631 h 6376148"/>
                  <a:gd name="connsiteX289" fmla="*/ 406422 w 7379537"/>
                  <a:gd name="connsiteY289" fmla="*/ 1729648 h 6376148"/>
                  <a:gd name="connsiteX290" fmla="*/ 373371 w 7379537"/>
                  <a:gd name="connsiteY290" fmla="*/ 2732183 h 6376148"/>
                  <a:gd name="connsiteX291" fmla="*/ 340321 w 7379537"/>
                  <a:gd name="connsiteY291" fmla="*/ 2842351 h 6376148"/>
                  <a:gd name="connsiteX292" fmla="*/ 307270 w 7379537"/>
                  <a:gd name="connsiteY292" fmla="*/ 2941503 h 6376148"/>
                  <a:gd name="connsiteX293" fmla="*/ 296253 w 7379537"/>
                  <a:gd name="connsiteY293" fmla="*/ 2974554 h 6376148"/>
                  <a:gd name="connsiteX294" fmla="*/ 285236 w 7379537"/>
                  <a:gd name="connsiteY294" fmla="*/ 3018621 h 6376148"/>
                  <a:gd name="connsiteX295" fmla="*/ 307270 w 7379537"/>
                  <a:gd name="connsiteY295" fmla="*/ 3602515 h 6376148"/>
                  <a:gd name="connsiteX296" fmla="*/ 318287 w 7379537"/>
                  <a:gd name="connsiteY296" fmla="*/ 3778785 h 6376148"/>
                  <a:gd name="connsiteX297" fmla="*/ 340321 w 7379537"/>
                  <a:gd name="connsiteY297" fmla="*/ 3855903 h 6376148"/>
                  <a:gd name="connsiteX298" fmla="*/ 351338 w 7379537"/>
                  <a:gd name="connsiteY298" fmla="*/ 6026226 h 6376148"/>
                  <a:gd name="connsiteX299" fmla="*/ 1552176 w 7379537"/>
                  <a:gd name="connsiteY299" fmla="*/ 6037243 h 6376148"/>
                  <a:gd name="connsiteX300" fmla="*/ 3050470 w 7379537"/>
                  <a:gd name="connsiteY300" fmla="*/ 6048260 h 6376148"/>
                  <a:gd name="connsiteX301" fmla="*/ 4273342 w 7379537"/>
                  <a:gd name="connsiteY301" fmla="*/ 6070294 h 6376148"/>
                  <a:gd name="connsiteX302" fmla="*/ 4703000 w 7379537"/>
                  <a:gd name="connsiteY302" fmla="*/ 6081311 h 6376148"/>
                  <a:gd name="connsiteX303" fmla="*/ 4780118 w 7379537"/>
                  <a:gd name="connsiteY303" fmla="*/ 6092327 h 6376148"/>
                  <a:gd name="connsiteX304" fmla="*/ 4846220 w 7379537"/>
                  <a:gd name="connsiteY304" fmla="*/ 6103344 h 6376148"/>
                  <a:gd name="connsiteX305" fmla="*/ 6741121 w 7379537"/>
                  <a:gd name="connsiteY305" fmla="*/ 6092327 h 6376148"/>
                  <a:gd name="connsiteX306" fmla="*/ 6796205 w 7379537"/>
                  <a:gd name="connsiteY306" fmla="*/ 6081311 h 6376148"/>
                  <a:gd name="connsiteX307" fmla="*/ 6862306 w 7379537"/>
                  <a:gd name="connsiteY307" fmla="*/ 6059277 h 6376148"/>
                  <a:gd name="connsiteX308" fmla="*/ 6895357 w 7379537"/>
                  <a:gd name="connsiteY308" fmla="*/ 6048260 h 6376148"/>
                  <a:gd name="connsiteX309" fmla="*/ 6928408 w 7379537"/>
                  <a:gd name="connsiteY309" fmla="*/ 6037243 h 6376148"/>
                  <a:gd name="connsiteX310" fmla="*/ 6972475 w 7379537"/>
                  <a:gd name="connsiteY310" fmla="*/ 6026226 h 6376148"/>
                  <a:gd name="connsiteX311" fmla="*/ 7038576 w 7379537"/>
                  <a:gd name="connsiteY311" fmla="*/ 6004192 h 6376148"/>
                  <a:gd name="connsiteX312" fmla="*/ 7082644 w 7379537"/>
                  <a:gd name="connsiteY312" fmla="*/ 5993176 h 6376148"/>
                  <a:gd name="connsiteX313" fmla="*/ 7137728 w 7379537"/>
                  <a:gd name="connsiteY313" fmla="*/ 5982159 h 6376148"/>
                  <a:gd name="connsiteX314" fmla="*/ 7170779 w 7379537"/>
                  <a:gd name="connsiteY314" fmla="*/ 5971142 h 6376148"/>
                  <a:gd name="connsiteX315" fmla="*/ 7236880 w 7379537"/>
                  <a:gd name="connsiteY315" fmla="*/ 5960125 h 6376148"/>
                  <a:gd name="connsiteX316" fmla="*/ 7313998 w 7379537"/>
                  <a:gd name="connsiteY316" fmla="*/ 5938091 h 6376148"/>
                  <a:gd name="connsiteX317" fmla="*/ 7325015 w 7379537"/>
                  <a:gd name="connsiteY317" fmla="*/ 5894024 h 6376148"/>
                  <a:gd name="connsiteX0" fmla="*/ 7325015 w 7379537"/>
                  <a:gd name="connsiteY0" fmla="*/ 5894024 h 6376148"/>
                  <a:gd name="connsiteX1" fmla="*/ 7336032 w 7379537"/>
                  <a:gd name="connsiteY1" fmla="*/ 4164376 h 6376148"/>
                  <a:gd name="connsiteX2" fmla="*/ 7313998 w 7379537"/>
                  <a:gd name="connsiteY2" fmla="*/ 4131325 h 6376148"/>
                  <a:gd name="connsiteX3" fmla="*/ 7336032 w 7379537"/>
                  <a:gd name="connsiteY3" fmla="*/ 3360144 h 6376148"/>
                  <a:gd name="connsiteX4" fmla="*/ 7302981 w 7379537"/>
                  <a:gd name="connsiteY4" fmla="*/ 3294043 h 6376148"/>
                  <a:gd name="connsiteX5" fmla="*/ 7325015 w 7379537"/>
                  <a:gd name="connsiteY5" fmla="*/ 2445744 h 6376148"/>
                  <a:gd name="connsiteX6" fmla="*/ 7313998 w 7379537"/>
                  <a:gd name="connsiteY6" fmla="*/ 165253 h 6376148"/>
                  <a:gd name="connsiteX7" fmla="*/ 7126711 w 7379537"/>
                  <a:gd name="connsiteY7" fmla="*/ 154236 h 6376148"/>
                  <a:gd name="connsiteX8" fmla="*/ 7060610 w 7379537"/>
                  <a:gd name="connsiteY8" fmla="*/ 132202 h 6376148"/>
                  <a:gd name="connsiteX9" fmla="*/ 6950441 w 7379537"/>
                  <a:gd name="connsiteY9" fmla="*/ 110168 h 6376148"/>
                  <a:gd name="connsiteX10" fmla="*/ 6906374 w 7379537"/>
                  <a:gd name="connsiteY10" fmla="*/ 99151 h 6376148"/>
                  <a:gd name="connsiteX11" fmla="*/ 4647916 w 7379537"/>
                  <a:gd name="connsiteY11" fmla="*/ 88135 h 6376148"/>
                  <a:gd name="connsiteX12" fmla="*/ 4614865 w 7379537"/>
                  <a:gd name="connsiteY12" fmla="*/ 77118 h 6376148"/>
                  <a:gd name="connsiteX13" fmla="*/ 4526730 w 7379537"/>
                  <a:gd name="connsiteY13" fmla="*/ 55084 h 6376148"/>
                  <a:gd name="connsiteX14" fmla="*/ 4493680 w 7379537"/>
                  <a:gd name="connsiteY14" fmla="*/ 44067 h 6376148"/>
                  <a:gd name="connsiteX15" fmla="*/ 4427579 w 7379537"/>
                  <a:gd name="connsiteY15" fmla="*/ 33050 h 6376148"/>
                  <a:gd name="connsiteX16" fmla="*/ 4350461 w 7379537"/>
                  <a:gd name="connsiteY16" fmla="*/ 11017 h 6376148"/>
                  <a:gd name="connsiteX17" fmla="*/ 4295376 w 7379537"/>
                  <a:gd name="connsiteY17" fmla="*/ 0 h 6376148"/>
                  <a:gd name="connsiteX18" fmla="*/ 913198 w 7379537"/>
                  <a:gd name="connsiteY18" fmla="*/ 11017 h 6376148"/>
                  <a:gd name="connsiteX19" fmla="*/ 836080 w 7379537"/>
                  <a:gd name="connsiteY19" fmla="*/ 33050 h 6376148"/>
                  <a:gd name="connsiteX20" fmla="*/ 769979 w 7379537"/>
                  <a:gd name="connsiteY20" fmla="*/ 44067 h 6376148"/>
                  <a:gd name="connsiteX21" fmla="*/ 571675 w 7379537"/>
                  <a:gd name="connsiteY21" fmla="*/ 55084 h 6376148"/>
                  <a:gd name="connsiteX22" fmla="*/ 494557 w 7379537"/>
                  <a:gd name="connsiteY22" fmla="*/ 77118 h 6376148"/>
                  <a:gd name="connsiteX23" fmla="*/ 461506 w 7379537"/>
                  <a:gd name="connsiteY23" fmla="*/ 88135 h 6376148"/>
                  <a:gd name="connsiteX24" fmla="*/ 428456 w 7379537"/>
                  <a:gd name="connsiteY24" fmla="*/ 121185 h 6376148"/>
                  <a:gd name="connsiteX25" fmla="*/ 395405 w 7379537"/>
                  <a:gd name="connsiteY25" fmla="*/ 132202 h 6376148"/>
                  <a:gd name="connsiteX26" fmla="*/ 384388 w 7379537"/>
                  <a:gd name="connsiteY26" fmla="*/ 187286 h 6376148"/>
                  <a:gd name="connsiteX27" fmla="*/ 362355 w 7379537"/>
                  <a:gd name="connsiteY27" fmla="*/ 253388 h 6376148"/>
                  <a:gd name="connsiteX28" fmla="*/ 329304 w 7379537"/>
                  <a:gd name="connsiteY28" fmla="*/ 352539 h 6376148"/>
                  <a:gd name="connsiteX29" fmla="*/ 318287 w 7379537"/>
                  <a:gd name="connsiteY29" fmla="*/ 385590 h 6376148"/>
                  <a:gd name="connsiteX30" fmla="*/ 307270 w 7379537"/>
                  <a:gd name="connsiteY30" fmla="*/ 418641 h 6376148"/>
                  <a:gd name="connsiteX31" fmla="*/ 296253 w 7379537"/>
                  <a:gd name="connsiteY31" fmla="*/ 462708 h 6376148"/>
                  <a:gd name="connsiteX32" fmla="*/ 307270 w 7379537"/>
                  <a:gd name="connsiteY32" fmla="*/ 1498294 h 6376148"/>
                  <a:gd name="connsiteX33" fmla="*/ 318287 w 7379537"/>
                  <a:gd name="connsiteY33" fmla="*/ 1542361 h 6376148"/>
                  <a:gd name="connsiteX34" fmla="*/ 373371 w 7379537"/>
                  <a:gd name="connsiteY34" fmla="*/ 1630496 h 6376148"/>
                  <a:gd name="connsiteX35" fmla="*/ 461506 w 7379537"/>
                  <a:gd name="connsiteY35" fmla="*/ 1553378 h 6376148"/>
                  <a:gd name="connsiteX36" fmla="*/ 505574 w 7379537"/>
                  <a:gd name="connsiteY36" fmla="*/ 1454226 h 6376148"/>
                  <a:gd name="connsiteX37" fmla="*/ 571675 w 7379537"/>
                  <a:gd name="connsiteY37" fmla="*/ 1432192 h 6376148"/>
                  <a:gd name="connsiteX38" fmla="*/ 869130 w 7379537"/>
                  <a:gd name="connsiteY38" fmla="*/ 1421176 h 6376148"/>
                  <a:gd name="connsiteX39" fmla="*/ 880147 w 7379537"/>
                  <a:gd name="connsiteY39" fmla="*/ 1299990 h 6376148"/>
                  <a:gd name="connsiteX40" fmla="*/ 913198 w 7379537"/>
                  <a:gd name="connsiteY40" fmla="*/ 1277956 h 6376148"/>
                  <a:gd name="connsiteX41" fmla="*/ 979299 w 7379537"/>
                  <a:gd name="connsiteY41" fmla="*/ 1322024 h 6376148"/>
                  <a:gd name="connsiteX42" fmla="*/ 1056417 w 7379537"/>
                  <a:gd name="connsiteY42" fmla="*/ 1377108 h 6376148"/>
                  <a:gd name="connsiteX43" fmla="*/ 1122518 w 7379537"/>
                  <a:gd name="connsiteY43" fmla="*/ 1399142 h 6376148"/>
                  <a:gd name="connsiteX44" fmla="*/ 1155569 w 7379537"/>
                  <a:gd name="connsiteY44" fmla="*/ 1410159 h 6376148"/>
                  <a:gd name="connsiteX45" fmla="*/ 1177603 w 7379537"/>
                  <a:gd name="connsiteY45" fmla="*/ 1443209 h 6376148"/>
                  <a:gd name="connsiteX46" fmla="*/ 1188620 w 7379537"/>
                  <a:gd name="connsiteY46" fmla="*/ 1498294 h 6376148"/>
                  <a:gd name="connsiteX47" fmla="*/ 1254721 w 7379537"/>
                  <a:gd name="connsiteY47" fmla="*/ 1520327 h 6376148"/>
                  <a:gd name="connsiteX48" fmla="*/ 1309805 w 7379537"/>
                  <a:gd name="connsiteY48" fmla="*/ 1509311 h 6376148"/>
                  <a:gd name="connsiteX49" fmla="*/ 1342856 w 7379537"/>
                  <a:gd name="connsiteY49" fmla="*/ 1498294 h 6376148"/>
                  <a:gd name="connsiteX50" fmla="*/ 1386923 w 7379537"/>
                  <a:gd name="connsiteY50" fmla="*/ 1487277 h 6376148"/>
                  <a:gd name="connsiteX51" fmla="*/ 1442008 w 7379537"/>
                  <a:gd name="connsiteY51" fmla="*/ 1476260 h 6376148"/>
                  <a:gd name="connsiteX52" fmla="*/ 1541159 w 7379537"/>
                  <a:gd name="connsiteY52" fmla="*/ 1443209 h 6376148"/>
                  <a:gd name="connsiteX53" fmla="*/ 1574210 w 7379537"/>
                  <a:gd name="connsiteY53" fmla="*/ 1432192 h 6376148"/>
                  <a:gd name="connsiteX54" fmla="*/ 1596244 w 7379537"/>
                  <a:gd name="connsiteY54" fmla="*/ 1399142 h 6376148"/>
                  <a:gd name="connsiteX55" fmla="*/ 1662345 w 7379537"/>
                  <a:gd name="connsiteY55" fmla="*/ 1377108 h 6376148"/>
                  <a:gd name="connsiteX56" fmla="*/ 1695395 w 7379537"/>
                  <a:gd name="connsiteY56" fmla="*/ 1355074 h 6376148"/>
                  <a:gd name="connsiteX57" fmla="*/ 2279289 w 7379537"/>
                  <a:gd name="connsiteY57" fmla="*/ 1322024 h 6376148"/>
                  <a:gd name="connsiteX58" fmla="*/ 2290306 w 7379537"/>
                  <a:gd name="connsiteY58" fmla="*/ 870332 h 6376148"/>
                  <a:gd name="connsiteX59" fmla="*/ 2323357 w 7379537"/>
                  <a:gd name="connsiteY59" fmla="*/ 793214 h 6376148"/>
                  <a:gd name="connsiteX60" fmla="*/ 2356408 w 7379537"/>
                  <a:gd name="connsiteY60" fmla="*/ 782197 h 6376148"/>
                  <a:gd name="connsiteX61" fmla="*/ 2367424 w 7379537"/>
                  <a:gd name="connsiteY61" fmla="*/ 815248 h 6376148"/>
                  <a:gd name="connsiteX62" fmla="*/ 2411492 w 7379537"/>
                  <a:gd name="connsiteY62" fmla="*/ 881349 h 6376148"/>
                  <a:gd name="connsiteX63" fmla="*/ 2477593 w 7379537"/>
                  <a:gd name="connsiteY63" fmla="*/ 837282 h 6376148"/>
                  <a:gd name="connsiteX64" fmla="*/ 2587762 w 7379537"/>
                  <a:gd name="connsiteY64" fmla="*/ 749147 h 6376148"/>
                  <a:gd name="connsiteX65" fmla="*/ 2653863 w 7379537"/>
                  <a:gd name="connsiteY65" fmla="*/ 694062 h 6376148"/>
                  <a:gd name="connsiteX66" fmla="*/ 2697930 w 7379537"/>
                  <a:gd name="connsiteY66" fmla="*/ 683045 h 6376148"/>
                  <a:gd name="connsiteX67" fmla="*/ 2753015 w 7379537"/>
                  <a:gd name="connsiteY67" fmla="*/ 694062 h 6376148"/>
                  <a:gd name="connsiteX68" fmla="*/ 2730981 w 7379537"/>
                  <a:gd name="connsiteY68" fmla="*/ 815248 h 6376148"/>
                  <a:gd name="connsiteX69" fmla="*/ 2775048 w 7379537"/>
                  <a:gd name="connsiteY69" fmla="*/ 837282 h 6376148"/>
                  <a:gd name="connsiteX70" fmla="*/ 2808099 w 7379537"/>
                  <a:gd name="connsiteY70" fmla="*/ 859315 h 6376148"/>
                  <a:gd name="connsiteX71" fmla="*/ 2841150 w 7379537"/>
                  <a:gd name="connsiteY71" fmla="*/ 870332 h 6376148"/>
                  <a:gd name="connsiteX72" fmla="*/ 2874200 w 7379537"/>
                  <a:gd name="connsiteY72" fmla="*/ 892366 h 6376148"/>
                  <a:gd name="connsiteX73" fmla="*/ 2907251 w 7379537"/>
                  <a:gd name="connsiteY73" fmla="*/ 903383 h 6376148"/>
                  <a:gd name="connsiteX74" fmla="*/ 2929285 w 7379537"/>
                  <a:gd name="connsiteY74" fmla="*/ 936433 h 6376148"/>
                  <a:gd name="connsiteX75" fmla="*/ 2918268 w 7379537"/>
                  <a:gd name="connsiteY75" fmla="*/ 969484 h 6376148"/>
                  <a:gd name="connsiteX76" fmla="*/ 2984369 w 7379537"/>
                  <a:gd name="connsiteY76" fmla="*/ 1013551 h 6376148"/>
                  <a:gd name="connsiteX77" fmla="*/ 3006403 w 7379537"/>
                  <a:gd name="connsiteY77" fmla="*/ 1046602 h 6376148"/>
                  <a:gd name="connsiteX78" fmla="*/ 3017420 w 7379537"/>
                  <a:gd name="connsiteY78" fmla="*/ 1090670 h 6376148"/>
                  <a:gd name="connsiteX79" fmla="*/ 3028436 w 7379537"/>
                  <a:gd name="connsiteY79" fmla="*/ 1123720 h 6376148"/>
                  <a:gd name="connsiteX80" fmla="*/ 3039453 w 7379537"/>
                  <a:gd name="connsiteY80" fmla="*/ 1167788 h 6376148"/>
                  <a:gd name="connsiteX81" fmla="*/ 3138605 w 7379537"/>
                  <a:gd name="connsiteY81" fmla="*/ 1178805 h 6376148"/>
                  <a:gd name="connsiteX82" fmla="*/ 3171656 w 7379537"/>
                  <a:gd name="connsiteY82" fmla="*/ 1189821 h 6376148"/>
                  <a:gd name="connsiteX83" fmla="*/ 3171656 w 7379537"/>
                  <a:gd name="connsiteY83" fmla="*/ 1266939 h 6376148"/>
                  <a:gd name="connsiteX84" fmla="*/ 3138605 w 7379537"/>
                  <a:gd name="connsiteY84" fmla="*/ 1277956 h 6376148"/>
                  <a:gd name="connsiteX85" fmla="*/ 2951318 w 7379537"/>
                  <a:gd name="connsiteY85" fmla="*/ 1288973 h 6376148"/>
                  <a:gd name="connsiteX86" fmla="*/ 2940302 w 7379537"/>
                  <a:gd name="connsiteY86" fmla="*/ 1322024 h 6376148"/>
                  <a:gd name="connsiteX87" fmla="*/ 2951318 w 7379537"/>
                  <a:gd name="connsiteY87" fmla="*/ 1355074 h 6376148"/>
                  <a:gd name="connsiteX88" fmla="*/ 3006403 w 7379537"/>
                  <a:gd name="connsiteY88" fmla="*/ 1432192 h 6376148"/>
                  <a:gd name="connsiteX89" fmla="*/ 3039453 w 7379537"/>
                  <a:gd name="connsiteY89" fmla="*/ 1454226 h 6376148"/>
                  <a:gd name="connsiteX90" fmla="*/ 3116571 w 7379537"/>
                  <a:gd name="connsiteY90" fmla="*/ 1520327 h 6376148"/>
                  <a:gd name="connsiteX91" fmla="*/ 3182673 w 7379537"/>
                  <a:gd name="connsiteY91" fmla="*/ 1564395 h 6376148"/>
                  <a:gd name="connsiteX92" fmla="*/ 3226740 w 7379537"/>
                  <a:gd name="connsiteY92" fmla="*/ 1586429 h 6376148"/>
                  <a:gd name="connsiteX93" fmla="*/ 3292841 w 7379537"/>
                  <a:gd name="connsiteY93" fmla="*/ 1608462 h 6376148"/>
                  <a:gd name="connsiteX94" fmla="*/ 3259791 w 7379537"/>
                  <a:gd name="connsiteY94" fmla="*/ 1630496 h 6376148"/>
                  <a:gd name="connsiteX95" fmla="*/ 3160639 w 7379537"/>
                  <a:gd name="connsiteY95" fmla="*/ 1608462 h 6376148"/>
                  <a:gd name="connsiteX96" fmla="*/ 3105555 w 7379537"/>
                  <a:gd name="connsiteY96" fmla="*/ 1597445 h 6376148"/>
                  <a:gd name="connsiteX97" fmla="*/ 3039453 w 7379537"/>
                  <a:gd name="connsiteY97" fmla="*/ 1575412 h 6376148"/>
                  <a:gd name="connsiteX98" fmla="*/ 2951318 w 7379537"/>
                  <a:gd name="connsiteY98" fmla="*/ 1553378 h 6376148"/>
                  <a:gd name="connsiteX99" fmla="*/ 2907251 w 7379537"/>
                  <a:gd name="connsiteY99" fmla="*/ 1542361 h 6376148"/>
                  <a:gd name="connsiteX100" fmla="*/ 2874200 w 7379537"/>
                  <a:gd name="connsiteY100" fmla="*/ 1531344 h 6376148"/>
                  <a:gd name="connsiteX101" fmla="*/ 2730981 w 7379537"/>
                  <a:gd name="connsiteY101" fmla="*/ 1542361 h 6376148"/>
                  <a:gd name="connsiteX102" fmla="*/ 2764032 w 7379537"/>
                  <a:gd name="connsiteY102" fmla="*/ 1564395 h 6376148"/>
                  <a:gd name="connsiteX103" fmla="*/ 2918268 w 7379537"/>
                  <a:gd name="connsiteY103" fmla="*/ 1575412 h 6376148"/>
                  <a:gd name="connsiteX104" fmla="*/ 3017420 w 7379537"/>
                  <a:gd name="connsiteY104" fmla="*/ 1641513 h 6376148"/>
                  <a:gd name="connsiteX105" fmla="*/ 3050470 w 7379537"/>
                  <a:gd name="connsiteY105" fmla="*/ 1663547 h 6376148"/>
                  <a:gd name="connsiteX106" fmla="*/ 3039453 w 7379537"/>
                  <a:gd name="connsiteY106" fmla="*/ 1949985 h 6376148"/>
                  <a:gd name="connsiteX107" fmla="*/ 3006403 w 7379537"/>
                  <a:gd name="connsiteY107" fmla="*/ 1961002 h 6376148"/>
                  <a:gd name="connsiteX108" fmla="*/ 2918268 w 7379537"/>
                  <a:gd name="connsiteY108" fmla="*/ 1983036 h 6376148"/>
                  <a:gd name="connsiteX109" fmla="*/ 2852167 w 7379537"/>
                  <a:gd name="connsiteY109" fmla="*/ 2005070 h 6376148"/>
                  <a:gd name="connsiteX110" fmla="*/ 2863183 w 7379537"/>
                  <a:gd name="connsiteY110" fmla="*/ 2115238 h 6376148"/>
                  <a:gd name="connsiteX111" fmla="*/ 2896234 w 7379537"/>
                  <a:gd name="connsiteY111" fmla="*/ 2148289 h 6376148"/>
                  <a:gd name="connsiteX112" fmla="*/ 2929285 w 7379537"/>
                  <a:gd name="connsiteY112" fmla="*/ 2170323 h 6376148"/>
                  <a:gd name="connsiteX113" fmla="*/ 2995386 w 7379537"/>
                  <a:gd name="connsiteY113" fmla="*/ 2214390 h 6376148"/>
                  <a:gd name="connsiteX114" fmla="*/ 3017420 w 7379537"/>
                  <a:gd name="connsiteY114" fmla="*/ 2247441 h 6376148"/>
                  <a:gd name="connsiteX115" fmla="*/ 3050470 w 7379537"/>
                  <a:gd name="connsiteY115" fmla="*/ 2269474 h 6376148"/>
                  <a:gd name="connsiteX116" fmla="*/ 3061487 w 7379537"/>
                  <a:gd name="connsiteY116" fmla="*/ 2302525 h 6376148"/>
                  <a:gd name="connsiteX117" fmla="*/ 3050470 w 7379537"/>
                  <a:gd name="connsiteY117" fmla="*/ 2500829 h 6376148"/>
                  <a:gd name="connsiteX118" fmla="*/ 3270808 w 7379537"/>
                  <a:gd name="connsiteY118" fmla="*/ 2522862 h 6376148"/>
                  <a:gd name="connsiteX119" fmla="*/ 4185208 w 7379537"/>
                  <a:gd name="connsiteY119" fmla="*/ 2511845 h 6376148"/>
                  <a:gd name="connsiteX120" fmla="*/ 4196224 w 7379537"/>
                  <a:gd name="connsiteY120" fmla="*/ 2291508 h 6376148"/>
                  <a:gd name="connsiteX121" fmla="*/ 4251309 w 7379537"/>
                  <a:gd name="connsiteY121" fmla="*/ 2247441 h 6376148"/>
                  <a:gd name="connsiteX122" fmla="*/ 4284359 w 7379537"/>
                  <a:gd name="connsiteY122" fmla="*/ 2214390 h 6376148"/>
                  <a:gd name="connsiteX123" fmla="*/ 4350461 w 7379537"/>
                  <a:gd name="connsiteY123" fmla="*/ 2192356 h 6376148"/>
                  <a:gd name="connsiteX124" fmla="*/ 4427579 w 7379537"/>
                  <a:gd name="connsiteY124" fmla="*/ 2137272 h 6376148"/>
                  <a:gd name="connsiteX125" fmla="*/ 4460629 w 7379537"/>
                  <a:gd name="connsiteY125" fmla="*/ 2126255 h 6376148"/>
                  <a:gd name="connsiteX126" fmla="*/ 4471646 w 7379537"/>
                  <a:gd name="connsiteY126" fmla="*/ 2093205 h 6376148"/>
                  <a:gd name="connsiteX127" fmla="*/ 4460629 w 7379537"/>
                  <a:gd name="connsiteY127" fmla="*/ 1806766 h 6376148"/>
                  <a:gd name="connsiteX128" fmla="*/ 4449612 w 7379537"/>
                  <a:gd name="connsiteY128" fmla="*/ 1773715 h 6376148"/>
                  <a:gd name="connsiteX129" fmla="*/ 4416562 w 7379537"/>
                  <a:gd name="connsiteY129" fmla="*/ 1751682 h 6376148"/>
                  <a:gd name="connsiteX130" fmla="*/ 4339444 w 7379537"/>
                  <a:gd name="connsiteY130" fmla="*/ 1696597 h 6376148"/>
                  <a:gd name="connsiteX131" fmla="*/ 4284359 w 7379537"/>
                  <a:gd name="connsiteY131" fmla="*/ 1597445 h 6376148"/>
                  <a:gd name="connsiteX132" fmla="*/ 4262326 w 7379537"/>
                  <a:gd name="connsiteY132" fmla="*/ 1564395 h 6376148"/>
                  <a:gd name="connsiteX133" fmla="*/ 4240292 w 7379537"/>
                  <a:gd name="connsiteY133" fmla="*/ 1498294 h 6376148"/>
                  <a:gd name="connsiteX134" fmla="*/ 4273342 w 7379537"/>
                  <a:gd name="connsiteY134" fmla="*/ 1366091 h 6376148"/>
                  <a:gd name="connsiteX135" fmla="*/ 4306393 w 7379537"/>
                  <a:gd name="connsiteY135" fmla="*/ 1299990 h 6376148"/>
                  <a:gd name="connsiteX136" fmla="*/ 4339444 w 7379537"/>
                  <a:gd name="connsiteY136" fmla="*/ 1288973 h 6376148"/>
                  <a:gd name="connsiteX137" fmla="*/ 4372494 w 7379537"/>
                  <a:gd name="connsiteY137" fmla="*/ 1266939 h 6376148"/>
                  <a:gd name="connsiteX138" fmla="*/ 4405545 w 7379537"/>
                  <a:gd name="connsiteY138" fmla="*/ 1200838 h 6376148"/>
                  <a:gd name="connsiteX139" fmla="*/ 4416562 w 7379537"/>
                  <a:gd name="connsiteY139" fmla="*/ 969484 h 6376148"/>
                  <a:gd name="connsiteX140" fmla="*/ 4427579 w 7379537"/>
                  <a:gd name="connsiteY140" fmla="*/ 936433 h 6376148"/>
                  <a:gd name="connsiteX141" fmla="*/ 4471646 w 7379537"/>
                  <a:gd name="connsiteY141" fmla="*/ 870332 h 6376148"/>
                  <a:gd name="connsiteX142" fmla="*/ 4493680 w 7379537"/>
                  <a:gd name="connsiteY142" fmla="*/ 837282 h 6376148"/>
                  <a:gd name="connsiteX143" fmla="*/ 4559781 w 7379537"/>
                  <a:gd name="connsiteY143" fmla="*/ 793214 h 6376148"/>
                  <a:gd name="connsiteX144" fmla="*/ 4581815 w 7379537"/>
                  <a:gd name="connsiteY144" fmla="*/ 760164 h 6376148"/>
                  <a:gd name="connsiteX145" fmla="*/ 4647916 w 7379537"/>
                  <a:gd name="connsiteY145" fmla="*/ 716096 h 6376148"/>
                  <a:gd name="connsiteX146" fmla="*/ 5000456 w 7379537"/>
                  <a:gd name="connsiteY146" fmla="*/ 694062 h 6376148"/>
                  <a:gd name="connsiteX147" fmla="*/ 5033506 w 7379537"/>
                  <a:gd name="connsiteY147" fmla="*/ 672029 h 6376148"/>
                  <a:gd name="connsiteX148" fmla="*/ 5055540 w 7379537"/>
                  <a:gd name="connsiteY148" fmla="*/ 605927 h 6376148"/>
                  <a:gd name="connsiteX149" fmla="*/ 5121641 w 7379537"/>
                  <a:gd name="connsiteY149" fmla="*/ 583894 h 6376148"/>
                  <a:gd name="connsiteX150" fmla="*/ 5154692 w 7379537"/>
                  <a:gd name="connsiteY150" fmla="*/ 572877 h 6376148"/>
                  <a:gd name="connsiteX151" fmla="*/ 5562316 w 7379537"/>
                  <a:gd name="connsiteY151" fmla="*/ 583894 h 6376148"/>
                  <a:gd name="connsiteX152" fmla="*/ 5595367 w 7379537"/>
                  <a:gd name="connsiteY152" fmla="*/ 594911 h 6376148"/>
                  <a:gd name="connsiteX153" fmla="*/ 5694518 w 7379537"/>
                  <a:gd name="connsiteY153" fmla="*/ 605927 h 6376148"/>
                  <a:gd name="connsiteX154" fmla="*/ 5760620 w 7379537"/>
                  <a:gd name="connsiteY154" fmla="*/ 627961 h 6376148"/>
                  <a:gd name="connsiteX155" fmla="*/ 5837738 w 7379537"/>
                  <a:gd name="connsiteY155" fmla="*/ 649995 h 6376148"/>
                  <a:gd name="connsiteX156" fmla="*/ 5903839 w 7379537"/>
                  <a:gd name="connsiteY156" fmla="*/ 683045 h 6376148"/>
                  <a:gd name="connsiteX157" fmla="*/ 5936889 w 7379537"/>
                  <a:gd name="connsiteY157" fmla="*/ 705079 h 6376148"/>
                  <a:gd name="connsiteX158" fmla="*/ 5969940 w 7379537"/>
                  <a:gd name="connsiteY158" fmla="*/ 738130 h 6376148"/>
                  <a:gd name="connsiteX159" fmla="*/ 6025024 w 7379537"/>
                  <a:gd name="connsiteY159" fmla="*/ 749147 h 6376148"/>
                  <a:gd name="connsiteX160" fmla="*/ 6036041 w 7379537"/>
                  <a:gd name="connsiteY160" fmla="*/ 804231 h 6376148"/>
                  <a:gd name="connsiteX161" fmla="*/ 6047058 w 7379537"/>
                  <a:gd name="connsiteY161" fmla="*/ 837282 h 6376148"/>
                  <a:gd name="connsiteX162" fmla="*/ 6080109 w 7379537"/>
                  <a:gd name="connsiteY162" fmla="*/ 815248 h 6376148"/>
                  <a:gd name="connsiteX163" fmla="*/ 6146210 w 7379537"/>
                  <a:gd name="connsiteY163" fmla="*/ 793214 h 6376148"/>
                  <a:gd name="connsiteX164" fmla="*/ 6190277 w 7379537"/>
                  <a:gd name="connsiteY164" fmla="*/ 892366 h 6376148"/>
                  <a:gd name="connsiteX165" fmla="*/ 6201294 w 7379537"/>
                  <a:gd name="connsiteY165" fmla="*/ 925417 h 6376148"/>
                  <a:gd name="connsiteX166" fmla="*/ 6289429 w 7379537"/>
                  <a:gd name="connsiteY166" fmla="*/ 958467 h 6376148"/>
                  <a:gd name="connsiteX167" fmla="*/ 6410615 w 7379537"/>
                  <a:gd name="connsiteY167" fmla="*/ 991518 h 6376148"/>
                  <a:gd name="connsiteX168" fmla="*/ 6443665 w 7379537"/>
                  <a:gd name="connsiteY168" fmla="*/ 1002535 h 6376148"/>
                  <a:gd name="connsiteX169" fmla="*/ 6465699 w 7379537"/>
                  <a:gd name="connsiteY169" fmla="*/ 1035585 h 6376148"/>
                  <a:gd name="connsiteX170" fmla="*/ 6498750 w 7379537"/>
                  <a:gd name="connsiteY170" fmla="*/ 1057619 h 6376148"/>
                  <a:gd name="connsiteX171" fmla="*/ 6553834 w 7379537"/>
                  <a:gd name="connsiteY171" fmla="*/ 1167788 h 6376148"/>
                  <a:gd name="connsiteX172" fmla="*/ 6520783 w 7379537"/>
                  <a:gd name="connsiteY172" fmla="*/ 1178805 h 6376148"/>
                  <a:gd name="connsiteX173" fmla="*/ 6399598 w 7379537"/>
                  <a:gd name="connsiteY173" fmla="*/ 1189821 h 6376148"/>
                  <a:gd name="connsiteX174" fmla="*/ 6432648 w 7379537"/>
                  <a:gd name="connsiteY174" fmla="*/ 1222872 h 6376148"/>
                  <a:gd name="connsiteX175" fmla="*/ 6476716 w 7379537"/>
                  <a:gd name="connsiteY175" fmla="*/ 1244906 h 6376148"/>
                  <a:gd name="connsiteX176" fmla="*/ 6520783 w 7379537"/>
                  <a:gd name="connsiteY176" fmla="*/ 1277956 h 6376148"/>
                  <a:gd name="connsiteX177" fmla="*/ 6542817 w 7379537"/>
                  <a:gd name="connsiteY177" fmla="*/ 1311007 h 6376148"/>
                  <a:gd name="connsiteX178" fmla="*/ 6608918 w 7379537"/>
                  <a:gd name="connsiteY178" fmla="*/ 1366091 h 6376148"/>
                  <a:gd name="connsiteX179" fmla="*/ 6619935 w 7379537"/>
                  <a:gd name="connsiteY179" fmla="*/ 1432192 h 6376148"/>
                  <a:gd name="connsiteX180" fmla="*/ 6630952 w 7379537"/>
                  <a:gd name="connsiteY180" fmla="*/ 1465243 h 6376148"/>
                  <a:gd name="connsiteX181" fmla="*/ 6664003 w 7379537"/>
                  <a:gd name="connsiteY181" fmla="*/ 1597445 h 6376148"/>
                  <a:gd name="connsiteX182" fmla="*/ 6697053 w 7379537"/>
                  <a:gd name="connsiteY182" fmla="*/ 1619479 h 6376148"/>
                  <a:gd name="connsiteX183" fmla="*/ 6741121 w 7379537"/>
                  <a:gd name="connsiteY183" fmla="*/ 1685580 h 6376148"/>
                  <a:gd name="connsiteX184" fmla="*/ 6763155 w 7379537"/>
                  <a:gd name="connsiteY184" fmla="*/ 1718631 h 6376148"/>
                  <a:gd name="connsiteX185" fmla="*/ 6763155 w 7379537"/>
                  <a:gd name="connsiteY185" fmla="*/ 1795749 h 6376148"/>
                  <a:gd name="connsiteX186" fmla="*/ 6752138 w 7379537"/>
                  <a:gd name="connsiteY186" fmla="*/ 1762698 h 6376148"/>
                  <a:gd name="connsiteX187" fmla="*/ 6719087 w 7379537"/>
                  <a:gd name="connsiteY187" fmla="*/ 1729648 h 6376148"/>
                  <a:gd name="connsiteX188" fmla="*/ 6708070 w 7379537"/>
                  <a:gd name="connsiteY188" fmla="*/ 1696597 h 6376148"/>
                  <a:gd name="connsiteX189" fmla="*/ 6664003 w 7379537"/>
                  <a:gd name="connsiteY189" fmla="*/ 1630496 h 6376148"/>
                  <a:gd name="connsiteX190" fmla="*/ 6652986 w 7379537"/>
                  <a:gd name="connsiteY190" fmla="*/ 1597445 h 6376148"/>
                  <a:gd name="connsiteX191" fmla="*/ 6664003 w 7379537"/>
                  <a:gd name="connsiteY191" fmla="*/ 1839817 h 6376148"/>
                  <a:gd name="connsiteX192" fmla="*/ 6675020 w 7379537"/>
                  <a:gd name="connsiteY192" fmla="*/ 1872867 h 6376148"/>
                  <a:gd name="connsiteX193" fmla="*/ 6697053 w 7379537"/>
                  <a:gd name="connsiteY193" fmla="*/ 1905918 h 6376148"/>
                  <a:gd name="connsiteX194" fmla="*/ 6719087 w 7379537"/>
                  <a:gd name="connsiteY194" fmla="*/ 2049137 h 6376148"/>
                  <a:gd name="connsiteX195" fmla="*/ 6741121 w 7379537"/>
                  <a:gd name="connsiteY195" fmla="*/ 2082188 h 6376148"/>
                  <a:gd name="connsiteX196" fmla="*/ 6719087 w 7379537"/>
                  <a:gd name="connsiteY196" fmla="*/ 2115238 h 6376148"/>
                  <a:gd name="connsiteX197" fmla="*/ 6675020 w 7379537"/>
                  <a:gd name="connsiteY197" fmla="*/ 2159306 h 6376148"/>
                  <a:gd name="connsiteX198" fmla="*/ 6697053 w 7379537"/>
                  <a:gd name="connsiteY198" fmla="*/ 2192356 h 6376148"/>
                  <a:gd name="connsiteX199" fmla="*/ 6730104 w 7379537"/>
                  <a:gd name="connsiteY199" fmla="*/ 2203373 h 6376148"/>
                  <a:gd name="connsiteX200" fmla="*/ 6763155 w 7379537"/>
                  <a:gd name="connsiteY200" fmla="*/ 2225407 h 6376148"/>
                  <a:gd name="connsiteX201" fmla="*/ 6818239 w 7379537"/>
                  <a:gd name="connsiteY201" fmla="*/ 2269474 h 6376148"/>
                  <a:gd name="connsiteX202" fmla="*/ 6840273 w 7379537"/>
                  <a:gd name="connsiteY202" fmla="*/ 2302525 h 6376148"/>
                  <a:gd name="connsiteX203" fmla="*/ 6917391 w 7379537"/>
                  <a:gd name="connsiteY203" fmla="*/ 2357609 h 6376148"/>
                  <a:gd name="connsiteX204" fmla="*/ 6939424 w 7379537"/>
                  <a:gd name="connsiteY204" fmla="*/ 2390660 h 6376148"/>
                  <a:gd name="connsiteX205" fmla="*/ 6961458 w 7379537"/>
                  <a:gd name="connsiteY205" fmla="*/ 2456761 h 6376148"/>
                  <a:gd name="connsiteX206" fmla="*/ 7005526 w 7379537"/>
                  <a:gd name="connsiteY206" fmla="*/ 2522862 h 6376148"/>
                  <a:gd name="connsiteX207" fmla="*/ 6950441 w 7379537"/>
                  <a:gd name="connsiteY207" fmla="*/ 2644048 h 6376148"/>
                  <a:gd name="connsiteX208" fmla="*/ 6917391 w 7379537"/>
                  <a:gd name="connsiteY208" fmla="*/ 2666082 h 6376148"/>
                  <a:gd name="connsiteX209" fmla="*/ 6851289 w 7379537"/>
                  <a:gd name="connsiteY209" fmla="*/ 2732183 h 6376148"/>
                  <a:gd name="connsiteX210" fmla="*/ 6785188 w 7379537"/>
                  <a:gd name="connsiteY210" fmla="*/ 2765233 h 6376148"/>
                  <a:gd name="connsiteX211" fmla="*/ 6741121 w 7379537"/>
                  <a:gd name="connsiteY211" fmla="*/ 2831335 h 6376148"/>
                  <a:gd name="connsiteX212" fmla="*/ 6697053 w 7379537"/>
                  <a:gd name="connsiteY212" fmla="*/ 2897436 h 6376148"/>
                  <a:gd name="connsiteX213" fmla="*/ 6664003 w 7379537"/>
                  <a:gd name="connsiteY213" fmla="*/ 2963537 h 6376148"/>
                  <a:gd name="connsiteX214" fmla="*/ 6641969 w 7379537"/>
                  <a:gd name="connsiteY214" fmla="*/ 2996588 h 6376148"/>
                  <a:gd name="connsiteX215" fmla="*/ 6675020 w 7379537"/>
                  <a:gd name="connsiteY215" fmla="*/ 3007605 h 6376148"/>
                  <a:gd name="connsiteX216" fmla="*/ 6630952 w 7379537"/>
                  <a:gd name="connsiteY216" fmla="*/ 3415229 h 6376148"/>
                  <a:gd name="connsiteX217" fmla="*/ 6664003 w 7379537"/>
                  <a:gd name="connsiteY217" fmla="*/ 3558448 h 6376148"/>
                  <a:gd name="connsiteX218" fmla="*/ 6664003 w 7379537"/>
                  <a:gd name="connsiteY218" fmla="*/ 3558448 h 6376148"/>
                  <a:gd name="connsiteX219" fmla="*/ 6675020 w 7379537"/>
                  <a:gd name="connsiteY219" fmla="*/ 3613532 h 6376148"/>
                  <a:gd name="connsiteX220" fmla="*/ 6686036 w 7379537"/>
                  <a:gd name="connsiteY220" fmla="*/ 3657600 h 6376148"/>
                  <a:gd name="connsiteX221" fmla="*/ 6697053 w 7379537"/>
                  <a:gd name="connsiteY221" fmla="*/ 3723701 h 6376148"/>
                  <a:gd name="connsiteX222" fmla="*/ 6719087 w 7379537"/>
                  <a:gd name="connsiteY222" fmla="*/ 3811836 h 6376148"/>
                  <a:gd name="connsiteX223" fmla="*/ 6730104 w 7379537"/>
                  <a:gd name="connsiteY223" fmla="*/ 3922005 h 6376148"/>
                  <a:gd name="connsiteX224" fmla="*/ 6752138 w 7379537"/>
                  <a:gd name="connsiteY224" fmla="*/ 4087258 h 6376148"/>
                  <a:gd name="connsiteX225" fmla="*/ 6785188 w 7379537"/>
                  <a:gd name="connsiteY225" fmla="*/ 4340645 h 6376148"/>
                  <a:gd name="connsiteX226" fmla="*/ 6796205 w 7379537"/>
                  <a:gd name="connsiteY226" fmla="*/ 4461831 h 6376148"/>
                  <a:gd name="connsiteX227" fmla="*/ 6818239 w 7379537"/>
                  <a:gd name="connsiteY227" fmla="*/ 4560983 h 6376148"/>
                  <a:gd name="connsiteX228" fmla="*/ 6829256 w 7379537"/>
                  <a:gd name="connsiteY228" fmla="*/ 4627084 h 6376148"/>
                  <a:gd name="connsiteX229" fmla="*/ 6862306 w 7379537"/>
                  <a:gd name="connsiteY229" fmla="*/ 4638101 h 6376148"/>
                  <a:gd name="connsiteX230" fmla="*/ 6895357 w 7379537"/>
                  <a:gd name="connsiteY230" fmla="*/ 4660135 h 6376148"/>
                  <a:gd name="connsiteX231" fmla="*/ 6994509 w 7379537"/>
                  <a:gd name="connsiteY231" fmla="*/ 4704202 h 6376148"/>
                  <a:gd name="connsiteX232" fmla="*/ 7049593 w 7379537"/>
                  <a:gd name="connsiteY232" fmla="*/ 4803354 h 6376148"/>
                  <a:gd name="connsiteX233" fmla="*/ 7082644 w 7379537"/>
                  <a:gd name="connsiteY233" fmla="*/ 4825388 h 6376148"/>
                  <a:gd name="connsiteX234" fmla="*/ 7104677 w 7379537"/>
                  <a:gd name="connsiteY234" fmla="*/ 4858438 h 6376148"/>
                  <a:gd name="connsiteX235" fmla="*/ 7104677 w 7379537"/>
                  <a:gd name="connsiteY235" fmla="*/ 4935556 h 6376148"/>
                  <a:gd name="connsiteX236" fmla="*/ 6708070 w 7379537"/>
                  <a:gd name="connsiteY236" fmla="*/ 4946573 h 6376148"/>
                  <a:gd name="connsiteX237" fmla="*/ 6608918 w 7379537"/>
                  <a:gd name="connsiteY237" fmla="*/ 4979624 h 6376148"/>
                  <a:gd name="connsiteX238" fmla="*/ 6575868 w 7379537"/>
                  <a:gd name="connsiteY238" fmla="*/ 4990641 h 6376148"/>
                  <a:gd name="connsiteX239" fmla="*/ 6355530 w 7379537"/>
                  <a:gd name="connsiteY239" fmla="*/ 5001658 h 6376148"/>
                  <a:gd name="connsiteX240" fmla="*/ 5936889 w 7379537"/>
                  <a:gd name="connsiteY240" fmla="*/ 5023691 h 6376148"/>
                  <a:gd name="connsiteX241" fmla="*/ 5848755 w 7379537"/>
                  <a:gd name="connsiteY241" fmla="*/ 5034708 h 6376148"/>
                  <a:gd name="connsiteX242" fmla="*/ 5033506 w 7379537"/>
                  <a:gd name="connsiteY242" fmla="*/ 5067759 h 6376148"/>
                  <a:gd name="connsiteX243" fmla="*/ 5044523 w 7379537"/>
                  <a:gd name="connsiteY243" fmla="*/ 5100809 h 6376148"/>
                  <a:gd name="connsiteX244" fmla="*/ 4625882 w 7379537"/>
                  <a:gd name="connsiteY244" fmla="*/ 5310130 h 6376148"/>
                  <a:gd name="connsiteX245" fmla="*/ 3986904 w 7379537"/>
                  <a:gd name="connsiteY245" fmla="*/ 5299113 h 6376148"/>
                  <a:gd name="connsiteX246" fmla="*/ 3920803 w 7379537"/>
                  <a:gd name="connsiteY246" fmla="*/ 5277079 h 6376148"/>
                  <a:gd name="connsiteX247" fmla="*/ 3876735 w 7379537"/>
                  <a:gd name="connsiteY247" fmla="*/ 5266062 h 6376148"/>
                  <a:gd name="connsiteX248" fmla="*/ 3733516 w 7379537"/>
                  <a:gd name="connsiteY248" fmla="*/ 5255045 h 6376148"/>
                  <a:gd name="connsiteX249" fmla="*/ 2797082 w 7379537"/>
                  <a:gd name="connsiteY249" fmla="*/ 5244029 h 6376148"/>
                  <a:gd name="connsiteX250" fmla="*/ 2730981 w 7379537"/>
                  <a:gd name="connsiteY250" fmla="*/ 5221995 h 6376148"/>
                  <a:gd name="connsiteX251" fmla="*/ 2697930 w 7379537"/>
                  <a:gd name="connsiteY251" fmla="*/ 5199961 h 6376148"/>
                  <a:gd name="connsiteX252" fmla="*/ 2631829 w 7379537"/>
                  <a:gd name="connsiteY252" fmla="*/ 5166911 h 6376148"/>
                  <a:gd name="connsiteX253" fmla="*/ 2598779 w 7379537"/>
                  <a:gd name="connsiteY253" fmla="*/ 5133860 h 6376148"/>
                  <a:gd name="connsiteX254" fmla="*/ 2565728 w 7379537"/>
                  <a:gd name="connsiteY254" fmla="*/ 5122843 h 6376148"/>
                  <a:gd name="connsiteX255" fmla="*/ 2499627 w 7379537"/>
                  <a:gd name="connsiteY255" fmla="*/ 5210611 h 6376148"/>
                  <a:gd name="connsiteX256" fmla="*/ 2246239 w 7379537"/>
                  <a:gd name="connsiteY256" fmla="*/ 5089792 h 6376148"/>
                  <a:gd name="connsiteX257" fmla="*/ 2202171 w 7379537"/>
                  <a:gd name="connsiteY257" fmla="*/ 5100809 h 6376148"/>
                  <a:gd name="connsiteX258" fmla="*/ 1981834 w 7379537"/>
                  <a:gd name="connsiteY258" fmla="*/ 5111826 h 6376148"/>
                  <a:gd name="connsiteX259" fmla="*/ 1023367 w 7379537"/>
                  <a:gd name="connsiteY259" fmla="*/ 5100809 h 6376148"/>
                  <a:gd name="connsiteX260" fmla="*/ 1001333 w 7379537"/>
                  <a:gd name="connsiteY260" fmla="*/ 5034708 h 6376148"/>
                  <a:gd name="connsiteX261" fmla="*/ 990316 w 7379537"/>
                  <a:gd name="connsiteY261" fmla="*/ 5001658 h 6376148"/>
                  <a:gd name="connsiteX262" fmla="*/ 979299 w 7379537"/>
                  <a:gd name="connsiteY262" fmla="*/ 4968607 h 6376148"/>
                  <a:gd name="connsiteX263" fmla="*/ 968282 w 7379537"/>
                  <a:gd name="connsiteY263" fmla="*/ 2699132 h 6376148"/>
                  <a:gd name="connsiteX264" fmla="*/ 913198 w 7379537"/>
                  <a:gd name="connsiteY264" fmla="*/ 2599980 h 6376148"/>
                  <a:gd name="connsiteX265" fmla="*/ 891164 w 7379537"/>
                  <a:gd name="connsiteY265" fmla="*/ 2566930 h 6376148"/>
                  <a:gd name="connsiteX266" fmla="*/ 880147 w 7379537"/>
                  <a:gd name="connsiteY266" fmla="*/ 2390660 h 6376148"/>
                  <a:gd name="connsiteX267" fmla="*/ 858114 w 7379537"/>
                  <a:gd name="connsiteY267" fmla="*/ 2357609 h 6376148"/>
                  <a:gd name="connsiteX268" fmla="*/ 880147 w 7379537"/>
                  <a:gd name="connsiteY268" fmla="*/ 2192356 h 6376148"/>
                  <a:gd name="connsiteX269" fmla="*/ 924215 w 7379537"/>
                  <a:gd name="connsiteY269" fmla="*/ 2126255 h 6376148"/>
                  <a:gd name="connsiteX270" fmla="*/ 935232 w 7379537"/>
                  <a:gd name="connsiteY270" fmla="*/ 2093205 h 6376148"/>
                  <a:gd name="connsiteX271" fmla="*/ 957265 w 7379537"/>
                  <a:gd name="connsiteY271" fmla="*/ 2060154 h 6376148"/>
                  <a:gd name="connsiteX272" fmla="*/ 979299 w 7379537"/>
                  <a:gd name="connsiteY272" fmla="*/ 1994053 h 6376148"/>
                  <a:gd name="connsiteX273" fmla="*/ 968282 w 7379537"/>
                  <a:gd name="connsiteY273" fmla="*/ 1938968 h 6376148"/>
                  <a:gd name="connsiteX274" fmla="*/ 935232 w 7379537"/>
                  <a:gd name="connsiteY274" fmla="*/ 1949985 h 6376148"/>
                  <a:gd name="connsiteX275" fmla="*/ 869130 w 7379537"/>
                  <a:gd name="connsiteY275" fmla="*/ 1983036 h 6376148"/>
                  <a:gd name="connsiteX276" fmla="*/ 758962 w 7379537"/>
                  <a:gd name="connsiteY276" fmla="*/ 1994053 h 6376148"/>
                  <a:gd name="connsiteX277" fmla="*/ 703877 w 7379537"/>
                  <a:gd name="connsiteY277" fmla="*/ 2005070 h 6376148"/>
                  <a:gd name="connsiteX278" fmla="*/ 659810 w 7379537"/>
                  <a:gd name="connsiteY278" fmla="*/ 2104221 h 6376148"/>
                  <a:gd name="connsiteX279" fmla="*/ 648793 w 7379537"/>
                  <a:gd name="connsiteY279" fmla="*/ 2137272 h 6376148"/>
                  <a:gd name="connsiteX280" fmla="*/ 615742 w 7379537"/>
                  <a:gd name="connsiteY280" fmla="*/ 2148289 h 6376148"/>
                  <a:gd name="connsiteX281" fmla="*/ 582692 w 7379537"/>
                  <a:gd name="connsiteY281" fmla="*/ 2170323 h 6376148"/>
                  <a:gd name="connsiteX282" fmla="*/ 560658 w 7379537"/>
                  <a:gd name="connsiteY282" fmla="*/ 2104221 h 6376148"/>
                  <a:gd name="connsiteX283" fmla="*/ 571675 w 7379537"/>
                  <a:gd name="connsiteY283" fmla="*/ 2027103 h 6376148"/>
                  <a:gd name="connsiteX284" fmla="*/ 582692 w 7379537"/>
                  <a:gd name="connsiteY284" fmla="*/ 1994053 h 6376148"/>
                  <a:gd name="connsiteX285" fmla="*/ 604726 w 7379537"/>
                  <a:gd name="connsiteY285" fmla="*/ 1961002 h 6376148"/>
                  <a:gd name="connsiteX286" fmla="*/ 560658 w 7379537"/>
                  <a:gd name="connsiteY286" fmla="*/ 1994053 h 6376148"/>
                  <a:gd name="connsiteX287" fmla="*/ 494557 w 7379537"/>
                  <a:gd name="connsiteY287" fmla="*/ 2016086 h 6376148"/>
                  <a:gd name="connsiteX288" fmla="*/ 450489 w 7379537"/>
                  <a:gd name="connsiteY288" fmla="*/ 1718631 h 6376148"/>
                  <a:gd name="connsiteX289" fmla="*/ 406422 w 7379537"/>
                  <a:gd name="connsiteY289" fmla="*/ 1729648 h 6376148"/>
                  <a:gd name="connsiteX290" fmla="*/ 373371 w 7379537"/>
                  <a:gd name="connsiteY290" fmla="*/ 2732183 h 6376148"/>
                  <a:gd name="connsiteX291" fmla="*/ 340321 w 7379537"/>
                  <a:gd name="connsiteY291" fmla="*/ 2842351 h 6376148"/>
                  <a:gd name="connsiteX292" fmla="*/ 307270 w 7379537"/>
                  <a:gd name="connsiteY292" fmla="*/ 2941503 h 6376148"/>
                  <a:gd name="connsiteX293" fmla="*/ 296253 w 7379537"/>
                  <a:gd name="connsiteY293" fmla="*/ 2974554 h 6376148"/>
                  <a:gd name="connsiteX294" fmla="*/ 285236 w 7379537"/>
                  <a:gd name="connsiteY294" fmla="*/ 3018621 h 6376148"/>
                  <a:gd name="connsiteX295" fmla="*/ 307270 w 7379537"/>
                  <a:gd name="connsiteY295" fmla="*/ 3602515 h 6376148"/>
                  <a:gd name="connsiteX296" fmla="*/ 318287 w 7379537"/>
                  <a:gd name="connsiteY296" fmla="*/ 3778785 h 6376148"/>
                  <a:gd name="connsiteX297" fmla="*/ 340321 w 7379537"/>
                  <a:gd name="connsiteY297" fmla="*/ 3855903 h 6376148"/>
                  <a:gd name="connsiteX298" fmla="*/ 351338 w 7379537"/>
                  <a:gd name="connsiteY298" fmla="*/ 6026226 h 6376148"/>
                  <a:gd name="connsiteX299" fmla="*/ 1552176 w 7379537"/>
                  <a:gd name="connsiteY299" fmla="*/ 6037243 h 6376148"/>
                  <a:gd name="connsiteX300" fmla="*/ 3050470 w 7379537"/>
                  <a:gd name="connsiteY300" fmla="*/ 6048260 h 6376148"/>
                  <a:gd name="connsiteX301" fmla="*/ 4273342 w 7379537"/>
                  <a:gd name="connsiteY301" fmla="*/ 6070294 h 6376148"/>
                  <a:gd name="connsiteX302" fmla="*/ 4703000 w 7379537"/>
                  <a:gd name="connsiteY302" fmla="*/ 6081311 h 6376148"/>
                  <a:gd name="connsiteX303" fmla="*/ 4780118 w 7379537"/>
                  <a:gd name="connsiteY303" fmla="*/ 6092327 h 6376148"/>
                  <a:gd name="connsiteX304" fmla="*/ 4846220 w 7379537"/>
                  <a:gd name="connsiteY304" fmla="*/ 6103344 h 6376148"/>
                  <a:gd name="connsiteX305" fmla="*/ 6741121 w 7379537"/>
                  <a:gd name="connsiteY305" fmla="*/ 6092327 h 6376148"/>
                  <a:gd name="connsiteX306" fmla="*/ 6796205 w 7379537"/>
                  <a:gd name="connsiteY306" fmla="*/ 6081311 h 6376148"/>
                  <a:gd name="connsiteX307" fmla="*/ 6862306 w 7379537"/>
                  <a:gd name="connsiteY307" fmla="*/ 6059277 h 6376148"/>
                  <a:gd name="connsiteX308" fmla="*/ 6895357 w 7379537"/>
                  <a:gd name="connsiteY308" fmla="*/ 6048260 h 6376148"/>
                  <a:gd name="connsiteX309" fmla="*/ 6928408 w 7379537"/>
                  <a:gd name="connsiteY309" fmla="*/ 6037243 h 6376148"/>
                  <a:gd name="connsiteX310" fmla="*/ 6972475 w 7379537"/>
                  <a:gd name="connsiteY310" fmla="*/ 6026226 h 6376148"/>
                  <a:gd name="connsiteX311" fmla="*/ 7038576 w 7379537"/>
                  <a:gd name="connsiteY311" fmla="*/ 6004192 h 6376148"/>
                  <a:gd name="connsiteX312" fmla="*/ 7082644 w 7379537"/>
                  <a:gd name="connsiteY312" fmla="*/ 5993176 h 6376148"/>
                  <a:gd name="connsiteX313" fmla="*/ 7137728 w 7379537"/>
                  <a:gd name="connsiteY313" fmla="*/ 5982159 h 6376148"/>
                  <a:gd name="connsiteX314" fmla="*/ 7170779 w 7379537"/>
                  <a:gd name="connsiteY314" fmla="*/ 5971142 h 6376148"/>
                  <a:gd name="connsiteX315" fmla="*/ 7236880 w 7379537"/>
                  <a:gd name="connsiteY315" fmla="*/ 5960125 h 6376148"/>
                  <a:gd name="connsiteX316" fmla="*/ 7313998 w 7379537"/>
                  <a:gd name="connsiteY316" fmla="*/ 5938091 h 6376148"/>
                  <a:gd name="connsiteX317" fmla="*/ 7325015 w 7379537"/>
                  <a:gd name="connsiteY317" fmla="*/ 5894024 h 6376148"/>
                  <a:gd name="connsiteX0" fmla="*/ 7325015 w 7379537"/>
                  <a:gd name="connsiteY0" fmla="*/ 5894024 h 6376148"/>
                  <a:gd name="connsiteX1" fmla="*/ 7336032 w 7379537"/>
                  <a:gd name="connsiteY1" fmla="*/ 4164376 h 6376148"/>
                  <a:gd name="connsiteX2" fmla="*/ 7313998 w 7379537"/>
                  <a:gd name="connsiteY2" fmla="*/ 4131325 h 6376148"/>
                  <a:gd name="connsiteX3" fmla="*/ 7336032 w 7379537"/>
                  <a:gd name="connsiteY3" fmla="*/ 3360144 h 6376148"/>
                  <a:gd name="connsiteX4" fmla="*/ 7302981 w 7379537"/>
                  <a:gd name="connsiteY4" fmla="*/ 3294043 h 6376148"/>
                  <a:gd name="connsiteX5" fmla="*/ 7325015 w 7379537"/>
                  <a:gd name="connsiteY5" fmla="*/ 2445744 h 6376148"/>
                  <a:gd name="connsiteX6" fmla="*/ 7313998 w 7379537"/>
                  <a:gd name="connsiteY6" fmla="*/ 165253 h 6376148"/>
                  <a:gd name="connsiteX7" fmla="*/ 7126711 w 7379537"/>
                  <a:gd name="connsiteY7" fmla="*/ 154236 h 6376148"/>
                  <a:gd name="connsiteX8" fmla="*/ 7060610 w 7379537"/>
                  <a:gd name="connsiteY8" fmla="*/ 132202 h 6376148"/>
                  <a:gd name="connsiteX9" fmla="*/ 6950441 w 7379537"/>
                  <a:gd name="connsiteY9" fmla="*/ 110168 h 6376148"/>
                  <a:gd name="connsiteX10" fmla="*/ 6906374 w 7379537"/>
                  <a:gd name="connsiteY10" fmla="*/ 99151 h 6376148"/>
                  <a:gd name="connsiteX11" fmla="*/ 4647916 w 7379537"/>
                  <a:gd name="connsiteY11" fmla="*/ 88135 h 6376148"/>
                  <a:gd name="connsiteX12" fmla="*/ 4614865 w 7379537"/>
                  <a:gd name="connsiteY12" fmla="*/ 77118 h 6376148"/>
                  <a:gd name="connsiteX13" fmla="*/ 4526730 w 7379537"/>
                  <a:gd name="connsiteY13" fmla="*/ 55084 h 6376148"/>
                  <a:gd name="connsiteX14" fmla="*/ 4493680 w 7379537"/>
                  <a:gd name="connsiteY14" fmla="*/ 44067 h 6376148"/>
                  <a:gd name="connsiteX15" fmla="*/ 4427579 w 7379537"/>
                  <a:gd name="connsiteY15" fmla="*/ 33050 h 6376148"/>
                  <a:gd name="connsiteX16" fmla="*/ 4350461 w 7379537"/>
                  <a:gd name="connsiteY16" fmla="*/ 11017 h 6376148"/>
                  <a:gd name="connsiteX17" fmla="*/ 4295376 w 7379537"/>
                  <a:gd name="connsiteY17" fmla="*/ 0 h 6376148"/>
                  <a:gd name="connsiteX18" fmla="*/ 913198 w 7379537"/>
                  <a:gd name="connsiteY18" fmla="*/ 11017 h 6376148"/>
                  <a:gd name="connsiteX19" fmla="*/ 836080 w 7379537"/>
                  <a:gd name="connsiteY19" fmla="*/ 33050 h 6376148"/>
                  <a:gd name="connsiteX20" fmla="*/ 769979 w 7379537"/>
                  <a:gd name="connsiteY20" fmla="*/ 44067 h 6376148"/>
                  <a:gd name="connsiteX21" fmla="*/ 571675 w 7379537"/>
                  <a:gd name="connsiteY21" fmla="*/ 55084 h 6376148"/>
                  <a:gd name="connsiteX22" fmla="*/ 494557 w 7379537"/>
                  <a:gd name="connsiteY22" fmla="*/ 77118 h 6376148"/>
                  <a:gd name="connsiteX23" fmla="*/ 461506 w 7379537"/>
                  <a:gd name="connsiteY23" fmla="*/ 88135 h 6376148"/>
                  <a:gd name="connsiteX24" fmla="*/ 428456 w 7379537"/>
                  <a:gd name="connsiteY24" fmla="*/ 121185 h 6376148"/>
                  <a:gd name="connsiteX25" fmla="*/ 395405 w 7379537"/>
                  <a:gd name="connsiteY25" fmla="*/ 132202 h 6376148"/>
                  <a:gd name="connsiteX26" fmla="*/ 384388 w 7379537"/>
                  <a:gd name="connsiteY26" fmla="*/ 187286 h 6376148"/>
                  <a:gd name="connsiteX27" fmla="*/ 362355 w 7379537"/>
                  <a:gd name="connsiteY27" fmla="*/ 253388 h 6376148"/>
                  <a:gd name="connsiteX28" fmla="*/ 329304 w 7379537"/>
                  <a:gd name="connsiteY28" fmla="*/ 352539 h 6376148"/>
                  <a:gd name="connsiteX29" fmla="*/ 318287 w 7379537"/>
                  <a:gd name="connsiteY29" fmla="*/ 385590 h 6376148"/>
                  <a:gd name="connsiteX30" fmla="*/ 307270 w 7379537"/>
                  <a:gd name="connsiteY30" fmla="*/ 418641 h 6376148"/>
                  <a:gd name="connsiteX31" fmla="*/ 296253 w 7379537"/>
                  <a:gd name="connsiteY31" fmla="*/ 462708 h 6376148"/>
                  <a:gd name="connsiteX32" fmla="*/ 307270 w 7379537"/>
                  <a:gd name="connsiteY32" fmla="*/ 1498294 h 6376148"/>
                  <a:gd name="connsiteX33" fmla="*/ 318287 w 7379537"/>
                  <a:gd name="connsiteY33" fmla="*/ 1542361 h 6376148"/>
                  <a:gd name="connsiteX34" fmla="*/ 373371 w 7379537"/>
                  <a:gd name="connsiteY34" fmla="*/ 1630496 h 6376148"/>
                  <a:gd name="connsiteX35" fmla="*/ 461506 w 7379537"/>
                  <a:gd name="connsiteY35" fmla="*/ 1553378 h 6376148"/>
                  <a:gd name="connsiteX36" fmla="*/ 505574 w 7379537"/>
                  <a:gd name="connsiteY36" fmla="*/ 1454226 h 6376148"/>
                  <a:gd name="connsiteX37" fmla="*/ 571675 w 7379537"/>
                  <a:gd name="connsiteY37" fmla="*/ 1432192 h 6376148"/>
                  <a:gd name="connsiteX38" fmla="*/ 869130 w 7379537"/>
                  <a:gd name="connsiteY38" fmla="*/ 1421176 h 6376148"/>
                  <a:gd name="connsiteX39" fmla="*/ 880147 w 7379537"/>
                  <a:gd name="connsiteY39" fmla="*/ 1299990 h 6376148"/>
                  <a:gd name="connsiteX40" fmla="*/ 913198 w 7379537"/>
                  <a:gd name="connsiteY40" fmla="*/ 1277956 h 6376148"/>
                  <a:gd name="connsiteX41" fmla="*/ 979299 w 7379537"/>
                  <a:gd name="connsiteY41" fmla="*/ 1322024 h 6376148"/>
                  <a:gd name="connsiteX42" fmla="*/ 1056417 w 7379537"/>
                  <a:gd name="connsiteY42" fmla="*/ 1377108 h 6376148"/>
                  <a:gd name="connsiteX43" fmla="*/ 1122518 w 7379537"/>
                  <a:gd name="connsiteY43" fmla="*/ 1399142 h 6376148"/>
                  <a:gd name="connsiteX44" fmla="*/ 1155569 w 7379537"/>
                  <a:gd name="connsiteY44" fmla="*/ 1410159 h 6376148"/>
                  <a:gd name="connsiteX45" fmla="*/ 1177603 w 7379537"/>
                  <a:gd name="connsiteY45" fmla="*/ 1443209 h 6376148"/>
                  <a:gd name="connsiteX46" fmla="*/ 1188620 w 7379537"/>
                  <a:gd name="connsiteY46" fmla="*/ 1498294 h 6376148"/>
                  <a:gd name="connsiteX47" fmla="*/ 1254721 w 7379537"/>
                  <a:gd name="connsiteY47" fmla="*/ 1520327 h 6376148"/>
                  <a:gd name="connsiteX48" fmla="*/ 1309805 w 7379537"/>
                  <a:gd name="connsiteY48" fmla="*/ 1509311 h 6376148"/>
                  <a:gd name="connsiteX49" fmla="*/ 1342856 w 7379537"/>
                  <a:gd name="connsiteY49" fmla="*/ 1498294 h 6376148"/>
                  <a:gd name="connsiteX50" fmla="*/ 1386923 w 7379537"/>
                  <a:gd name="connsiteY50" fmla="*/ 1487277 h 6376148"/>
                  <a:gd name="connsiteX51" fmla="*/ 1442008 w 7379537"/>
                  <a:gd name="connsiteY51" fmla="*/ 1476260 h 6376148"/>
                  <a:gd name="connsiteX52" fmla="*/ 1541159 w 7379537"/>
                  <a:gd name="connsiteY52" fmla="*/ 1443209 h 6376148"/>
                  <a:gd name="connsiteX53" fmla="*/ 1574210 w 7379537"/>
                  <a:gd name="connsiteY53" fmla="*/ 1432192 h 6376148"/>
                  <a:gd name="connsiteX54" fmla="*/ 1596244 w 7379537"/>
                  <a:gd name="connsiteY54" fmla="*/ 1399142 h 6376148"/>
                  <a:gd name="connsiteX55" fmla="*/ 1662345 w 7379537"/>
                  <a:gd name="connsiteY55" fmla="*/ 1377108 h 6376148"/>
                  <a:gd name="connsiteX56" fmla="*/ 1695395 w 7379537"/>
                  <a:gd name="connsiteY56" fmla="*/ 1355074 h 6376148"/>
                  <a:gd name="connsiteX57" fmla="*/ 2279289 w 7379537"/>
                  <a:gd name="connsiteY57" fmla="*/ 1322024 h 6376148"/>
                  <a:gd name="connsiteX58" fmla="*/ 2290306 w 7379537"/>
                  <a:gd name="connsiteY58" fmla="*/ 870332 h 6376148"/>
                  <a:gd name="connsiteX59" fmla="*/ 2323357 w 7379537"/>
                  <a:gd name="connsiteY59" fmla="*/ 793214 h 6376148"/>
                  <a:gd name="connsiteX60" fmla="*/ 2356408 w 7379537"/>
                  <a:gd name="connsiteY60" fmla="*/ 782197 h 6376148"/>
                  <a:gd name="connsiteX61" fmla="*/ 2367424 w 7379537"/>
                  <a:gd name="connsiteY61" fmla="*/ 815248 h 6376148"/>
                  <a:gd name="connsiteX62" fmla="*/ 2411492 w 7379537"/>
                  <a:gd name="connsiteY62" fmla="*/ 881349 h 6376148"/>
                  <a:gd name="connsiteX63" fmla="*/ 2477593 w 7379537"/>
                  <a:gd name="connsiteY63" fmla="*/ 837282 h 6376148"/>
                  <a:gd name="connsiteX64" fmla="*/ 2587762 w 7379537"/>
                  <a:gd name="connsiteY64" fmla="*/ 749147 h 6376148"/>
                  <a:gd name="connsiteX65" fmla="*/ 2653863 w 7379537"/>
                  <a:gd name="connsiteY65" fmla="*/ 694062 h 6376148"/>
                  <a:gd name="connsiteX66" fmla="*/ 2697930 w 7379537"/>
                  <a:gd name="connsiteY66" fmla="*/ 683045 h 6376148"/>
                  <a:gd name="connsiteX67" fmla="*/ 2753015 w 7379537"/>
                  <a:gd name="connsiteY67" fmla="*/ 694062 h 6376148"/>
                  <a:gd name="connsiteX68" fmla="*/ 2730981 w 7379537"/>
                  <a:gd name="connsiteY68" fmla="*/ 815248 h 6376148"/>
                  <a:gd name="connsiteX69" fmla="*/ 2775048 w 7379537"/>
                  <a:gd name="connsiteY69" fmla="*/ 837282 h 6376148"/>
                  <a:gd name="connsiteX70" fmla="*/ 2808099 w 7379537"/>
                  <a:gd name="connsiteY70" fmla="*/ 859315 h 6376148"/>
                  <a:gd name="connsiteX71" fmla="*/ 2841150 w 7379537"/>
                  <a:gd name="connsiteY71" fmla="*/ 870332 h 6376148"/>
                  <a:gd name="connsiteX72" fmla="*/ 2874200 w 7379537"/>
                  <a:gd name="connsiteY72" fmla="*/ 892366 h 6376148"/>
                  <a:gd name="connsiteX73" fmla="*/ 2907251 w 7379537"/>
                  <a:gd name="connsiteY73" fmla="*/ 903383 h 6376148"/>
                  <a:gd name="connsiteX74" fmla="*/ 2929285 w 7379537"/>
                  <a:gd name="connsiteY74" fmla="*/ 936433 h 6376148"/>
                  <a:gd name="connsiteX75" fmla="*/ 2918268 w 7379537"/>
                  <a:gd name="connsiteY75" fmla="*/ 969484 h 6376148"/>
                  <a:gd name="connsiteX76" fmla="*/ 2984369 w 7379537"/>
                  <a:gd name="connsiteY76" fmla="*/ 1013551 h 6376148"/>
                  <a:gd name="connsiteX77" fmla="*/ 3006403 w 7379537"/>
                  <a:gd name="connsiteY77" fmla="*/ 1046602 h 6376148"/>
                  <a:gd name="connsiteX78" fmla="*/ 3017420 w 7379537"/>
                  <a:gd name="connsiteY78" fmla="*/ 1090670 h 6376148"/>
                  <a:gd name="connsiteX79" fmla="*/ 3028436 w 7379537"/>
                  <a:gd name="connsiteY79" fmla="*/ 1123720 h 6376148"/>
                  <a:gd name="connsiteX80" fmla="*/ 3039453 w 7379537"/>
                  <a:gd name="connsiteY80" fmla="*/ 1167788 h 6376148"/>
                  <a:gd name="connsiteX81" fmla="*/ 3138605 w 7379537"/>
                  <a:gd name="connsiteY81" fmla="*/ 1178805 h 6376148"/>
                  <a:gd name="connsiteX82" fmla="*/ 3171656 w 7379537"/>
                  <a:gd name="connsiteY82" fmla="*/ 1189821 h 6376148"/>
                  <a:gd name="connsiteX83" fmla="*/ 3171656 w 7379537"/>
                  <a:gd name="connsiteY83" fmla="*/ 1266939 h 6376148"/>
                  <a:gd name="connsiteX84" fmla="*/ 3138605 w 7379537"/>
                  <a:gd name="connsiteY84" fmla="*/ 1277956 h 6376148"/>
                  <a:gd name="connsiteX85" fmla="*/ 2951318 w 7379537"/>
                  <a:gd name="connsiteY85" fmla="*/ 1288973 h 6376148"/>
                  <a:gd name="connsiteX86" fmla="*/ 2940302 w 7379537"/>
                  <a:gd name="connsiteY86" fmla="*/ 1322024 h 6376148"/>
                  <a:gd name="connsiteX87" fmla="*/ 2951318 w 7379537"/>
                  <a:gd name="connsiteY87" fmla="*/ 1355074 h 6376148"/>
                  <a:gd name="connsiteX88" fmla="*/ 3006403 w 7379537"/>
                  <a:gd name="connsiteY88" fmla="*/ 1432192 h 6376148"/>
                  <a:gd name="connsiteX89" fmla="*/ 3039453 w 7379537"/>
                  <a:gd name="connsiteY89" fmla="*/ 1454226 h 6376148"/>
                  <a:gd name="connsiteX90" fmla="*/ 3116571 w 7379537"/>
                  <a:gd name="connsiteY90" fmla="*/ 1520327 h 6376148"/>
                  <a:gd name="connsiteX91" fmla="*/ 3182673 w 7379537"/>
                  <a:gd name="connsiteY91" fmla="*/ 1564395 h 6376148"/>
                  <a:gd name="connsiteX92" fmla="*/ 3226740 w 7379537"/>
                  <a:gd name="connsiteY92" fmla="*/ 1586429 h 6376148"/>
                  <a:gd name="connsiteX93" fmla="*/ 3292841 w 7379537"/>
                  <a:gd name="connsiteY93" fmla="*/ 1608462 h 6376148"/>
                  <a:gd name="connsiteX94" fmla="*/ 3259791 w 7379537"/>
                  <a:gd name="connsiteY94" fmla="*/ 1630496 h 6376148"/>
                  <a:gd name="connsiteX95" fmla="*/ 3160639 w 7379537"/>
                  <a:gd name="connsiteY95" fmla="*/ 1608462 h 6376148"/>
                  <a:gd name="connsiteX96" fmla="*/ 3105555 w 7379537"/>
                  <a:gd name="connsiteY96" fmla="*/ 1597445 h 6376148"/>
                  <a:gd name="connsiteX97" fmla="*/ 3039453 w 7379537"/>
                  <a:gd name="connsiteY97" fmla="*/ 1575412 h 6376148"/>
                  <a:gd name="connsiteX98" fmla="*/ 2951318 w 7379537"/>
                  <a:gd name="connsiteY98" fmla="*/ 1553378 h 6376148"/>
                  <a:gd name="connsiteX99" fmla="*/ 2907251 w 7379537"/>
                  <a:gd name="connsiteY99" fmla="*/ 1542361 h 6376148"/>
                  <a:gd name="connsiteX100" fmla="*/ 2874200 w 7379537"/>
                  <a:gd name="connsiteY100" fmla="*/ 1531344 h 6376148"/>
                  <a:gd name="connsiteX101" fmla="*/ 2730981 w 7379537"/>
                  <a:gd name="connsiteY101" fmla="*/ 1542361 h 6376148"/>
                  <a:gd name="connsiteX102" fmla="*/ 2764032 w 7379537"/>
                  <a:gd name="connsiteY102" fmla="*/ 1564395 h 6376148"/>
                  <a:gd name="connsiteX103" fmla="*/ 2918268 w 7379537"/>
                  <a:gd name="connsiteY103" fmla="*/ 1575412 h 6376148"/>
                  <a:gd name="connsiteX104" fmla="*/ 3017420 w 7379537"/>
                  <a:gd name="connsiteY104" fmla="*/ 1641513 h 6376148"/>
                  <a:gd name="connsiteX105" fmla="*/ 3050470 w 7379537"/>
                  <a:gd name="connsiteY105" fmla="*/ 1663547 h 6376148"/>
                  <a:gd name="connsiteX106" fmla="*/ 3039453 w 7379537"/>
                  <a:gd name="connsiteY106" fmla="*/ 1949985 h 6376148"/>
                  <a:gd name="connsiteX107" fmla="*/ 3006403 w 7379537"/>
                  <a:gd name="connsiteY107" fmla="*/ 1961002 h 6376148"/>
                  <a:gd name="connsiteX108" fmla="*/ 2918268 w 7379537"/>
                  <a:gd name="connsiteY108" fmla="*/ 1983036 h 6376148"/>
                  <a:gd name="connsiteX109" fmla="*/ 2852167 w 7379537"/>
                  <a:gd name="connsiteY109" fmla="*/ 2005070 h 6376148"/>
                  <a:gd name="connsiteX110" fmla="*/ 2863183 w 7379537"/>
                  <a:gd name="connsiteY110" fmla="*/ 2115238 h 6376148"/>
                  <a:gd name="connsiteX111" fmla="*/ 2896234 w 7379537"/>
                  <a:gd name="connsiteY111" fmla="*/ 2148289 h 6376148"/>
                  <a:gd name="connsiteX112" fmla="*/ 2929285 w 7379537"/>
                  <a:gd name="connsiteY112" fmla="*/ 2170323 h 6376148"/>
                  <a:gd name="connsiteX113" fmla="*/ 2995386 w 7379537"/>
                  <a:gd name="connsiteY113" fmla="*/ 2214390 h 6376148"/>
                  <a:gd name="connsiteX114" fmla="*/ 3017420 w 7379537"/>
                  <a:gd name="connsiteY114" fmla="*/ 2247441 h 6376148"/>
                  <a:gd name="connsiteX115" fmla="*/ 3050470 w 7379537"/>
                  <a:gd name="connsiteY115" fmla="*/ 2269474 h 6376148"/>
                  <a:gd name="connsiteX116" fmla="*/ 3061487 w 7379537"/>
                  <a:gd name="connsiteY116" fmla="*/ 2302525 h 6376148"/>
                  <a:gd name="connsiteX117" fmla="*/ 3050470 w 7379537"/>
                  <a:gd name="connsiteY117" fmla="*/ 2500829 h 6376148"/>
                  <a:gd name="connsiteX118" fmla="*/ 3270808 w 7379537"/>
                  <a:gd name="connsiteY118" fmla="*/ 2522862 h 6376148"/>
                  <a:gd name="connsiteX119" fmla="*/ 4185208 w 7379537"/>
                  <a:gd name="connsiteY119" fmla="*/ 2511845 h 6376148"/>
                  <a:gd name="connsiteX120" fmla="*/ 4196224 w 7379537"/>
                  <a:gd name="connsiteY120" fmla="*/ 2291508 h 6376148"/>
                  <a:gd name="connsiteX121" fmla="*/ 4251309 w 7379537"/>
                  <a:gd name="connsiteY121" fmla="*/ 2247441 h 6376148"/>
                  <a:gd name="connsiteX122" fmla="*/ 4284359 w 7379537"/>
                  <a:gd name="connsiteY122" fmla="*/ 2214390 h 6376148"/>
                  <a:gd name="connsiteX123" fmla="*/ 4350461 w 7379537"/>
                  <a:gd name="connsiteY123" fmla="*/ 2192356 h 6376148"/>
                  <a:gd name="connsiteX124" fmla="*/ 4427579 w 7379537"/>
                  <a:gd name="connsiteY124" fmla="*/ 2137272 h 6376148"/>
                  <a:gd name="connsiteX125" fmla="*/ 4460629 w 7379537"/>
                  <a:gd name="connsiteY125" fmla="*/ 2126255 h 6376148"/>
                  <a:gd name="connsiteX126" fmla="*/ 4471646 w 7379537"/>
                  <a:gd name="connsiteY126" fmla="*/ 2093205 h 6376148"/>
                  <a:gd name="connsiteX127" fmla="*/ 4460629 w 7379537"/>
                  <a:gd name="connsiteY127" fmla="*/ 1806766 h 6376148"/>
                  <a:gd name="connsiteX128" fmla="*/ 4449612 w 7379537"/>
                  <a:gd name="connsiteY128" fmla="*/ 1773715 h 6376148"/>
                  <a:gd name="connsiteX129" fmla="*/ 4416562 w 7379537"/>
                  <a:gd name="connsiteY129" fmla="*/ 1751682 h 6376148"/>
                  <a:gd name="connsiteX130" fmla="*/ 4339444 w 7379537"/>
                  <a:gd name="connsiteY130" fmla="*/ 1696597 h 6376148"/>
                  <a:gd name="connsiteX131" fmla="*/ 4284359 w 7379537"/>
                  <a:gd name="connsiteY131" fmla="*/ 1597445 h 6376148"/>
                  <a:gd name="connsiteX132" fmla="*/ 4262326 w 7379537"/>
                  <a:gd name="connsiteY132" fmla="*/ 1564395 h 6376148"/>
                  <a:gd name="connsiteX133" fmla="*/ 4240292 w 7379537"/>
                  <a:gd name="connsiteY133" fmla="*/ 1498294 h 6376148"/>
                  <a:gd name="connsiteX134" fmla="*/ 4273342 w 7379537"/>
                  <a:gd name="connsiteY134" fmla="*/ 1366091 h 6376148"/>
                  <a:gd name="connsiteX135" fmla="*/ 4306393 w 7379537"/>
                  <a:gd name="connsiteY135" fmla="*/ 1299990 h 6376148"/>
                  <a:gd name="connsiteX136" fmla="*/ 4339444 w 7379537"/>
                  <a:gd name="connsiteY136" fmla="*/ 1288973 h 6376148"/>
                  <a:gd name="connsiteX137" fmla="*/ 4372494 w 7379537"/>
                  <a:gd name="connsiteY137" fmla="*/ 1266939 h 6376148"/>
                  <a:gd name="connsiteX138" fmla="*/ 4405545 w 7379537"/>
                  <a:gd name="connsiteY138" fmla="*/ 1200838 h 6376148"/>
                  <a:gd name="connsiteX139" fmla="*/ 4416562 w 7379537"/>
                  <a:gd name="connsiteY139" fmla="*/ 969484 h 6376148"/>
                  <a:gd name="connsiteX140" fmla="*/ 4427579 w 7379537"/>
                  <a:gd name="connsiteY140" fmla="*/ 936433 h 6376148"/>
                  <a:gd name="connsiteX141" fmla="*/ 4471646 w 7379537"/>
                  <a:gd name="connsiteY141" fmla="*/ 870332 h 6376148"/>
                  <a:gd name="connsiteX142" fmla="*/ 4493680 w 7379537"/>
                  <a:gd name="connsiteY142" fmla="*/ 837282 h 6376148"/>
                  <a:gd name="connsiteX143" fmla="*/ 4559781 w 7379537"/>
                  <a:gd name="connsiteY143" fmla="*/ 793214 h 6376148"/>
                  <a:gd name="connsiteX144" fmla="*/ 4581815 w 7379537"/>
                  <a:gd name="connsiteY144" fmla="*/ 760164 h 6376148"/>
                  <a:gd name="connsiteX145" fmla="*/ 4647916 w 7379537"/>
                  <a:gd name="connsiteY145" fmla="*/ 716096 h 6376148"/>
                  <a:gd name="connsiteX146" fmla="*/ 5000456 w 7379537"/>
                  <a:gd name="connsiteY146" fmla="*/ 694062 h 6376148"/>
                  <a:gd name="connsiteX147" fmla="*/ 5033506 w 7379537"/>
                  <a:gd name="connsiteY147" fmla="*/ 672029 h 6376148"/>
                  <a:gd name="connsiteX148" fmla="*/ 5055540 w 7379537"/>
                  <a:gd name="connsiteY148" fmla="*/ 605927 h 6376148"/>
                  <a:gd name="connsiteX149" fmla="*/ 5121641 w 7379537"/>
                  <a:gd name="connsiteY149" fmla="*/ 583894 h 6376148"/>
                  <a:gd name="connsiteX150" fmla="*/ 5154692 w 7379537"/>
                  <a:gd name="connsiteY150" fmla="*/ 572877 h 6376148"/>
                  <a:gd name="connsiteX151" fmla="*/ 5562316 w 7379537"/>
                  <a:gd name="connsiteY151" fmla="*/ 583894 h 6376148"/>
                  <a:gd name="connsiteX152" fmla="*/ 5595367 w 7379537"/>
                  <a:gd name="connsiteY152" fmla="*/ 594911 h 6376148"/>
                  <a:gd name="connsiteX153" fmla="*/ 5694518 w 7379537"/>
                  <a:gd name="connsiteY153" fmla="*/ 605927 h 6376148"/>
                  <a:gd name="connsiteX154" fmla="*/ 5760620 w 7379537"/>
                  <a:gd name="connsiteY154" fmla="*/ 627961 h 6376148"/>
                  <a:gd name="connsiteX155" fmla="*/ 5837738 w 7379537"/>
                  <a:gd name="connsiteY155" fmla="*/ 649995 h 6376148"/>
                  <a:gd name="connsiteX156" fmla="*/ 5903839 w 7379537"/>
                  <a:gd name="connsiteY156" fmla="*/ 683045 h 6376148"/>
                  <a:gd name="connsiteX157" fmla="*/ 5936889 w 7379537"/>
                  <a:gd name="connsiteY157" fmla="*/ 705079 h 6376148"/>
                  <a:gd name="connsiteX158" fmla="*/ 5969940 w 7379537"/>
                  <a:gd name="connsiteY158" fmla="*/ 738130 h 6376148"/>
                  <a:gd name="connsiteX159" fmla="*/ 6025024 w 7379537"/>
                  <a:gd name="connsiteY159" fmla="*/ 749147 h 6376148"/>
                  <a:gd name="connsiteX160" fmla="*/ 6036041 w 7379537"/>
                  <a:gd name="connsiteY160" fmla="*/ 804231 h 6376148"/>
                  <a:gd name="connsiteX161" fmla="*/ 6047058 w 7379537"/>
                  <a:gd name="connsiteY161" fmla="*/ 837282 h 6376148"/>
                  <a:gd name="connsiteX162" fmla="*/ 6080109 w 7379537"/>
                  <a:gd name="connsiteY162" fmla="*/ 815248 h 6376148"/>
                  <a:gd name="connsiteX163" fmla="*/ 6146210 w 7379537"/>
                  <a:gd name="connsiteY163" fmla="*/ 793214 h 6376148"/>
                  <a:gd name="connsiteX164" fmla="*/ 6190277 w 7379537"/>
                  <a:gd name="connsiteY164" fmla="*/ 892366 h 6376148"/>
                  <a:gd name="connsiteX165" fmla="*/ 6201294 w 7379537"/>
                  <a:gd name="connsiteY165" fmla="*/ 925417 h 6376148"/>
                  <a:gd name="connsiteX166" fmla="*/ 6289429 w 7379537"/>
                  <a:gd name="connsiteY166" fmla="*/ 958467 h 6376148"/>
                  <a:gd name="connsiteX167" fmla="*/ 6410615 w 7379537"/>
                  <a:gd name="connsiteY167" fmla="*/ 991518 h 6376148"/>
                  <a:gd name="connsiteX168" fmla="*/ 6443665 w 7379537"/>
                  <a:gd name="connsiteY168" fmla="*/ 1002535 h 6376148"/>
                  <a:gd name="connsiteX169" fmla="*/ 6465699 w 7379537"/>
                  <a:gd name="connsiteY169" fmla="*/ 1035585 h 6376148"/>
                  <a:gd name="connsiteX170" fmla="*/ 6498750 w 7379537"/>
                  <a:gd name="connsiteY170" fmla="*/ 1057619 h 6376148"/>
                  <a:gd name="connsiteX171" fmla="*/ 6553834 w 7379537"/>
                  <a:gd name="connsiteY171" fmla="*/ 1167788 h 6376148"/>
                  <a:gd name="connsiteX172" fmla="*/ 6520783 w 7379537"/>
                  <a:gd name="connsiteY172" fmla="*/ 1178805 h 6376148"/>
                  <a:gd name="connsiteX173" fmla="*/ 6399598 w 7379537"/>
                  <a:gd name="connsiteY173" fmla="*/ 1189821 h 6376148"/>
                  <a:gd name="connsiteX174" fmla="*/ 6432648 w 7379537"/>
                  <a:gd name="connsiteY174" fmla="*/ 1222872 h 6376148"/>
                  <a:gd name="connsiteX175" fmla="*/ 6476716 w 7379537"/>
                  <a:gd name="connsiteY175" fmla="*/ 1244906 h 6376148"/>
                  <a:gd name="connsiteX176" fmla="*/ 6520783 w 7379537"/>
                  <a:gd name="connsiteY176" fmla="*/ 1277956 h 6376148"/>
                  <a:gd name="connsiteX177" fmla="*/ 6542817 w 7379537"/>
                  <a:gd name="connsiteY177" fmla="*/ 1311007 h 6376148"/>
                  <a:gd name="connsiteX178" fmla="*/ 6608918 w 7379537"/>
                  <a:gd name="connsiteY178" fmla="*/ 1366091 h 6376148"/>
                  <a:gd name="connsiteX179" fmla="*/ 6619935 w 7379537"/>
                  <a:gd name="connsiteY179" fmla="*/ 1432192 h 6376148"/>
                  <a:gd name="connsiteX180" fmla="*/ 6630952 w 7379537"/>
                  <a:gd name="connsiteY180" fmla="*/ 1465243 h 6376148"/>
                  <a:gd name="connsiteX181" fmla="*/ 6664003 w 7379537"/>
                  <a:gd name="connsiteY181" fmla="*/ 1597445 h 6376148"/>
                  <a:gd name="connsiteX182" fmla="*/ 6697053 w 7379537"/>
                  <a:gd name="connsiteY182" fmla="*/ 1619479 h 6376148"/>
                  <a:gd name="connsiteX183" fmla="*/ 6741121 w 7379537"/>
                  <a:gd name="connsiteY183" fmla="*/ 1685580 h 6376148"/>
                  <a:gd name="connsiteX184" fmla="*/ 6763155 w 7379537"/>
                  <a:gd name="connsiteY184" fmla="*/ 1718631 h 6376148"/>
                  <a:gd name="connsiteX185" fmla="*/ 6763155 w 7379537"/>
                  <a:gd name="connsiteY185" fmla="*/ 1795749 h 6376148"/>
                  <a:gd name="connsiteX186" fmla="*/ 6752138 w 7379537"/>
                  <a:gd name="connsiteY186" fmla="*/ 1762698 h 6376148"/>
                  <a:gd name="connsiteX187" fmla="*/ 6719087 w 7379537"/>
                  <a:gd name="connsiteY187" fmla="*/ 1729648 h 6376148"/>
                  <a:gd name="connsiteX188" fmla="*/ 6708070 w 7379537"/>
                  <a:gd name="connsiteY188" fmla="*/ 1696597 h 6376148"/>
                  <a:gd name="connsiteX189" fmla="*/ 6664003 w 7379537"/>
                  <a:gd name="connsiteY189" fmla="*/ 1630496 h 6376148"/>
                  <a:gd name="connsiteX190" fmla="*/ 6652986 w 7379537"/>
                  <a:gd name="connsiteY190" fmla="*/ 1597445 h 6376148"/>
                  <a:gd name="connsiteX191" fmla="*/ 6664003 w 7379537"/>
                  <a:gd name="connsiteY191" fmla="*/ 1839817 h 6376148"/>
                  <a:gd name="connsiteX192" fmla="*/ 6675020 w 7379537"/>
                  <a:gd name="connsiteY192" fmla="*/ 1872867 h 6376148"/>
                  <a:gd name="connsiteX193" fmla="*/ 6697053 w 7379537"/>
                  <a:gd name="connsiteY193" fmla="*/ 1905918 h 6376148"/>
                  <a:gd name="connsiteX194" fmla="*/ 6719087 w 7379537"/>
                  <a:gd name="connsiteY194" fmla="*/ 2049137 h 6376148"/>
                  <a:gd name="connsiteX195" fmla="*/ 6741121 w 7379537"/>
                  <a:gd name="connsiteY195" fmla="*/ 2082188 h 6376148"/>
                  <a:gd name="connsiteX196" fmla="*/ 6719087 w 7379537"/>
                  <a:gd name="connsiteY196" fmla="*/ 2115238 h 6376148"/>
                  <a:gd name="connsiteX197" fmla="*/ 6675020 w 7379537"/>
                  <a:gd name="connsiteY197" fmla="*/ 2159306 h 6376148"/>
                  <a:gd name="connsiteX198" fmla="*/ 6697053 w 7379537"/>
                  <a:gd name="connsiteY198" fmla="*/ 2192356 h 6376148"/>
                  <a:gd name="connsiteX199" fmla="*/ 6730104 w 7379537"/>
                  <a:gd name="connsiteY199" fmla="*/ 2203373 h 6376148"/>
                  <a:gd name="connsiteX200" fmla="*/ 6763155 w 7379537"/>
                  <a:gd name="connsiteY200" fmla="*/ 2225407 h 6376148"/>
                  <a:gd name="connsiteX201" fmla="*/ 6818239 w 7379537"/>
                  <a:gd name="connsiteY201" fmla="*/ 2269474 h 6376148"/>
                  <a:gd name="connsiteX202" fmla="*/ 6840273 w 7379537"/>
                  <a:gd name="connsiteY202" fmla="*/ 2302525 h 6376148"/>
                  <a:gd name="connsiteX203" fmla="*/ 6917391 w 7379537"/>
                  <a:gd name="connsiteY203" fmla="*/ 2357609 h 6376148"/>
                  <a:gd name="connsiteX204" fmla="*/ 6939424 w 7379537"/>
                  <a:gd name="connsiteY204" fmla="*/ 2390660 h 6376148"/>
                  <a:gd name="connsiteX205" fmla="*/ 6961458 w 7379537"/>
                  <a:gd name="connsiteY205" fmla="*/ 2456761 h 6376148"/>
                  <a:gd name="connsiteX206" fmla="*/ 7005526 w 7379537"/>
                  <a:gd name="connsiteY206" fmla="*/ 2522862 h 6376148"/>
                  <a:gd name="connsiteX207" fmla="*/ 6950441 w 7379537"/>
                  <a:gd name="connsiteY207" fmla="*/ 2644048 h 6376148"/>
                  <a:gd name="connsiteX208" fmla="*/ 6917391 w 7379537"/>
                  <a:gd name="connsiteY208" fmla="*/ 2666082 h 6376148"/>
                  <a:gd name="connsiteX209" fmla="*/ 6851289 w 7379537"/>
                  <a:gd name="connsiteY209" fmla="*/ 2732183 h 6376148"/>
                  <a:gd name="connsiteX210" fmla="*/ 6785188 w 7379537"/>
                  <a:gd name="connsiteY210" fmla="*/ 2765233 h 6376148"/>
                  <a:gd name="connsiteX211" fmla="*/ 6741121 w 7379537"/>
                  <a:gd name="connsiteY211" fmla="*/ 2831335 h 6376148"/>
                  <a:gd name="connsiteX212" fmla="*/ 6697053 w 7379537"/>
                  <a:gd name="connsiteY212" fmla="*/ 2897436 h 6376148"/>
                  <a:gd name="connsiteX213" fmla="*/ 6664003 w 7379537"/>
                  <a:gd name="connsiteY213" fmla="*/ 2963537 h 6376148"/>
                  <a:gd name="connsiteX214" fmla="*/ 6641969 w 7379537"/>
                  <a:gd name="connsiteY214" fmla="*/ 2996588 h 6376148"/>
                  <a:gd name="connsiteX215" fmla="*/ 6675020 w 7379537"/>
                  <a:gd name="connsiteY215" fmla="*/ 3007605 h 6376148"/>
                  <a:gd name="connsiteX216" fmla="*/ 6630952 w 7379537"/>
                  <a:gd name="connsiteY216" fmla="*/ 3415229 h 6376148"/>
                  <a:gd name="connsiteX217" fmla="*/ 6664003 w 7379537"/>
                  <a:gd name="connsiteY217" fmla="*/ 3558448 h 6376148"/>
                  <a:gd name="connsiteX218" fmla="*/ 6664003 w 7379537"/>
                  <a:gd name="connsiteY218" fmla="*/ 3558448 h 6376148"/>
                  <a:gd name="connsiteX219" fmla="*/ 6675020 w 7379537"/>
                  <a:gd name="connsiteY219" fmla="*/ 3613532 h 6376148"/>
                  <a:gd name="connsiteX220" fmla="*/ 6686036 w 7379537"/>
                  <a:gd name="connsiteY220" fmla="*/ 3657600 h 6376148"/>
                  <a:gd name="connsiteX221" fmla="*/ 6697053 w 7379537"/>
                  <a:gd name="connsiteY221" fmla="*/ 3723701 h 6376148"/>
                  <a:gd name="connsiteX222" fmla="*/ 6719087 w 7379537"/>
                  <a:gd name="connsiteY222" fmla="*/ 3811836 h 6376148"/>
                  <a:gd name="connsiteX223" fmla="*/ 6730104 w 7379537"/>
                  <a:gd name="connsiteY223" fmla="*/ 3922005 h 6376148"/>
                  <a:gd name="connsiteX224" fmla="*/ 6752138 w 7379537"/>
                  <a:gd name="connsiteY224" fmla="*/ 4087258 h 6376148"/>
                  <a:gd name="connsiteX225" fmla="*/ 6785188 w 7379537"/>
                  <a:gd name="connsiteY225" fmla="*/ 4340645 h 6376148"/>
                  <a:gd name="connsiteX226" fmla="*/ 6796205 w 7379537"/>
                  <a:gd name="connsiteY226" fmla="*/ 4461831 h 6376148"/>
                  <a:gd name="connsiteX227" fmla="*/ 6818239 w 7379537"/>
                  <a:gd name="connsiteY227" fmla="*/ 4560983 h 6376148"/>
                  <a:gd name="connsiteX228" fmla="*/ 6829256 w 7379537"/>
                  <a:gd name="connsiteY228" fmla="*/ 4627084 h 6376148"/>
                  <a:gd name="connsiteX229" fmla="*/ 6862306 w 7379537"/>
                  <a:gd name="connsiteY229" fmla="*/ 4638101 h 6376148"/>
                  <a:gd name="connsiteX230" fmla="*/ 6895357 w 7379537"/>
                  <a:gd name="connsiteY230" fmla="*/ 4660135 h 6376148"/>
                  <a:gd name="connsiteX231" fmla="*/ 6994509 w 7379537"/>
                  <a:gd name="connsiteY231" fmla="*/ 4704202 h 6376148"/>
                  <a:gd name="connsiteX232" fmla="*/ 7049593 w 7379537"/>
                  <a:gd name="connsiteY232" fmla="*/ 4803354 h 6376148"/>
                  <a:gd name="connsiteX233" fmla="*/ 7082644 w 7379537"/>
                  <a:gd name="connsiteY233" fmla="*/ 4825388 h 6376148"/>
                  <a:gd name="connsiteX234" fmla="*/ 7104677 w 7379537"/>
                  <a:gd name="connsiteY234" fmla="*/ 4858438 h 6376148"/>
                  <a:gd name="connsiteX235" fmla="*/ 7104677 w 7379537"/>
                  <a:gd name="connsiteY235" fmla="*/ 4935556 h 6376148"/>
                  <a:gd name="connsiteX236" fmla="*/ 6708070 w 7379537"/>
                  <a:gd name="connsiteY236" fmla="*/ 4946573 h 6376148"/>
                  <a:gd name="connsiteX237" fmla="*/ 6608918 w 7379537"/>
                  <a:gd name="connsiteY237" fmla="*/ 4979624 h 6376148"/>
                  <a:gd name="connsiteX238" fmla="*/ 6575868 w 7379537"/>
                  <a:gd name="connsiteY238" fmla="*/ 4990641 h 6376148"/>
                  <a:gd name="connsiteX239" fmla="*/ 6355530 w 7379537"/>
                  <a:gd name="connsiteY239" fmla="*/ 5001658 h 6376148"/>
                  <a:gd name="connsiteX240" fmla="*/ 5936889 w 7379537"/>
                  <a:gd name="connsiteY240" fmla="*/ 5023691 h 6376148"/>
                  <a:gd name="connsiteX241" fmla="*/ 5848755 w 7379537"/>
                  <a:gd name="connsiteY241" fmla="*/ 5034708 h 6376148"/>
                  <a:gd name="connsiteX242" fmla="*/ 5033506 w 7379537"/>
                  <a:gd name="connsiteY242" fmla="*/ 5067759 h 6376148"/>
                  <a:gd name="connsiteX243" fmla="*/ 5044523 w 7379537"/>
                  <a:gd name="connsiteY243" fmla="*/ 5100809 h 6376148"/>
                  <a:gd name="connsiteX244" fmla="*/ 4625882 w 7379537"/>
                  <a:gd name="connsiteY244" fmla="*/ 5310130 h 6376148"/>
                  <a:gd name="connsiteX245" fmla="*/ 3986904 w 7379537"/>
                  <a:gd name="connsiteY245" fmla="*/ 5299113 h 6376148"/>
                  <a:gd name="connsiteX246" fmla="*/ 3920803 w 7379537"/>
                  <a:gd name="connsiteY246" fmla="*/ 5277079 h 6376148"/>
                  <a:gd name="connsiteX247" fmla="*/ 3876735 w 7379537"/>
                  <a:gd name="connsiteY247" fmla="*/ 5266062 h 6376148"/>
                  <a:gd name="connsiteX248" fmla="*/ 3733516 w 7379537"/>
                  <a:gd name="connsiteY248" fmla="*/ 5255045 h 6376148"/>
                  <a:gd name="connsiteX249" fmla="*/ 2797082 w 7379537"/>
                  <a:gd name="connsiteY249" fmla="*/ 5244029 h 6376148"/>
                  <a:gd name="connsiteX250" fmla="*/ 2730981 w 7379537"/>
                  <a:gd name="connsiteY250" fmla="*/ 5221995 h 6376148"/>
                  <a:gd name="connsiteX251" fmla="*/ 2697930 w 7379537"/>
                  <a:gd name="connsiteY251" fmla="*/ 5199961 h 6376148"/>
                  <a:gd name="connsiteX252" fmla="*/ 2631829 w 7379537"/>
                  <a:gd name="connsiteY252" fmla="*/ 5166911 h 6376148"/>
                  <a:gd name="connsiteX253" fmla="*/ 2598779 w 7379537"/>
                  <a:gd name="connsiteY253" fmla="*/ 5133860 h 6376148"/>
                  <a:gd name="connsiteX254" fmla="*/ 2565728 w 7379537"/>
                  <a:gd name="connsiteY254" fmla="*/ 5122843 h 6376148"/>
                  <a:gd name="connsiteX255" fmla="*/ 2499627 w 7379537"/>
                  <a:gd name="connsiteY255" fmla="*/ 5210611 h 6376148"/>
                  <a:gd name="connsiteX256" fmla="*/ 2246239 w 7379537"/>
                  <a:gd name="connsiteY256" fmla="*/ 5089792 h 6376148"/>
                  <a:gd name="connsiteX257" fmla="*/ 2202171 w 7379537"/>
                  <a:gd name="connsiteY257" fmla="*/ 5100809 h 6376148"/>
                  <a:gd name="connsiteX258" fmla="*/ 1981834 w 7379537"/>
                  <a:gd name="connsiteY258" fmla="*/ 5111826 h 6376148"/>
                  <a:gd name="connsiteX259" fmla="*/ 1023367 w 7379537"/>
                  <a:gd name="connsiteY259" fmla="*/ 5100809 h 6376148"/>
                  <a:gd name="connsiteX260" fmla="*/ 1001333 w 7379537"/>
                  <a:gd name="connsiteY260" fmla="*/ 5034708 h 6376148"/>
                  <a:gd name="connsiteX261" fmla="*/ 990316 w 7379537"/>
                  <a:gd name="connsiteY261" fmla="*/ 5001658 h 6376148"/>
                  <a:gd name="connsiteX262" fmla="*/ 979299 w 7379537"/>
                  <a:gd name="connsiteY262" fmla="*/ 4968607 h 6376148"/>
                  <a:gd name="connsiteX263" fmla="*/ 968282 w 7379537"/>
                  <a:gd name="connsiteY263" fmla="*/ 2699132 h 6376148"/>
                  <a:gd name="connsiteX264" fmla="*/ 913198 w 7379537"/>
                  <a:gd name="connsiteY264" fmla="*/ 2599980 h 6376148"/>
                  <a:gd name="connsiteX265" fmla="*/ 891164 w 7379537"/>
                  <a:gd name="connsiteY265" fmla="*/ 2566930 h 6376148"/>
                  <a:gd name="connsiteX266" fmla="*/ 880147 w 7379537"/>
                  <a:gd name="connsiteY266" fmla="*/ 2390660 h 6376148"/>
                  <a:gd name="connsiteX267" fmla="*/ 858114 w 7379537"/>
                  <a:gd name="connsiteY267" fmla="*/ 2357609 h 6376148"/>
                  <a:gd name="connsiteX268" fmla="*/ 880147 w 7379537"/>
                  <a:gd name="connsiteY268" fmla="*/ 2192356 h 6376148"/>
                  <a:gd name="connsiteX269" fmla="*/ 924215 w 7379537"/>
                  <a:gd name="connsiteY269" fmla="*/ 2126255 h 6376148"/>
                  <a:gd name="connsiteX270" fmla="*/ 935232 w 7379537"/>
                  <a:gd name="connsiteY270" fmla="*/ 2093205 h 6376148"/>
                  <a:gd name="connsiteX271" fmla="*/ 957265 w 7379537"/>
                  <a:gd name="connsiteY271" fmla="*/ 2060154 h 6376148"/>
                  <a:gd name="connsiteX272" fmla="*/ 979299 w 7379537"/>
                  <a:gd name="connsiteY272" fmla="*/ 1994053 h 6376148"/>
                  <a:gd name="connsiteX273" fmla="*/ 968282 w 7379537"/>
                  <a:gd name="connsiteY273" fmla="*/ 1938968 h 6376148"/>
                  <a:gd name="connsiteX274" fmla="*/ 935232 w 7379537"/>
                  <a:gd name="connsiteY274" fmla="*/ 1949985 h 6376148"/>
                  <a:gd name="connsiteX275" fmla="*/ 869130 w 7379537"/>
                  <a:gd name="connsiteY275" fmla="*/ 1983036 h 6376148"/>
                  <a:gd name="connsiteX276" fmla="*/ 758962 w 7379537"/>
                  <a:gd name="connsiteY276" fmla="*/ 1994053 h 6376148"/>
                  <a:gd name="connsiteX277" fmla="*/ 703877 w 7379537"/>
                  <a:gd name="connsiteY277" fmla="*/ 2005070 h 6376148"/>
                  <a:gd name="connsiteX278" fmla="*/ 659810 w 7379537"/>
                  <a:gd name="connsiteY278" fmla="*/ 2104221 h 6376148"/>
                  <a:gd name="connsiteX279" fmla="*/ 648793 w 7379537"/>
                  <a:gd name="connsiteY279" fmla="*/ 2137272 h 6376148"/>
                  <a:gd name="connsiteX280" fmla="*/ 615742 w 7379537"/>
                  <a:gd name="connsiteY280" fmla="*/ 2148289 h 6376148"/>
                  <a:gd name="connsiteX281" fmla="*/ 582692 w 7379537"/>
                  <a:gd name="connsiteY281" fmla="*/ 2170323 h 6376148"/>
                  <a:gd name="connsiteX282" fmla="*/ 560658 w 7379537"/>
                  <a:gd name="connsiteY282" fmla="*/ 2104221 h 6376148"/>
                  <a:gd name="connsiteX283" fmla="*/ 571675 w 7379537"/>
                  <a:gd name="connsiteY283" fmla="*/ 2027103 h 6376148"/>
                  <a:gd name="connsiteX284" fmla="*/ 582692 w 7379537"/>
                  <a:gd name="connsiteY284" fmla="*/ 1994053 h 6376148"/>
                  <a:gd name="connsiteX285" fmla="*/ 604726 w 7379537"/>
                  <a:gd name="connsiteY285" fmla="*/ 1961002 h 6376148"/>
                  <a:gd name="connsiteX286" fmla="*/ 560658 w 7379537"/>
                  <a:gd name="connsiteY286" fmla="*/ 1994053 h 6376148"/>
                  <a:gd name="connsiteX287" fmla="*/ 494557 w 7379537"/>
                  <a:gd name="connsiteY287" fmla="*/ 2016086 h 6376148"/>
                  <a:gd name="connsiteX288" fmla="*/ 450489 w 7379537"/>
                  <a:gd name="connsiteY288" fmla="*/ 1718631 h 6376148"/>
                  <a:gd name="connsiteX289" fmla="*/ 406422 w 7379537"/>
                  <a:gd name="connsiteY289" fmla="*/ 1729648 h 6376148"/>
                  <a:gd name="connsiteX290" fmla="*/ 373371 w 7379537"/>
                  <a:gd name="connsiteY290" fmla="*/ 2732183 h 6376148"/>
                  <a:gd name="connsiteX291" fmla="*/ 340321 w 7379537"/>
                  <a:gd name="connsiteY291" fmla="*/ 2842351 h 6376148"/>
                  <a:gd name="connsiteX292" fmla="*/ 307270 w 7379537"/>
                  <a:gd name="connsiteY292" fmla="*/ 2941503 h 6376148"/>
                  <a:gd name="connsiteX293" fmla="*/ 296253 w 7379537"/>
                  <a:gd name="connsiteY293" fmla="*/ 2974554 h 6376148"/>
                  <a:gd name="connsiteX294" fmla="*/ 285236 w 7379537"/>
                  <a:gd name="connsiteY294" fmla="*/ 3018621 h 6376148"/>
                  <a:gd name="connsiteX295" fmla="*/ 307270 w 7379537"/>
                  <a:gd name="connsiteY295" fmla="*/ 3602515 h 6376148"/>
                  <a:gd name="connsiteX296" fmla="*/ 318287 w 7379537"/>
                  <a:gd name="connsiteY296" fmla="*/ 3778785 h 6376148"/>
                  <a:gd name="connsiteX297" fmla="*/ 340321 w 7379537"/>
                  <a:gd name="connsiteY297" fmla="*/ 3855903 h 6376148"/>
                  <a:gd name="connsiteX298" fmla="*/ 351338 w 7379537"/>
                  <a:gd name="connsiteY298" fmla="*/ 6026226 h 6376148"/>
                  <a:gd name="connsiteX299" fmla="*/ 1552176 w 7379537"/>
                  <a:gd name="connsiteY299" fmla="*/ 6037243 h 6376148"/>
                  <a:gd name="connsiteX300" fmla="*/ 3050470 w 7379537"/>
                  <a:gd name="connsiteY300" fmla="*/ 6048260 h 6376148"/>
                  <a:gd name="connsiteX301" fmla="*/ 4273342 w 7379537"/>
                  <a:gd name="connsiteY301" fmla="*/ 6070294 h 6376148"/>
                  <a:gd name="connsiteX302" fmla="*/ 4703000 w 7379537"/>
                  <a:gd name="connsiteY302" fmla="*/ 6081311 h 6376148"/>
                  <a:gd name="connsiteX303" fmla="*/ 4780118 w 7379537"/>
                  <a:gd name="connsiteY303" fmla="*/ 6092327 h 6376148"/>
                  <a:gd name="connsiteX304" fmla="*/ 4846220 w 7379537"/>
                  <a:gd name="connsiteY304" fmla="*/ 6103344 h 6376148"/>
                  <a:gd name="connsiteX305" fmla="*/ 6741121 w 7379537"/>
                  <a:gd name="connsiteY305" fmla="*/ 6092327 h 6376148"/>
                  <a:gd name="connsiteX306" fmla="*/ 6796205 w 7379537"/>
                  <a:gd name="connsiteY306" fmla="*/ 6081311 h 6376148"/>
                  <a:gd name="connsiteX307" fmla="*/ 6862306 w 7379537"/>
                  <a:gd name="connsiteY307" fmla="*/ 6059277 h 6376148"/>
                  <a:gd name="connsiteX308" fmla="*/ 6895357 w 7379537"/>
                  <a:gd name="connsiteY308" fmla="*/ 6048260 h 6376148"/>
                  <a:gd name="connsiteX309" fmla="*/ 6928408 w 7379537"/>
                  <a:gd name="connsiteY309" fmla="*/ 6037243 h 6376148"/>
                  <a:gd name="connsiteX310" fmla="*/ 6972475 w 7379537"/>
                  <a:gd name="connsiteY310" fmla="*/ 6026226 h 6376148"/>
                  <a:gd name="connsiteX311" fmla="*/ 7038576 w 7379537"/>
                  <a:gd name="connsiteY311" fmla="*/ 6004192 h 6376148"/>
                  <a:gd name="connsiteX312" fmla="*/ 7082644 w 7379537"/>
                  <a:gd name="connsiteY312" fmla="*/ 5993176 h 6376148"/>
                  <a:gd name="connsiteX313" fmla="*/ 7137728 w 7379537"/>
                  <a:gd name="connsiteY313" fmla="*/ 5982159 h 6376148"/>
                  <a:gd name="connsiteX314" fmla="*/ 7170779 w 7379537"/>
                  <a:gd name="connsiteY314" fmla="*/ 5971142 h 6376148"/>
                  <a:gd name="connsiteX315" fmla="*/ 7236880 w 7379537"/>
                  <a:gd name="connsiteY315" fmla="*/ 5960125 h 6376148"/>
                  <a:gd name="connsiteX316" fmla="*/ 7313998 w 7379537"/>
                  <a:gd name="connsiteY316" fmla="*/ 5938091 h 6376148"/>
                  <a:gd name="connsiteX317" fmla="*/ 7325015 w 7379537"/>
                  <a:gd name="connsiteY317" fmla="*/ 5894024 h 6376148"/>
                  <a:gd name="connsiteX0" fmla="*/ 7325015 w 7379537"/>
                  <a:gd name="connsiteY0" fmla="*/ 5894024 h 6376148"/>
                  <a:gd name="connsiteX1" fmla="*/ 7336032 w 7379537"/>
                  <a:gd name="connsiteY1" fmla="*/ 4164376 h 6376148"/>
                  <a:gd name="connsiteX2" fmla="*/ 7313998 w 7379537"/>
                  <a:gd name="connsiteY2" fmla="*/ 4131325 h 6376148"/>
                  <a:gd name="connsiteX3" fmla="*/ 7336032 w 7379537"/>
                  <a:gd name="connsiteY3" fmla="*/ 3360144 h 6376148"/>
                  <a:gd name="connsiteX4" fmla="*/ 7302981 w 7379537"/>
                  <a:gd name="connsiteY4" fmla="*/ 3294043 h 6376148"/>
                  <a:gd name="connsiteX5" fmla="*/ 7325015 w 7379537"/>
                  <a:gd name="connsiteY5" fmla="*/ 2445744 h 6376148"/>
                  <a:gd name="connsiteX6" fmla="*/ 7313998 w 7379537"/>
                  <a:gd name="connsiteY6" fmla="*/ 165253 h 6376148"/>
                  <a:gd name="connsiteX7" fmla="*/ 7126711 w 7379537"/>
                  <a:gd name="connsiteY7" fmla="*/ 154236 h 6376148"/>
                  <a:gd name="connsiteX8" fmla="*/ 7060610 w 7379537"/>
                  <a:gd name="connsiteY8" fmla="*/ 132202 h 6376148"/>
                  <a:gd name="connsiteX9" fmla="*/ 6950441 w 7379537"/>
                  <a:gd name="connsiteY9" fmla="*/ 110168 h 6376148"/>
                  <a:gd name="connsiteX10" fmla="*/ 6906374 w 7379537"/>
                  <a:gd name="connsiteY10" fmla="*/ 99151 h 6376148"/>
                  <a:gd name="connsiteX11" fmla="*/ 4647916 w 7379537"/>
                  <a:gd name="connsiteY11" fmla="*/ 88135 h 6376148"/>
                  <a:gd name="connsiteX12" fmla="*/ 4614865 w 7379537"/>
                  <a:gd name="connsiteY12" fmla="*/ 77118 h 6376148"/>
                  <a:gd name="connsiteX13" fmla="*/ 4526730 w 7379537"/>
                  <a:gd name="connsiteY13" fmla="*/ 55084 h 6376148"/>
                  <a:gd name="connsiteX14" fmla="*/ 4493680 w 7379537"/>
                  <a:gd name="connsiteY14" fmla="*/ 44067 h 6376148"/>
                  <a:gd name="connsiteX15" fmla="*/ 4427579 w 7379537"/>
                  <a:gd name="connsiteY15" fmla="*/ 33050 h 6376148"/>
                  <a:gd name="connsiteX16" fmla="*/ 4350461 w 7379537"/>
                  <a:gd name="connsiteY16" fmla="*/ 11017 h 6376148"/>
                  <a:gd name="connsiteX17" fmla="*/ 4295376 w 7379537"/>
                  <a:gd name="connsiteY17" fmla="*/ 0 h 6376148"/>
                  <a:gd name="connsiteX18" fmla="*/ 913198 w 7379537"/>
                  <a:gd name="connsiteY18" fmla="*/ 11017 h 6376148"/>
                  <a:gd name="connsiteX19" fmla="*/ 836080 w 7379537"/>
                  <a:gd name="connsiteY19" fmla="*/ 33050 h 6376148"/>
                  <a:gd name="connsiteX20" fmla="*/ 769979 w 7379537"/>
                  <a:gd name="connsiteY20" fmla="*/ 44067 h 6376148"/>
                  <a:gd name="connsiteX21" fmla="*/ 571675 w 7379537"/>
                  <a:gd name="connsiteY21" fmla="*/ 55084 h 6376148"/>
                  <a:gd name="connsiteX22" fmla="*/ 494557 w 7379537"/>
                  <a:gd name="connsiteY22" fmla="*/ 77118 h 6376148"/>
                  <a:gd name="connsiteX23" fmla="*/ 461506 w 7379537"/>
                  <a:gd name="connsiteY23" fmla="*/ 88135 h 6376148"/>
                  <a:gd name="connsiteX24" fmla="*/ 428456 w 7379537"/>
                  <a:gd name="connsiteY24" fmla="*/ 121185 h 6376148"/>
                  <a:gd name="connsiteX25" fmla="*/ 395405 w 7379537"/>
                  <a:gd name="connsiteY25" fmla="*/ 132202 h 6376148"/>
                  <a:gd name="connsiteX26" fmla="*/ 384388 w 7379537"/>
                  <a:gd name="connsiteY26" fmla="*/ 187286 h 6376148"/>
                  <a:gd name="connsiteX27" fmla="*/ 362355 w 7379537"/>
                  <a:gd name="connsiteY27" fmla="*/ 253388 h 6376148"/>
                  <a:gd name="connsiteX28" fmla="*/ 329304 w 7379537"/>
                  <a:gd name="connsiteY28" fmla="*/ 352539 h 6376148"/>
                  <a:gd name="connsiteX29" fmla="*/ 318287 w 7379537"/>
                  <a:gd name="connsiteY29" fmla="*/ 385590 h 6376148"/>
                  <a:gd name="connsiteX30" fmla="*/ 307270 w 7379537"/>
                  <a:gd name="connsiteY30" fmla="*/ 418641 h 6376148"/>
                  <a:gd name="connsiteX31" fmla="*/ 296253 w 7379537"/>
                  <a:gd name="connsiteY31" fmla="*/ 462708 h 6376148"/>
                  <a:gd name="connsiteX32" fmla="*/ 307270 w 7379537"/>
                  <a:gd name="connsiteY32" fmla="*/ 1498294 h 6376148"/>
                  <a:gd name="connsiteX33" fmla="*/ 318287 w 7379537"/>
                  <a:gd name="connsiteY33" fmla="*/ 1542361 h 6376148"/>
                  <a:gd name="connsiteX34" fmla="*/ 373371 w 7379537"/>
                  <a:gd name="connsiteY34" fmla="*/ 1630496 h 6376148"/>
                  <a:gd name="connsiteX35" fmla="*/ 461506 w 7379537"/>
                  <a:gd name="connsiteY35" fmla="*/ 1553378 h 6376148"/>
                  <a:gd name="connsiteX36" fmla="*/ 505574 w 7379537"/>
                  <a:gd name="connsiteY36" fmla="*/ 1454226 h 6376148"/>
                  <a:gd name="connsiteX37" fmla="*/ 571675 w 7379537"/>
                  <a:gd name="connsiteY37" fmla="*/ 1432192 h 6376148"/>
                  <a:gd name="connsiteX38" fmla="*/ 869130 w 7379537"/>
                  <a:gd name="connsiteY38" fmla="*/ 1421176 h 6376148"/>
                  <a:gd name="connsiteX39" fmla="*/ 880147 w 7379537"/>
                  <a:gd name="connsiteY39" fmla="*/ 1299990 h 6376148"/>
                  <a:gd name="connsiteX40" fmla="*/ 913198 w 7379537"/>
                  <a:gd name="connsiteY40" fmla="*/ 1277956 h 6376148"/>
                  <a:gd name="connsiteX41" fmla="*/ 979299 w 7379537"/>
                  <a:gd name="connsiteY41" fmla="*/ 1322024 h 6376148"/>
                  <a:gd name="connsiteX42" fmla="*/ 1056417 w 7379537"/>
                  <a:gd name="connsiteY42" fmla="*/ 1377108 h 6376148"/>
                  <a:gd name="connsiteX43" fmla="*/ 1122518 w 7379537"/>
                  <a:gd name="connsiteY43" fmla="*/ 1399142 h 6376148"/>
                  <a:gd name="connsiteX44" fmla="*/ 1155569 w 7379537"/>
                  <a:gd name="connsiteY44" fmla="*/ 1410159 h 6376148"/>
                  <a:gd name="connsiteX45" fmla="*/ 1177603 w 7379537"/>
                  <a:gd name="connsiteY45" fmla="*/ 1443209 h 6376148"/>
                  <a:gd name="connsiteX46" fmla="*/ 1188620 w 7379537"/>
                  <a:gd name="connsiteY46" fmla="*/ 1498294 h 6376148"/>
                  <a:gd name="connsiteX47" fmla="*/ 1254721 w 7379537"/>
                  <a:gd name="connsiteY47" fmla="*/ 1520327 h 6376148"/>
                  <a:gd name="connsiteX48" fmla="*/ 1309805 w 7379537"/>
                  <a:gd name="connsiteY48" fmla="*/ 1509311 h 6376148"/>
                  <a:gd name="connsiteX49" fmla="*/ 1342856 w 7379537"/>
                  <a:gd name="connsiteY49" fmla="*/ 1498294 h 6376148"/>
                  <a:gd name="connsiteX50" fmla="*/ 1386923 w 7379537"/>
                  <a:gd name="connsiteY50" fmla="*/ 1487277 h 6376148"/>
                  <a:gd name="connsiteX51" fmla="*/ 1442008 w 7379537"/>
                  <a:gd name="connsiteY51" fmla="*/ 1476260 h 6376148"/>
                  <a:gd name="connsiteX52" fmla="*/ 1541159 w 7379537"/>
                  <a:gd name="connsiteY52" fmla="*/ 1443209 h 6376148"/>
                  <a:gd name="connsiteX53" fmla="*/ 1574210 w 7379537"/>
                  <a:gd name="connsiteY53" fmla="*/ 1432192 h 6376148"/>
                  <a:gd name="connsiteX54" fmla="*/ 1596244 w 7379537"/>
                  <a:gd name="connsiteY54" fmla="*/ 1399142 h 6376148"/>
                  <a:gd name="connsiteX55" fmla="*/ 1662345 w 7379537"/>
                  <a:gd name="connsiteY55" fmla="*/ 1377108 h 6376148"/>
                  <a:gd name="connsiteX56" fmla="*/ 1695395 w 7379537"/>
                  <a:gd name="connsiteY56" fmla="*/ 1355074 h 6376148"/>
                  <a:gd name="connsiteX57" fmla="*/ 2279289 w 7379537"/>
                  <a:gd name="connsiteY57" fmla="*/ 1322024 h 6376148"/>
                  <a:gd name="connsiteX58" fmla="*/ 2290306 w 7379537"/>
                  <a:gd name="connsiteY58" fmla="*/ 870332 h 6376148"/>
                  <a:gd name="connsiteX59" fmla="*/ 2323357 w 7379537"/>
                  <a:gd name="connsiteY59" fmla="*/ 793214 h 6376148"/>
                  <a:gd name="connsiteX60" fmla="*/ 2356408 w 7379537"/>
                  <a:gd name="connsiteY60" fmla="*/ 782197 h 6376148"/>
                  <a:gd name="connsiteX61" fmla="*/ 2367424 w 7379537"/>
                  <a:gd name="connsiteY61" fmla="*/ 815248 h 6376148"/>
                  <a:gd name="connsiteX62" fmla="*/ 2411492 w 7379537"/>
                  <a:gd name="connsiteY62" fmla="*/ 881349 h 6376148"/>
                  <a:gd name="connsiteX63" fmla="*/ 2477593 w 7379537"/>
                  <a:gd name="connsiteY63" fmla="*/ 837282 h 6376148"/>
                  <a:gd name="connsiteX64" fmla="*/ 2587762 w 7379537"/>
                  <a:gd name="connsiteY64" fmla="*/ 749147 h 6376148"/>
                  <a:gd name="connsiteX65" fmla="*/ 2653863 w 7379537"/>
                  <a:gd name="connsiteY65" fmla="*/ 694062 h 6376148"/>
                  <a:gd name="connsiteX66" fmla="*/ 2697930 w 7379537"/>
                  <a:gd name="connsiteY66" fmla="*/ 683045 h 6376148"/>
                  <a:gd name="connsiteX67" fmla="*/ 2753015 w 7379537"/>
                  <a:gd name="connsiteY67" fmla="*/ 694062 h 6376148"/>
                  <a:gd name="connsiteX68" fmla="*/ 2730981 w 7379537"/>
                  <a:gd name="connsiteY68" fmla="*/ 815248 h 6376148"/>
                  <a:gd name="connsiteX69" fmla="*/ 2775048 w 7379537"/>
                  <a:gd name="connsiteY69" fmla="*/ 837282 h 6376148"/>
                  <a:gd name="connsiteX70" fmla="*/ 2808099 w 7379537"/>
                  <a:gd name="connsiteY70" fmla="*/ 859315 h 6376148"/>
                  <a:gd name="connsiteX71" fmla="*/ 2841150 w 7379537"/>
                  <a:gd name="connsiteY71" fmla="*/ 870332 h 6376148"/>
                  <a:gd name="connsiteX72" fmla="*/ 2874200 w 7379537"/>
                  <a:gd name="connsiteY72" fmla="*/ 892366 h 6376148"/>
                  <a:gd name="connsiteX73" fmla="*/ 2907251 w 7379537"/>
                  <a:gd name="connsiteY73" fmla="*/ 903383 h 6376148"/>
                  <a:gd name="connsiteX74" fmla="*/ 2929285 w 7379537"/>
                  <a:gd name="connsiteY74" fmla="*/ 936433 h 6376148"/>
                  <a:gd name="connsiteX75" fmla="*/ 2918268 w 7379537"/>
                  <a:gd name="connsiteY75" fmla="*/ 969484 h 6376148"/>
                  <a:gd name="connsiteX76" fmla="*/ 2984369 w 7379537"/>
                  <a:gd name="connsiteY76" fmla="*/ 1013551 h 6376148"/>
                  <a:gd name="connsiteX77" fmla="*/ 3006403 w 7379537"/>
                  <a:gd name="connsiteY77" fmla="*/ 1046602 h 6376148"/>
                  <a:gd name="connsiteX78" fmla="*/ 3017420 w 7379537"/>
                  <a:gd name="connsiteY78" fmla="*/ 1090670 h 6376148"/>
                  <a:gd name="connsiteX79" fmla="*/ 3028436 w 7379537"/>
                  <a:gd name="connsiteY79" fmla="*/ 1123720 h 6376148"/>
                  <a:gd name="connsiteX80" fmla="*/ 3039453 w 7379537"/>
                  <a:gd name="connsiteY80" fmla="*/ 1167788 h 6376148"/>
                  <a:gd name="connsiteX81" fmla="*/ 3138605 w 7379537"/>
                  <a:gd name="connsiteY81" fmla="*/ 1178805 h 6376148"/>
                  <a:gd name="connsiteX82" fmla="*/ 3171656 w 7379537"/>
                  <a:gd name="connsiteY82" fmla="*/ 1189821 h 6376148"/>
                  <a:gd name="connsiteX83" fmla="*/ 3171656 w 7379537"/>
                  <a:gd name="connsiteY83" fmla="*/ 1266939 h 6376148"/>
                  <a:gd name="connsiteX84" fmla="*/ 3138605 w 7379537"/>
                  <a:gd name="connsiteY84" fmla="*/ 1277956 h 6376148"/>
                  <a:gd name="connsiteX85" fmla="*/ 2951318 w 7379537"/>
                  <a:gd name="connsiteY85" fmla="*/ 1288973 h 6376148"/>
                  <a:gd name="connsiteX86" fmla="*/ 2940302 w 7379537"/>
                  <a:gd name="connsiteY86" fmla="*/ 1322024 h 6376148"/>
                  <a:gd name="connsiteX87" fmla="*/ 2951318 w 7379537"/>
                  <a:gd name="connsiteY87" fmla="*/ 1355074 h 6376148"/>
                  <a:gd name="connsiteX88" fmla="*/ 3006403 w 7379537"/>
                  <a:gd name="connsiteY88" fmla="*/ 1432192 h 6376148"/>
                  <a:gd name="connsiteX89" fmla="*/ 3039453 w 7379537"/>
                  <a:gd name="connsiteY89" fmla="*/ 1454226 h 6376148"/>
                  <a:gd name="connsiteX90" fmla="*/ 3116571 w 7379537"/>
                  <a:gd name="connsiteY90" fmla="*/ 1520327 h 6376148"/>
                  <a:gd name="connsiteX91" fmla="*/ 3182673 w 7379537"/>
                  <a:gd name="connsiteY91" fmla="*/ 1564395 h 6376148"/>
                  <a:gd name="connsiteX92" fmla="*/ 3226740 w 7379537"/>
                  <a:gd name="connsiteY92" fmla="*/ 1586429 h 6376148"/>
                  <a:gd name="connsiteX93" fmla="*/ 3292841 w 7379537"/>
                  <a:gd name="connsiteY93" fmla="*/ 1608462 h 6376148"/>
                  <a:gd name="connsiteX94" fmla="*/ 3259791 w 7379537"/>
                  <a:gd name="connsiteY94" fmla="*/ 1630496 h 6376148"/>
                  <a:gd name="connsiteX95" fmla="*/ 3160639 w 7379537"/>
                  <a:gd name="connsiteY95" fmla="*/ 1608462 h 6376148"/>
                  <a:gd name="connsiteX96" fmla="*/ 3105555 w 7379537"/>
                  <a:gd name="connsiteY96" fmla="*/ 1597445 h 6376148"/>
                  <a:gd name="connsiteX97" fmla="*/ 3039453 w 7379537"/>
                  <a:gd name="connsiteY97" fmla="*/ 1575412 h 6376148"/>
                  <a:gd name="connsiteX98" fmla="*/ 2951318 w 7379537"/>
                  <a:gd name="connsiteY98" fmla="*/ 1553378 h 6376148"/>
                  <a:gd name="connsiteX99" fmla="*/ 2907251 w 7379537"/>
                  <a:gd name="connsiteY99" fmla="*/ 1542361 h 6376148"/>
                  <a:gd name="connsiteX100" fmla="*/ 2874200 w 7379537"/>
                  <a:gd name="connsiteY100" fmla="*/ 1531344 h 6376148"/>
                  <a:gd name="connsiteX101" fmla="*/ 2730981 w 7379537"/>
                  <a:gd name="connsiteY101" fmla="*/ 1542361 h 6376148"/>
                  <a:gd name="connsiteX102" fmla="*/ 2764032 w 7379537"/>
                  <a:gd name="connsiteY102" fmla="*/ 1564395 h 6376148"/>
                  <a:gd name="connsiteX103" fmla="*/ 2918268 w 7379537"/>
                  <a:gd name="connsiteY103" fmla="*/ 1575412 h 6376148"/>
                  <a:gd name="connsiteX104" fmla="*/ 3017420 w 7379537"/>
                  <a:gd name="connsiteY104" fmla="*/ 1641513 h 6376148"/>
                  <a:gd name="connsiteX105" fmla="*/ 3050470 w 7379537"/>
                  <a:gd name="connsiteY105" fmla="*/ 1663547 h 6376148"/>
                  <a:gd name="connsiteX106" fmla="*/ 3039453 w 7379537"/>
                  <a:gd name="connsiteY106" fmla="*/ 1949985 h 6376148"/>
                  <a:gd name="connsiteX107" fmla="*/ 3006403 w 7379537"/>
                  <a:gd name="connsiteY107" fmla="*/ 1961002 h 6376148"/>
                  <a:gd name="connsiteX108" fmla="*/ 2918268 w 7379537"/>
                  <a:gd name="connsiteY108" fmla="*/ 1983036 h 6376148"/>
                  <a:gd name="connsiteX109" fmla="*/ 2852167 w 7379537"/>
                  <a:gd name="connsiteY109" fmla="*/ 2005070 h 6376148"/>
                  <a:gd name="connsiteX110" fmla="*/ 2863183 w 7379537"/>
                  <a:gd name="connsiteY110" fmla="*/ 2115238 h 6376148"/>
                  <a:gd name="connsiteX111" fmla="*/ 2896234 w 7379537"/>
                  <a:gd name="connsiteY111" fmla="*/ 2148289 h 6376148"/>
                  <a:gd name="connsiteX112" fmla="*/ 2929285 w 7379537"/>
                  <a:gd name="connsiteY112" fmla="*/ 2170323 h 6376148"/>
                  <a:gd name="connsiteX113" fmla="*/ 2995386 w 7379537"/>
                  <a:gd name="connsiteY113" fmla="*/ 2214390 h 6376148"/>
                  <a:gd name="connsiteX114" fmla="*/ 3017420 w 7379537"/>
                  <a:gd name="connsiteY114" fmla="*/ 2247441 h 6376148"/>
                  <a:gd name="connsiteX115" fmla="*/ 3050470 w 7379537"/>
                  <a:gd name="connsiteY115" fmla="*/ 2269474 h 6376148"/>
                  <a:gd name="connsiteX116" fmla="*/ 3061487 w 7379537"/>
                  <a:gd name="connsiteY116" fmla="*/ 2302525 h 6376148"/>
                  <a:gd name="connsiteX117" fmla="*/ 3050470 w 7379537"/>
                  <a:gd name="connsiteY117" fmla="*/ 2500829 h 6376148"/>
                  <a:gd name="connsiteX118" fmla="*/ 3270808 w 7379537"/>
                  <a:gd name="connsiteY118" fmla="*/ 2522862 h 6376148"/>
                  <a:gd name="connsiteX119" fmla="*/ 4185208 w 7379537"/>
                  <a:gd name="connsiteY119" fmla="*/ 2511845 h 6376148"/>
                  <a:gd name="connsiteX120" fmla="*/ 4196224 w 7379537"/>
                  <a:gd name="connsiteY120" fmla="*/ 2291508 h 6376148"/>
                  <a:gd name="connsiteX121" fmla="*/ 4251309 w 7379537"/>
                  <a:gd name="connsiteY121" fmla="*/ 2247441 h 6376148"/>
                  <a:gd name="connsiteX122" fmla="*/ 4284359 w 7379537"/>
                  <a:gd name="connsiteY122" fmla="*/ 2214390 h 6376148"/>
                  <a:gd name="connsiteX123" fmla="*/ 4350461 w 7379537"/>
                  <a:gd name="connsiteY123" fmla="*/ 2192356 h 6376148"/>
                  <a:gd name="connsiteX124" fmla="*/ 4427579 w 7379537"/>
                  <a:gd name="connsiteY124" fmla="*/ 2137272 h 6376148"/>
                  <a:gd name="connsiteX125" fmla="*/ 4460629 w 7379537"/>
                  <a:gd name="connsiteY125" fmla="*/ 2126255 h 6376148"/>
                  <a:gd name="connsiteX126" fmla="*/ 4471646 w 7379537"/>
                  <a:gd name="connsiteY126" fmla="*/ 2093205 h 6376148"/>
                  <a:gd name="connsiteX127" fmla="*/ 4460629 w 7379537"/>
                  <a:gd name="connsiteY127" fmla="*/ 1806766 h 6376148"/>
                  <a:gd name="connsiteX128" fmla="*/ 4449612 w 7379537"/>
                  <a:gd name="connsiteY128" fmla="*/ 1773715 h 6376148"/>
                  <a:gd name="connsiteX129" fmla="*/ 4416562 w 7379537"/>
                  <a:gd name="connsiteY129" fmla="*/ 1751682 h 6376148"/>
                  <a:gd name="connsiteX130" fmla="*/ 4339444 w 7379537"/>
                  <a:gd name="connsiteY130" fmla="*/ 1696597 h 6376148"/>
                  <a:gd name="connsiteX131" fmla="*/ 4284359 w 7379537"/>
                  <a:gd name="connsiteY131" fmla="*/ 1597445 h 6376148"/>
                  <a:gd name="connsiteX132" fmla="*/ 4262326 w 7379537"/>
                  <a:gd name="connsiteY132" fmla="*/ 1564395 h 6376148"/>
                  <a:gd name="connsiteX133" fmla="*/ 4240292 w 7379537"/>
                  <a:gd name="connsiteY133" fmla="*/ 1498294 h 6376148"/>
                  <a:gd name="connsiteX134" fmla="*/ 4273342 w 7379537"/>
                  <a:gd name="connsiteY134" fmla="*/ 1366091 h 6376148"/>
                  <a:gd name="connsiteX135" fmla="*/ 4306393 w 7379537"/>
                  <a:gd name="connsiteY135" fmla="*/ 1299990 h 6376148"/>
                  <a:gd name="connsiteX136" fmla="*/ 4339444 w 7379537"/>
                  <a:gd name="connsiteY136" fmla="*/ 1288973 h 6376148"/>
                  <a:gd name="connsiteX137" fmla="*/ 4372494 w 7379537"/>
                  <a:gd name="connsiteY137" fmla="*/ 1266939 h 6376148"/>
                  <a:gd name="connsiteX138" fmla="*/ 4405545 w 7379537"/>
                  <a:gd name="connsiteY138" fmla="*/ 1200838 h 6376148"/>
                  <a:gd name="connsiteX139" fmla="*/ 4416562 w 7379537"/>
                  <a:gd name="connsiteY139" fmla="*/ 969484 h 6376148"/>
                  <a:gd name="connsiteX140" fmla="*/ 4427579 w 7379537"/>
                  <a:gd name="connsiteY140" fmla="*/ 936433 h 6376148"/>
                  <a:gd name="connsiteX141" fmla="*/ 4471646 w 7379537"/>
                  <a:gd name="connsiteY141" fmla="*/ 870332 h 6376148"/>
                  <a:gd name="connsiteX142" fmla="*/ 4493680 w 7379537"/>
                  <a:gd name="connsiteY142" fmla="*/ 837282 h 6376148"/>
                  <a:gd name="connsiteX143" fmla="*/ 4559781 w 7379537"/>
                  <a:gd name="connsiteY143" fmla="*/ 793214 h 6376148"/>
                  <a:gd name="connsiteX144" fmla="*/ 4581815 w 7379537"/>
                  <a:gd name="connsiteY144" fmla="*/ 760164 h 6376148"/>
                  <a:gd name="connsiteX145" fmla="*/ 4647916 w 7379537"/>
                  <a:gd name="connsiteY145" fmla="*/ 716096 h 6376148"/>
                  <a:gd name="connsiteX146" fmla="*/ 5000456 w 7379537"/>
                  <a:gd name="connsiteY146" fmla="*/ 694062 h 6376148"/>
                  <a:gd name="connsiteX147" fmla="*/ 5033506 w 7379537"/>
                  <a:gd name="connsiteY147" fmla="*/ 672029 h 6376148"/>
                  <a:gd name="connsiteX148" fmla="*/ 5055540 w 7379537"/>
                  <a:gd name="connsiteY148" fmla="*/ 605927 h 6376148"/>
                  <a:gd name="connsiteX149" fmla="*/ 5121641 w 7379537"/>
                  <a:gd name="connsiteY149" fmla="*/ 583894 h 6376148"/>
                  <a:gd name="connsiteX150" fmla="*/ 5154692 w 7379537"/>
                  <a:gd name="connsiteY150" fmla="*/ 572877 h 6376148"/>
                  <a:gd name="connsiteX151" fmla="*/ 5562316 w 7379537"/>
                  <a:gd name="connsiteY151" fmla="*/ 583894 h 6376148"/>
                  <a:gd name="connsiteX152" fmla="*/ 5595367 w 7379537"/>
                  <a:gd name="connsiteY152" fmla="*/ 594911 h 6376148"/>
                  <a:gd name="connsiteX153" fmla="*/ 5694518 w 7379537"/>
                  <a:gd name="connsiteY153" fmla="*/ 605927 h 6376148"/>
                  <a:gd name="connsiteX154" fmla="*/ 5760620 w 7379537"/>
                  <a:gd name="connsiteY154" fmla="*/ 627961 h 6376148"/>
                  <a:gd name="connsiteX155" fmla="*/ 5837738 w 7379537"/>
                  <a:gd name="connsiteY155" fmla="*/ 649995 h 6376148"/>
                  <a:gd name="connsiteX156" fmla="*/ 5903839 w 7379537"/>
                  <a:gd name="connsiteY156" fmla="*/ 683045 h 6376148"/>
                  <a:gd name="connsiteX157" fmla="*/ 5936889 w 7379537"/>
                  <a:gd name="connsiteY157" fmla="*/ 705079 h 6376148"/>
                  <a:gd name="connsiteX158" fmla="*/ 5969940 w 7379537"/>
                  <a:gd name="connsiteY158" fmla="*/ 738130 h 6376148"/>
                  <a:gd name="connsiteX159" fmla="*/ 6025024 w 7379537"/>
                  <a:gd name="connsiteY159" fmla="*/ 749147 h 6376148"/>
                  <a:gd name="connsiteX160" fmla="*/ 6036041 w 7379537"/>
                  <a:gd name="connsiteY160" fmla="*/ 804231 h 6376148"/>
                  <a:gd name="connsiteX161" fmla="*/ 6047058 w 7379537"/>
                  <a:gd name="connsiteY161" fmla="*/ 837282 h 6376148"/>
                  <a:gd name="connsiteX162" fmla="*/ 6080109 w 7379537"/>
                  <a:gd name="connsiteY162" fmla="*/ 815248 h 6376148"/>
                  <a:gd name="connsiteX163" fmla="*/ 6146210 w 7379537"/>
                  <a:gd name="connsiteY163" fmla="*/ 793214 h 6376148"/>
                  <a:gd name="connsiteX164" fmla="*/ 6190277 w 7379537"/>
                  <a:gd name="connsiteY164" fmla="*/ 892366 h 6376148"/>
                  <a:gd name="connsiteX165" fmla="*/ 6201294 w 7379537"/>
                  <a:gd name="connsiteY165" fmla="*/ 925417 h 6376148"/>
                  <a:gd name="connsiteX166" fmla="*/ 6289429 w 7379537"/>
                  <a:gd name="connsiteY166" fmla="*/ 958467 h 6376148"/>
                  <a:gd name="connsiteX167" fmla="*/ 6410615 w 7379537"/>
                  <a:gd name="connsiteY167" fmla="*/ 991518 h 6376148"/>
                  <a:gd name="connsiteX168" fmla="*/ 6443665 w 7379537"/>
                  <a:gd name="connsiteY168" fmla="*/ 1002535 h 6376148"/>
                  <a:gd name="connsiteX169" fmla="*/ 6465699 w 7379537"/>
                  <a:gd name="connsiteY169" fmla="*/ 1035585 h 6376148"/>
                  <a:gd name="connsiteX170" fmla="*/ 6498750 w 7379537"/>
                  <a:gd name="connsiteY170" fmla="*/ 1057619 h 6376148"/>
                  <a:gd name="connsiteX171" fmla="*/ 6553834 w 7379537"/>
                  <a:gd name="connsiteY171" fmla="*/ 1167788 h 6376148"/>
                  <a:gd name="connsiteX172" fmla="*/ 6520783 w 7379537"/>
                  <a:gd name="connsiteY172" fmla="*/ 1178805 h 6376148"/>
                  <a:gd name="connsiteX173" fmla="*/ 6399598 w 7379537"/>
                  <a:gd name="connsiteY173" fmla="*/ 1189821 h 6376148"/>
                  <a:gd name="connsiteX174" fmla="*/ 6432648 w 7379537"/>
                  <a:gd name="connsiteY174" fmla="*/ 1222872 h 6376148"/>
                  <a:gd name="connsiteX175" fmla="*/ 6476716 w 7379537"/>
                  <a:gd name="connsiteY175" fmla="*/ 1244906 h 6376148"/>
                  <a:gd name="connsiteX176" fmla="*/ 6520783 w 7379537"/>
                  <a:gd name="connsiteY176" fmla="*/ 1277956 h 6376148"/>
                  <a:gd name="connsiteX177" fmla="*/ 6542817 w 7379537"/>
                  <a:gd name="connsiteY177" fmla="*/ 1311007 h 6376148"/>
                  <a:gd name="connsiteX178" fmla="*/ 6608918 w 7379537"/>
                  <a:gd name="connsiteY178" fmla="*/ 1366091 h 6376148"/>
                  <a:gd name="connsiteX179" fmla="*/ 6619935 w 7379537"/>
                  <a:gd name="connsiteY179" fmla="*/ 1432192 h 6376148"/>
                  <a:gd name="connsiteX180" fmla="*/ 6630952 w 7379537"/>
                  <a:gd name="connsiteY180" fmla="*/ 1465243 h 6376148"/>
                  <a:gd name="connsiteX181" fmla="*/ 6664003 w 7379537"/>
                  <a:gd name="connsiteY181" fmla="*/ 1597445 h 6376148"/>
                  <a:gd name="connsiteX182" fmla="*/ 6697053 w 7379537"/>
                  <a:gd name="connsiteY182" fmla="*/ 1619479 h 6376148"/>
                  <a:gd name="connsiteX183" fmla="*/ 6741121 w 7379537"/>
                  <a:gd name="connsiteY183" fmla="*/ 1685580 h 6376148"/>
                  <a:gd name="connsiteX184" fmla="*/ 6763155 w 7379537"/>
                  <a:gd name="connsiteY184" fmla="*/ 1718631 h 6376148"/>
                  <a:gd name="connsiteX185" fmla="*/ 6763155 w 7379537"/>
                  <a:gd name="connsiteY185" fmla="*/ 1795749 h 6376148"/>
                  <a:gd name="connsiteX186" fmla="*/ 6752138 w 7379537"/>
                  <a:gd name="connsiteY186" fmla="*/ 1762698 h 6376148"/>
                  <a:gd name="connsiteX187" fmla="*/ 6719087 w 7379537"/>
                  <a:gd name="connsiteY187" fmla="*/ 1729648 h 6376148"/>
                  <a:gd name="connsiteX188" fmla="*/ 6708070 w 7379537"/>
                  <a:gd name="connsiteY188" fmla="*/ 1696597 h 6376148"/>
                  <a:gd name="connsiteX189" fmla="*/ 6664003 w 7379537"/>
                  <a:gd name="connsiteY189" fmla="*/ 1630496 h 6376148"/>
                  <a:gd name="connsiteX190" fmla="*/ 6652986 w 7379537"/>
                  <a:gd name="connsiteY190" fmla="*/ 1597445 h 6376148"/>
                  <a:gd name="connsiteX191" fmla="*/ 6664003 w 7379537"/>
                  <a:gd name="connsiteY191" fmla="*/ 1839817 h 6376148"/>
                  <a:gd name="connsiteX192" fmla="*/ 6675020 w 7379537"/>
                  <a:gd name="connsiteY192" fmla="*/ 1872867 h 6376148"/>
                  <a:gd name="connsiteX193" fmla="*/ 6697053 w 7379537"/>
                  <a:gd name="connsiteY193" fmla="*/ 1905918 h 6376148"/>
                  <a:gd name="connsiteX194" fmla="*/ 6719087 w 7379537"/>
                  <a:gd name="connsiteY194" fmla="*/ 2049137 h 6376148"/>
                  <a:gd name="connsiteX195" fmla="*/ 6741121 w 7379537"/>
                  <a:gd name="connsiteY195" fmla="*/ 2082188 h 6376148"/>
                  <a:gd name="connsiteX196" fmla="*/ 6719087 w 7379537"/>
                  <a:gd name="connsiteY196" fmla="*/ 2115238 h 6376148"/>
                  <a:gd name="connsiteX197" fmla="*/ 6675020 w 7379537"/>
                  <a:gd name="connsiteY197" fmla="*/ 2159306 h 6376148"/>
                  <a:gd name="connsiteX198" fmla="*/ 6697053 w 7379537"/>
                  <a:gd name="connsiteY198" fmla="*/ 2192356 h 6376148"/>
                  <a:gd name="connsiteX199" fmla="*/ 6730104 w 7379537"/>
                  <a:gd name="connsiteY199" fmla="*/ 2203373 h 6376148"/>
                  <a:gd name="connsiteX200" fmla="*/ 6763155 w 7379537"/>
                  <a:gd name="connsiteY200" fmla="*/ 2225407 h 6376148"/>
                  <a:gd name="connsiteX201" fmla="*/ 6818239 w 7379537"/>
                  <a:gd name="connsiteY201" fmla="*/ 2269474 h 6376148"/>
                  <a:gd name="connsiteX202" fmla="*/ 6840273 w 7379537"/>
                  <a:gd name="connsiteY202" fmla="*/ 2302525 h 6376148"/>
                  <a:gd name="connsiteX203" fmla="*/ 6917391 w 7379537"/>
                  <a:gd name="connsiteY203" fmla="*/ 2357609 h 6376148"/>
                  <a:gd name="connsiteX204" fmla="*/ 6939424 w 7379537"/>
                  <a:gd name="connsiteY204" fmla="*/ 2390660 h 6376148"/>
                  <a:gd name="connsiteX205" fmla="*/ 6961458 w 7379537"/>
                  <a:gd name="connsiteY205" fmla="*/ 2456761 h 6376148"/>
                  <a:gd name="connsiteX206" fmla="*/ 7005526 w 7379537"/>
                  <a:gd name="connsiteY206" fmla="*/ 2522862 h 6376148"/>
                  <a:gd name="connsiteX207" fmla="*/ 6950441 w 7379537"/>
                  <a:gd name="connsiteY207" fmla="*/ 2644048 h 6376148"/>
                  <a:gd name="connsiteX208" fmla="*/ 6917391 w 7379537"/>
                  <a:gd name="connsiteY208" fmla="*/ 2666082 h 6376148"/>
                  <a:gd name="connsiteX209" fmla="*/ 6851289 w 7379537"/>
                  <a:gd name="connsiteY209" fmla="*/ 2732183 h 6376148"/>
                  <a:gd name="connsiteX210" fmla="*/ 6785188 w 7379537"/>
                  <a:gd name="connsiteY210" fmla="*/ 2765233 h 6376148"/>
                  <a:gd name="connsiteX211" fmla="*/ 6741121 w 7379537"/>
                  <a:gd name="connsiteY211" fmla="*/ 2831335 h 6376148"/>
                  <a:gd name="connsiteX212" fmla="*/ 6697053 w 7379537"/>
                  <a:gd name="connsiteY212" fmla="*/ 2897436 h 6376148"/>
                  <a:gd name="connsiteX213" fmla="*/ 6664003 w 7379537"/>
                  <a:gd name="connsiteY213" fmla="*/ 2963537 h 6376148"/>
                  <a:gd name="connsiteX214" fmla="*/ 6641969 w 7379537"/>
                  <a:gd name="connsiteY214" fmla="*/ 2996588 h 6376148"/>
                  <a:gd name="connsiteX215" fmla="*/ 6675020 w 7379537"/>
                  <a:gd name="connsiteY215" fmla="*/ 3007605 h 6376148"/>
                  <a:gd name="connsiteX216" fmla="*/ 6630952 w 7379537"/>
                  <a:gd name="connsiteY216" fmla="*/ 3415229 h 6376148"/>
                  <a:gd name="connsiteX217" fmla="*/ 6664003 w 7379537"/>
                  <a:gd name="connsiteY217" fmla="*/ 3558448 h 6376148"/>
                  <a:gd name="connsiteX218" fmla="*/ 6664003 w 7379537"/>
                  <a:gd name="connsiteY218" fmla="*/ 3558448 h 6376148"/>
                  <a:gd name="connsiteX219" fmla="*/ 6675020 w 7379537"/>
                  <a:gd name="connsiteY219" fmla="*/ 3613532 h 6376148"/>
                  <a:gd name="connsiteX220" fmla="*/ 6686036 w 7379537"/>
                  <a:gd name="connsiteY220" fmla="*/ 3657600 h 6376148"/>
                  <a:gd name="connsiteX221" fmla="*/ 6697053 w 7379537"/>
                  <a:gd name="connsiteY221" fmla="*/ 3723701 h 6376148"/>
                  <a:gd name="connsiteX222" fmla="*/ 6719087 w 7379537"/>
                  <a:gd name="connsiteY222" fmla="*/ 3811836 h 6376148"/>
                  <a:gd name="connsiteX223" fmla="*/ 6730104 w 7379537"/>
                  <a:gd name="connsiteY223" fmla="*/ 3922005 h 6376148"/>
                  <a:gd name="connsiteX224" fmla="*/ 6752138 w 7379537"/>
                  <a:gd name="connsiteY224" fmla="*/ 4087258 h 6376148"/>
                  <a:gd name="connsiteX225" fmla="*/ 6785188 w 7379537"/>
                  <a:gd name="connsiteY225" fmla="*/ 4340645 h 6376148"/>
                  <a:gd name="connsiteX226" fmla="*/ 6796205 w 7379537"/>
                  <a:gd name="connsiteY226" fmla="*/ 4461831 h 6376148"/>
                  <a:gd name="connsiteX227" fmla="*/ 6818239 w 7379537"/>
                  <a:gd name="connsiteY227" fmla="*/ 4560983 h 6376148"/>
                  <a:gd name="connsiteX228" fmla="*/ 6829256 w 7379537"/>
                  <a:gd name="connsiteY228" fmla="*/ 4627084 h 6376148"/>
                  <a:gd name="connsiteX229" fmla="*/ 6862306 w 7379537"/>
                  <a:gd name="connsiteY229" fmla="*/ 4638101 h 6376148"/>
                  <a:gd name="connsiteX230" fmla="*/ 6895357 w 7379537"/>
                  <a:gd name="connsiteY230" fmla="*/ 4660135 h 6376148"/>
                  <a:gd name="connsiteX231" fmla="*/ 6994509 w 7379537"/>
                  <a:gd name="connsiteY231" fmla="*/ 4704202 h 6376148"/>
                  <a:gd name="connsiteX232" fmla="*/ 7049593 w 7379537"/>
                  <a:gd name="connsiteY232" fmla="*/ 4803354 h 6376148"/>
                  <a:gd name="connsiteX233" fmla="*/ 7082644 w 7379537"/>
                  <a:gd name="connsiteY233" fmla="*/ 4825388 h 6376148"/>
                  <a:gd name="connsiteX234" fmla="*/ 7104677 w 7379537"/>
                  <a:gd name="connsiteY234" fmla="*/ 4858438 h 6376148"/>
                  <a:gd name="connsiteX235" fmla="*/ 7104677 w 7379537"/>
                  <a:gd name="connsiteY235" fmla="*/ 4935556 h 6376148"/>
                  <a:gd name="connsiteX236" fmla="*/ 6708070 w 7379537"/>
                  <a:gd name="connsiteY236" fmla="*/ 4946573 h 6376148"/>
                  <a:gd name="connsiteX237" fmla="*/ 6608918 w 7379537"/>
                  <a:gd name="connsiteY237" fmla="*/ 4979624 h 6376148"/>
                  <a:gd name="connsiteX238" fmla="*/ 6575868 w 7379537"/>
                  <a:gd name="connsiteY238" fmla="*/ 4990641 h 6376148"/>
                  <a:gd name="connsiteX239" fmla="*/ 6355530 w 7379537"/>
                  <a:gd name="connsiteY239" fmla="*/ 5001658 h 6376148"/>
                  <a:gd name="connsiteX240" fmla="*/ 5936889 w 7379537"/>
                  <a:gd name="connsiteY240" fmla="*/ 5023691 h 6376148"/>
                  <a:gd name="connsiteX241" fmla="*/ 5848755 w 7379537"/>
                  <a:gd name="connsiteY241" fmla="*/ 5034708 h 6376148"/>
                  <a:gd name="connsiteX242" fmla="*/ 5033506 w 7379537"/>
                  <a:gd name="connsiteY242" fmla="*/ 5067759 h 6376148"/>
                  <a:gd name="connsiteX243" fmla="*/ 5044523 w 7379537"/>
                  <a:gd name="connsiteY243" fmla="*/ 5100809 h 6376148"/>
                  <a:gd name="connsiteX244" fmla="*/ 4625882 w 7379537"/>
                  <a:gd name="connsiteY244" fmla="*/ 5310130 h 6376148"/>
                  <a:gd name="connsiteX245" fmla="*/ 3986904 w 7379537"/>
                  <a:gd name="connsiteY245" fmla="*/ 5299113 h 6376148"/>
                  <a:gd name="connsiteX246" fmla="*/ 3920803 w 7379537"/>
                  <a:gd name="connsiteY246" fmla="*/ 5277079 h 6376148"/>
                  <a:gd name="connsiteX247" fmla="*/ 3876735 w 7379537"/>
                  <a:gd name="connsiteY247" fmla="*/ 5266062 h 6376148"/>
                  <a:gd name="connsiteX248" fmla="*/ 3733516 w 7379537"/>
                  <a:gd name="connsiteY248" fmla="*/ 5255045 h 6376148"/>
                  <a:gd name="connsiteX249" fmla="*/ 2797082 w 7379537"/>
                  <a:gd name="connsiteY249" fmla="*/ 5244029 h 6376148"/>
                  <a:gd name="connsiteX250" fmla="*/ 2730981 w 7379537"/>
                  <a:gd name="connsiteY250" fmla="*/ 5221995 h 6376148"/>
                  <a:gd name="connsiteX251" fmla="*/ 2697930 w 7379537"/>
                  <a:gd name="connsiteY251" fmla="*/ 5199961 h 6376148"/>
                  <a:gd name="connsiteX252" fmla="*/ 2631829 w 7379537"/>
                  <a:gd name="connsiteY252" fmla="*/ 5166911 h 6376148"/>
                  <a:gd name="connsiteX253" fmla="*/ 2598779 w 7379537"/>
                  <a:gd name="connsiteY253" fmla="*/ 5133860 h 6376148"/>
                  <a:gd name="connsiteX254" fmla="*/ 2565728 w 7379537"/>
                  <a:gd name="connsiteY254" fmla="*/ 5122843 h 6376148"/>
                  <a:gd name="connsiteX255" fmla="*/ 2499627 w 7379537"/>
                  <a:gd name="connsiteY255" fmla="*/ 5210611 h 6376148"/>
                  <a:gd name="connsiteX256" fmla="*/ 2246239 w 7379537"/>
                  <a:gd name="connsiteY256" fmla="*/ 5089792 h 6376148"/>
                  <a:gd name="connsiteX257" fmla="*/ 2202171 w 7379537"/>
                  <a:gd name="connsiteY257" fmla="*/ 5100809 h 6376148"/>
                  <a:gd name="connsiteX258" fmla="*/ 1981834 w 7379537"/>
                  <a:gd name="connsiteY258" fmla="*/ 5111826 h 6376148"/>
                  <a:gd name="connsiteX259" fmla="*/ 1023367 w 7379537"/>
                  <a:gd name="connsiteY259" fmla="*/ 5100809 h 6376148"/>
                  <a:gd name="connsiteX260" fmla="*/ 1001333 w 7379537"/>
                  <a:gd name="connsiteY260" fmla="*/ 5034708 h 6376148"/>
                  <a:gd name="connsiteX261" fmla="*/ 990316 w 7379537"/>
                  <a:gd name="connsiteY261" fmla="*/ 5001658 h 6376148"/>
                  <a:gd name="connsiteX262" fmla="*/ 979299 w 7379537"/>
                  <a:gd name="connsiteY262" fmla="*/ 4968607 h 6376148"/>
                  <a:gd name="connsiteX263" fmla="*/ 968282 w 7379537"/>
                  <a:gd name="connsiteY263" fmla="*/ 2699132 h 6376148"/>
                  <a:gd name="connsiteX264" fmla="*/ 913198 w 7379537"/>
                  <a:gd name="connsiteY264" fmla="*/ 2599980 h 6376148"/>
                  <a:gd name="connsiteX265" fmla="*/ 891164 w 7379537"/>
                  <a:gd name="connsiteY265" fmla="*/ 2566930 h 6376148"/>
                  <a:gd name="connsiteX266" fmla="*/ 880147 w 7379537"/>
                  <a:gd name="connsiteY266" fmla="*/ 2390660 h 6376148"/>
                  <a:gd name="connsiteX267" fmla="*/ 858114 w 7379537"/>
                  <a:gd name="connsiteY267" fmla="*/ 2357609 h 6376148"/>
                  <a:gd name="connsiteX268" fmla="*/ 880147 w 7379537"/>
                  <a:gd name="connsiteY268" fmla="*/ 2192356 h 6376148"/>
                  <a:gd name="connsiteX269" fmla="*/ 924215 w 7379537"/>
                  <a:gd name="connsiteY269" fmla="*/ 2126255 h 6376148"/>
                  <a:gd name="connsiteX270" fmla="*/ 935232 w 7379537"/>
                  <a:gd name="connsiteY270" fmla="*/ 2093205 h 6376148"/>
                  <a:gd name="connsiteX271" fmla="*/ 957265 w 7379537"/>
                  <a:gd name="connsiteY271" fmla="*/ 2060154 h 6376148"/>
                  <a:gd name="connsiteX272" fmla="*/ 979299 w 7379537"/>
                  <a:gd name="connsiteY272" fmla="*/ 1994053 h 6376148"/>
                  <a:gd name="connsiteX273" fmla="*/ 968282 w 7379537"/>
                  <a:gd name="connsiteY273" fmla="*/ 1938968 h 6376148"/>
                  <a:gd name="connsiteX274" fmla="*/ 935232 w 7379537"/>
                  <a:gd name="connsiteY274" fmla="*/ 1949985 h 6376148"/>
                  <a:gd name="connsiteX275" fmla="*/ 869130 w 7379537"/>
                  <a:gd name="connsiteY275" fmla="*/ 1983036 h 6376148"/>
                  <a:gd name="connsiteX276" fmla="*/ 758962 w 7379537"/>
                  <a:gd name="connsiteY276" fmla="*/ 1994053 h 6376148"/>
                  <a:gd name="connsiteX277" fmla="*/ 703877 w 7379537"/>
                  <a:gd name="connsiteY277" fmla="*/ 2005070 h 6376148"/>
                  <a:gd name="connsiteX278" fmla="*/ 659810 w 7379537"/>
                  <a:gd name="connsiteY278" fmla="*/ 2104221 h 6376148"/>
                  <a:gd name="connsiteX279" fmla="*/ 648793 w 7379537"/>
                  <a:gd name="connsiteY279" fmla="*/ 2137272 h 6376148"/>
                  <a:gd name="connsiteX280" fmla="*/ 615742 w 7379537"/>
                  <a:gd name="connsiteY280" fmla="*/ 2148289 h 6376148"/>
                  <a:gd name="connsiteX281" fmla="*/ 582692 w 7379537"/>
                  <a:gd name="connsiteY281" fmla="*/ 2170323 h 6376148"/>
                  <a:gd name="connsiteX282" fmla="*/ 560658 w 7379537"/>
                  <a:gd name="connsiteY282" fmla="*/ 2104221 h 6376148"/>
                  <a:gd name="connsiteX283" fmla="*/ 571675 w 7379537"/>
                  <a:gd name="connsiteY283" fmla="*/ 2027103 h 6376148"/>
                  <a:gd name="connsiteX284" fmla="*/ 582692 w 7379537"/>
                  <a:gd name="connsiteY284" fmla="*/ 1994053 h 6376148"/>
                  <a:gd name="connsiteX285" fmla="*/ 604726 w 7379537"/>
                  <a:gd name="connsiteY285" fmla="*/ 1961002 h 6376148"/>
                  <a:gd name="connsiteX286" fmla="*/ 560658 w 7379537"/>
                  <a:gd name="connsiteY286" fmla="*/ 1994053 h 6376148"/>
                  <a:gd name="connsiteX287" fmla="*/ 494557 w 7379537"/>
                  <a:gd name="connsiteY287" fmla="*/ 2016086 h 6376148"/>
                  <a:gd name="connsiteX288" fmla="*/ 450489 w 7379537"/>
                  <a:gd name="connsiteY288" fmla="*/ 1718631 h 6376148"/>
                  <a:gd name="connsiteX289" fmla="*/ 406422 w 7379537"/>
                  <a:gd name="connsiteY289" fmla="*/ 1729648 h 6376148"/>
                  <a:gd name="connsiteX290" fmla="*/ 373371 w 7379537"/>
                  <a:gd name="connsiteY290" fmla="*/ 2732183 h 6376148"/>
                  <a:gd name="connsiteX291" fmla="*/ 340321 w 7379537"/>
                  <a:gd name="connsiteY291" fmla="*/ 2842351 h 6376148"/>
                  <a:gd name="connsiteX292" fmla="*/ 307270 w 7379537"/>
                  <a:gd name="connsiteY292" fmla="*/ 2941503 h 6376148"/>
                  <a:gd name="connsiteX293" fmla="*/ 296253 w 7379537"/>
                  <a:gd name="connsiteY293" fmla="*/ 2974554 h 6376148"/>
                  <a:gd name="connsiteX294" fmla="*/ 285236 w 7379537"/>
                  <a:gd name="connsiteY294" fmla="*/ 3018621 h 6376148"/>
                  <a:gd name="connsiteX295" fmla="*/ 307270 w 7379537"/>
                  <a:gd name="connsiteY295" fmla="*/ 3602515 h 6376148"/>
                  <a:gd name="connsiteX296" fmla="*/ 318287 w 7379537"/>
                  <a:gd name="connsiteY296" fmla="*/ 3778785 h 6376148"/>
                  <a:gd name="connsiteX297" fmla="*/ 340321 w 7379537"/>
                  <a:gd name="connsiteY297" fmla="*/ 3855903 h 6376148"/>
                  <a:gd name="connsiteX298" fmla="*/ 351338 w 7379537"/>
                  <a:gd name="connsiteY298" fmla="*/ 6026226 h 6376148"/>
                  <a:gd name="connsiteX299" fmla="*/ 1552176 w 7379537"/>
                  <a:gd name="connsiteY299" fmla="*/ 6037243 h 6376148"/>
                  <a:gd name="connsiteX300" fmla="*/ 3050470 w 7379537"/>
                  <a:gd name="connsiteY300" fmla="*/ 6048260 h 6376148"/>
                  <a:gd name="connsiteX301" fmla="*/ 4273342 w 7379537"/>
                  <a:gd name="connsiteY301" fmla="*/ 6070294 h 6376148"/>
                  <a:gd name="connsiteX302" fmla="*/ 4703000 w 7379537"/>
                  <a:gd name="connsiteY302" fmla="*/ 6081311 h 6376148"/>
                  <a:gd name="connsiteX303" fmla="*/ 4780118 w 7379537"/>
                  <a:gd name="connsiteY303" fmla="*/ 6092327 h 6376148"/>
                  <a:gd name="connsiteX304" fmla="*/ 4846220 w 7379537"/>
                  <a:gd name="connsiteY304" fmla="*/ 6103344 h 6376148"/>
                  <a:gd name="connsiteX305" fmla="*/ 6741121 w 7379537"/>
                  <a:gd name="connsiteY305" fmla="*/ 6092327 h 6376148"/>
                  <a:gd name="connsiteX306" fmla="*/ 6796205 w 7379537"/>
                  <a:gd name="connsiteY306" fmla="*/ 6081311 h 6376148"/>
                  <a:gd name="connsiteX307" fmla="*/ 6862306 w 7379537"/>
                  <a:gd name="connsiteY307" fmla="*/ 6059277 h 6376148"/>
                  <a:gd name="connsiteX308" fmla="*/ 6895357 w 7379537"/>
                  <a:gd name="connsiteY308" fmla="*/ 6048260 h 6376148"/>
                  <a:gd name="connsiteX309" fmla="*/ 6928408 w 7379537"/>
                  <a:gd name="connsiteY309" fmla="*/ 6037243 h 6376148"/>
                  <a:gd name="connsiteX310" fmla="*/ 6972475 w 7379537"/>
                  <a:gd name="connsiteY310" fmla="*/ 6026226 h 6376148"/>
                  <a:gd name="connsiteX311" fmla="*/ 7038576 w 7379537"/>
                  <a:gd name="connsiteY311" fmla="*/ 6004192 h 6376148"/>
                  <a:gd name="connsiteX312" fmla="*/ 7082644 w 7379537"/>
                  <a:gd name="connsiteY312" fmla="*/ 5993176 h 6376148"/>
                  <a:gd name="connsiteX313" fmla="*/ 7137728 w 7379537"/>
                  <a:gd name="connsiteY313" fmla="*/ 5982159 h 6376148"/>
                  <a:gd name="connsiteX314" fmla="*/ 7170779 w 7379537"/>
                  <a:gd name="connsiteY314" fmla="*/ 5971142 h 6376148"/>
                  <a:gd name="connsiteX315" fmla="*/ 7236880 w 7379537"/>
                  <a:gd name="connsiteY315" fmla="*/ 5960125 h 6376148"/>
                  <a:gd name="connsiteX316" fmla="*/ 7313998 w 7379537"/>
                  <a:gd name="connsiteY316" fmla="*/ 5938091 h 6376148"/>
                  <a:gd name="connsiteX317" fmla="*/ 7325015 w 7379537"/>
                  <a:gd name="connsiteY317" fmla="*/ 5894024 h 6376148"/>
                  <a:gd name="connsiteX0" fmla="*/ 7325015 w 7379537"/>
                  <a:gd name="connsiteY0" fmla="*/ 5894024 h 6376148"/>
                  <a:gd name="connsiteX1" fmla="*/ 7336032 w 7379537"/>
                  <a:gd name="connsiteY1" fmla="*/ 4164376 h 6376148"/>
                  <a:gd name="connsiteX2" fmla="*/ 7313998 w 7379537"/>
                  <a:gd name="connsiteY2" fmla="*/ 4131325 h 6376148"/>
                  <a:gd name="connsiteX3" fmla="*/ 7336032 w 7379537"/>
                  <a:gd name="connsiteY3" fmla="*/ 3360144 h 6376148"/>
                  <a:gd name="connsiteX4" fmla="*/ 7302981 w 7379537"/>
                  <a:gd name="connsiteY4" fmla="*/ 3294043 h 6376148"/>
                  <a:gd name="connsiteX5" fmla="*/ 7325015 w 7379537"/>
                  <a:gd name="connsiteY5" fmla="*/ 2445744 h 6376148"/>
                  <a:gd name="connsiteX6" fmla="*/ 7313998 w 7379537"/>
                  <a:gd name="connsiteY6" fmla="*/ 165253 h 6376148"/>
                  <a:gd name="connsiteX7" fmla="*/ 7126711 w 7379537"/>
                  <a:gd name="connsiteY7" fmla="*/ 154236 h 6376148"/>
                  <a:gd name="connsiteX8" fmla="*/ 7060610 w 7379537"/>
                  <a:gd name="connsiteY8" fmla="*/ 132202 h 6376148"/>
                  <a:gd name="connsiteX9" fmla="*/ 6950441 w 7379537"/>
                  <a:gd name="connsiteY9" fmla="*/ 110168 h 6376148"/>
                  <a:gd name="connsiteX10" fmla="*/ 6906374 w 7379537"/>
                  <a:gd name="connsiteY10" fmla="*/ 99151 h 6376148"/>
                  <a:gd name="connsiteX11" fmla="*/ 4647916 w 7379537"/>
                  <a:gd name="connsiteY11" fmla="*/ 88135 h 6376148"/>
                  <a:gd name="connsiteX12" fmla="*/ 4614865 w 7379537"/>
                  <a:gd name="connsiteY12" fmla="*/ 77118 h 6376148"/>
                  <a:gd name="connsiteX13" fmla="*/ 4526730 w 7379537"/>
                  <a:gd name="connsiteY13" fmla="*/ 55084 h 6376148"/>
                  <a:gd name="connsiteX14" fmla="*/ 4493680 w 7379537"/>
                  <a:gd name="connsiteY14" fmla="*/ 44067 h 6376148"/>
                  <a:gd name="connsiteX15" fmla="*/ 4427579 w 7379537"/>
                  <a:gd name="connsiteY15" fmla="*/ 33050 h 6376148"/>
                  <a:gd name="connsiteX16" fmla="*/ 4350461 w 7379537"/>
                  <a:gd name="connsiteY16" fmla="*/ 11017 h 6376148"/>
                  <a:gd name="connsiteX17" fmla="*/ 4295376 w 7379537"/>
                  <a:gd name="connsiteY17" fmla="*/ 0 h 6376148"/>
                  <a:gd name="connsiteX18" fmla="*/ 913198 w 7379537"/>
                  <a:gd name="connsiteY18" fmla="*/ 11017 h 6376148"/>
                  <a:gd name="connsiteX19" fmla="*/ 836080 w 7379537"/>
                  <a:gd name="connsiteY19" fmla="*/ 33050 h 6376148"/>
                  <a:gd name="connsiteX20" fmla="*/ 769979 w 7379537"/>
                  <a:gd name="connsiteY20" fmla="*/ 44067 h 6376148"/>
                  <a:gd name="connsiteX21" fmla="*/ 571675 w 7379537"/>
                  <a:gd name="connsiteY21" fmla="*/ 55084 h 6376148"/>
                  <a:gd name="connsiteX22" fmla="*/ 494557 w 7379537"/>
                  <a:gd name="connsiteY22" fmla="*/ 77118 h 6376148"/>
                  <a:gd name="connsiteX23" fmla="*/ 461506 w 7379537"/>
                  <a:gd name="connsiteY23" fmla="*/ 88135 h 6376148"/>
                  <a:gd name="connsiteX24" fmla="*/ 428456 w 7379537"/>
                  <a:gd name="connsiteY24" fmla="*/ 121185 h 6376148"/>
                  <a:gd name="connsiteX25" fmla="*/ 395405 w 7379537"/>
                  <a:gd name="connsiteY25" fmla="*/ 132202 h 6376148"/>
                  <a:gd name="connsiteX26" fmla="*/ 384388 w 7379537"/>
                  <a:gd name="connsiteY26" fmla="*/ 187286 h 6376148"/>
                  <a:gd name="connsiteX27" fmla="*/ 362355 w 7379537"/>
                  <a:gd name="connsiteY27" fmla="*/ 253388 h 6376148"/>
                  <a:gd name="connsiteX28" fmla="*/ 329304 w 7379537"/>
                  <a:gd name="connsiteY28" fmla="*/ 352539 h 6376148"/>
                  <a:gd name="connsiteX29" fmla="*/ 318287 w 7379537"/>
                  <a:gd name="connsiteY29" fmla="*/ 385590 h 6376148"/>
                  <a:gd name="connsiteX30" fmla="*/ 307270 w 7379537"/>
                  <a:gd name="connsiteY30" fmla="*/ 418641 h 6376148"/>
                  <a:gd name="connsiteX31" fmla="*/ 296253 w 7379537"/>
                  <a:gd name="connsiteY31" fmla="*/ 462708 h 6376148"/>
                  <a:gd name="connsiteX32" fmla="*/ 307270 w 7379537"/>
                  <a:gd name="connsiteY32" fmla="*/ 1498294 h 6376148"/>
                  <a:gd name="connsiteX33" fmla="*/ 318287 w 7379537"/>
                  <a:gd name="connsiteY33" fmla="*/ 1542361 h 6376148"/>
                  <a:gd name="connsiteX34" fmla="*/ 373371 w 7379537"/>
                  <a:gd name="connsiteY34" fmla="*/ 1630496 h 6376148"/>
                  <a:gd name="connsiteX35" fmla="*/ 461506 w 7379537"/>
                  <a:gd name="connsiteY35" fmla="*/ 1553378 h 6376148"/>
                  <a:gd name="connsiteX36" fmla="*/ 505574 w 7379537"/>
                  <a:gd name="connsiteY36" fmla="*/ 1454226 h 6376148"/>
                  <a:gd name="connsiteX37" fmla="*/ 571675 w 7379537"/>
                  <a:gd name="connsiteY37" fmla="*/ 1432192 h 6376148"/>
                  <a:gd name="connsiteX38" fmla="*/ 869130 w 7379537"/>
                  <a:gd name="connsiteY38" fmla="*/ 1421176 h 6376148"/>
                  <a:gd name="connsiteX39" fmla="*/ 880147 w 7379537"/>
                  <a:gd name="connsiteY39" fmla="*/ 1299990 h 6376148"/>
                  <a:gd name="connsiteX40" fmla="*/ 913198 w 7379537"/>
                  <a:gd name="connsiteY40" fmla="*/ 1277956 h 6376148"/>
                  <a:gd name="connsiteX41" fmla="*/ 979299 w 7379537"/>
                  <a:gd name="connsiteY41" fmla="*/ 1322024 h 6376148"/>
                  <a:gd name="connsiteX42" fmla="*/ 1056417 w 7379537"/>
                  <a:gd name="connsiteY42" fmla="*/ 1377108 h 6376148"/>
                  <a:gd name="connsiteX43" fmla="*/ 1122518 w 7379537"/>
                  <a:gd name="connsiteY43" fmla="*/ 1399142 h 6376148"/>
                  <a:gd name="connsiteX44" fmla="*/ 1155569 w 7379537"/>
                  <a:gd name="connsiteY44" fmla="*/ 1410159 h 6376148"/>
                  <a:gd name="connsiteX45" fmla="*/ 1177603 w 7379537"/>
                  <a:gd name="connsiteY45" fmla="*/ 1443209 h 6376148"/>
                  <a:gd name="connsiteX46" fmla="*/ 1188620 w 7379537"/>
                  <a:gd name="connsiteY46" fmla="*/ 1498294 h 6376148"/>
                  <a:gd name="connsiteX47" fmla="*/ 1254721 w 7379537"/>
                  <a:gd name="connsiteY47" fmla="*/ 1520327 h 6376148"/>
                  <a:gd name="connsiteX48" fmla="*/ 1309805 w 7379537"/>
                  <a:gd name="connsiteY48" fmla="*/ 1509311 h 6376148"/>
                  <a:gd name="connsiteX49" fmla="*/ 1342856 w 7379537"/>
                  <a:gd name="connsiteY49" fmla="*/ 1498294 h 6376148"/>
                  <a:gd name="connsiteX50" fmla="*/ 1386923 w 7379537"/>
                  <a:gd name="connsiteY50" fmla="*/ 1487277 h 6376148"/>
                  <a:gd name="connsiteX51" fmla="*/ 1442008 w 7379537"/>
                  <a:gd name="connsiteY51" fmla="*/ 1476260 h 6376148"/>
                  <a:gd name="connsiteX52" fmla="*/ 1541159 w 7379537"/>
                  <a:gd name="connsiteY52" fmla="*/ 1443209 h 6376148"/>
                  <a:gd name="connsiteX53" fmla="*/ 1574210 w 7379537"/>
                  <a:gd name="connsiteY53" fmla="*/ 1432192 h 6376148"/>
                  <a:gd name="connsiteX54" fmla="*/ 1596244 w 7379537"/>
                  <a:gd name="connsiteY54" fmla="*/ 1399142 h 6376148"/>
                  <a:gd name="connsiteX55" fmla="*/ 1662345 w 7379537"/>
                  <a:gd name="connsiteY55" fmla="*/ 1377108 h 6376148"/>
                  <a:gd name="connsiteX56" fmla="*/ 1695395 w 7379537"/>
                  <a:gd name="connsiteY56" fmla="*/ 1355074 h 6376148"/>
                  <a:gd name="connsiteX57" fmla="*/ 2279289 w 7379537"/>
                  <a:gd name="connsiteY57" fmla="*/ 1322024 h 6376148"/>
                  <a:gd name="connsiteX58" fmla="*/ 2290306 w 7379537"/>
                  <a:gd name="connsiteY58" fmla="*/ 870332 h 6376148"/>
                  <a:gd name="connsiteX59" fmla="*/ 2323357 w 7379537"/>
                  <a:gd name="connsiteY59" fmla="*/ 793214 h 6376148"/>
                  <a:gd name="connsiteX60" fmla="*/ 2356408 w 7379537"/>
                  <a:gd name="connsiteY60" fmla="*/ 782197 h 6376148"/>
                  <a:gd name="connsiteX61" fmla="*/ 2367424 w 7379537"/>
                  <a:gd name="connsiteY61" fmla="*/ 815248 h 6376148"/>
                  <a:gd name="connsiteX62" fmla="*/ 2411492 w 7379537"/>
                  <a:gd name="connsiteY62" fmla="*/ 881349 h 6376148"/>
                  <a:gd name="connsiteX63" fmla="*/ 2477593 w 7379537"/>
                  <a:gd name="connsiteY63" fmla="*/ 837282 h 6376148"/>
                  <a:gd name="connsiteX64" fmla="*/ 2587762 w 7379537"/>
                  <a:gd name="connsiteY64" fmla="*/ 749147 h 6376148"/>
                  <a:gd name="connsiteX65" fmla="*/ 2653863 w 7379537"/>
                  <a:gd name="connsiteY65" fmla="*/ 694062 h 6376148"/>
                  <a:gd name="connsiteX66" fmla="*/ 2697930 w 7379537"/>
                  <a:gd name="connsiteY66" fmla="*/ 683045 h 6376148"/>
                  <a:gd name="connsiteX67" fmla="*/ 2753015 w 7379537"/>
                  <a:gd name="connsiteY67" fmla="*/ 694062 h 6376148"/>
                  <a:gd name="connsiteX68" fmla="*/ 2730981 w 7379537"/>
                  <a:gd name="connsiteY68" fmla="*/ 815248 h 6376148"/>
                  <a:gd name="connsiteX69" fmla="*/ 2775048 w 7379537"/>
                  <a:gd name="connsiteY69" fmla="*/ 837282 h 6376148"/>
                  <a:gd name="connsiteX70" fmla="*/ 2808099 w 7379537"/>
                  <a:gd name="connsiteY70" fmla="*/ 859315 h 6376148"/>
                  <a:gd name="connsiteX71" fmla="*/ 2841150 w 7379537"/>
                  <a:gd name="connsiteY71" fmla="*/ 870332 h 6376148"/>
                  <a:gd name="connsiteX72" fmla="*/ 2874200 w 7379537"/>
                  <a:gd name="connsiteY72" fmla="*/ 892366 h 6376148"/>
                  <a:gd name="connsiteX73" fmla="*/ 2907251 w 7379537"/>
                  <a:gd name="connsiteY73" fmla="*/ 903383 h 6376148"/>
                  <a:gd name="connsiteX74" fmla="*/ 2929285 w 7379537"/>
                  <a:gd name="connsiteY74" fmla="*/ 936433 h 6376148"/>
                  <a:gd name="connsiteX75" fmla="*/ 2918268 w 7379537"/>
                  <a:gd name="connsiteY75" fmla="*/ 969484 h 6376148"/>
                  <a:gd name="connsiteX76" fmla="*/ 2984369 w 7379537"/>
                  <a:gd name="connsiteY76" fmla="*/ 1013551 h 6376148"/>
                  <a:gd name="connsiteX77" fmla="*/ 3006403 w 7379537"/>
                  <a:gd name="connsiteY77" fmla="*/ 1046602 h 6376148"/>
                  <a:gd name="connsiteX78" fmla="*/ 3017420 w 7379537"/>
                  <a:gd name="connsiteY78" fmla="*/ 1090670 h 6376148"/>
                  <a:gd name="connsiteX79" fmla="*/ 3028436 w 7379537"/>
                  <a:gd name="connsiteY79" fmla="*/ 1123720 h 6376148"/>
                  <a:gd name="connsiteX80" fmla="*/ 3039453 w 7379537"/>
                  <a:gd name="connsiteY80" fmla="*/ 1167788 h 6376148"/>
                  <a:gd name="connsiteX81" fmla="*/ 3138605 w 7379537"/>
                  <a:gd name="connsiteY81" fmla="*/ 1178805 h 6376148"/>
                  <a:gd name="connsiteX82" fmla="*/ 3171656 w 7379537"/>
                  <a:gd name="connsiteY82" fmla="*/ 1189821 h 6376148"/>
                  <a:gd name="connsiteX83" fmla="*/ 3171656 w 7379537"/>
                  <a:gd name="connsiteY83" fmla="*/ 1266939 h 6376148"/>
                  <a:gd name="connsiteX84" fmla="*/ 3138605 w 7379537"/>
                  <a:gd name="connsiteY84" fmla="*/ 1277956 h 6376148"/>
                  <a:gd name="connsiteX85" fmla="*/ 2951318 w 7379537"/>
                  <a:gd name="connsiteY85" fmla="*/ 1288973 h 6376148"/>
                  <a:gd name="connsiteX86" fmla="*/ 2940302 w 7379537"/>
                  <a:gd name="connsiteY86" fmla="*/ 1322024 h 6376148"/>
                  <a:gd name="connsiteX87" fmla="*/ 2951318 w 7379537"/>
                  <a:gd name="connsiteY87" fmla="*/ 1355074 h 6376148"/>
                  <a:gd name="connsiteX88" fmla="*/ 3006403 w 7379537"/>
                  <a:gd name="connsiteY88" fmla="*/ 1432192 h 6376148"/>
                  <a:gd name="connsiteX89" fmla="*/ 3039453 w 7379537"/>
                  <a:gd name="connsiteY89" fmla="*/ 1454226 h 6376148"/>
                  <a:gd name="connsiteX90" fmla="*/ 3116571 w 7379537"/>
                  <a:gd name="connsiteY90" fmla="*/ 1520327 h 6376148"/>
                  <a:gd name="connsiteX91" fmla="*/ 3182673 w 7379537"/>
                  <a:gd name="connsiteY91" fmla="*/ 1564395 h 6376148"/>
                  <a:gd name="connsiteX92" fmla="*/ 3226740 w 7379537"/>
                  <a:gd name="connsiteY92" fmla="*/ 1586429 h 6376148"/>
                  <a:gd name="connsiteX93" fmla="*/ 3292841 w 7379537"/>
                  <a:gd name="connsiteY93" fmla="*/ 1608462 h 6376148"/>
                  <a:gd name="connsiteX94" fmla="*/ 3259791 w 7379537"/>
                  <a:gd name="connsiteY94" fmla="*/ 1630496 h 6376148"/>
                  <a:gd name="connsiteX95" fmla="*/ 3160639 w 7379537"/>
                  <a:gd name="connsiteY95" fmla="*/ 1608462 h 6376148"/>
                  <a:gd name="connsiteX96" fmla="*/ 3105555 w 7379537"/>
                  <a:gd name="connsiteY96" fmla="*/ 1597445 h 6376148"/>
                  <a:gd name="connsiteX97" fmla="*/ 3039453 w 7379537"/>
                  <a:gd name="connsiteY97" fmla="*/ 1575412 h 6376148"/>
                  <a:gd name="connsiteX98" fmla="*/ 2951318 w 7379537"/>
                  <a:gd name="connsiteY98" fmla="*/ 1553378 h 6376148"/>
                  <a:gd name="connsiteX99" fmla="*/ 2907251 w 7379537"/>
                  <a:gd name="connsiteY99" fmla="*/ 1542361 h 6376148"/>
                  <a:gd name="connsiteX100" fmla="*/ 2874200 w 7379537"/>
                  <a:gd name="connsiteY100" fmla="*/ 1531344 h 6376148"/>
                  <a:gd name="connsiteX101" fmla="*/ 2730981 w 7379537"/>
                  <a:gd name="connsiteY101" fmla="*/ 1542361 h 6376148"/>
                  <a:gd name="connsiteX102" fmla="*/ 2764032 w 7379537"/>
                  <a:gd name="connsiteY102" fmla="*/ 1564395 h 6376148"/>
                  <a:gd name="connsiteX103" fmla="*/ 2918268 w 7379537"/>
                  <a:gd name="connsiteY103" fmla="*/ 1575412 h 6376148"/>
                  <a:gd name="connsiteX104" fmla="*/ 3017420 w 7379537"/>
                  <a:gd name="connsiteY104" fmla="*/ 1641513 h 6376148"/>
                  <a:gd name="connsiteX105" fmla="*/ 3050470 w 7379537"/>
                  <a:gd name="connsiteY105" fmla="*/ 1663547 h 6376148"/>
                  <a:gd name="connsiteX106" fmla="*/ 3039453 w 7379537"/>
                  <a:gd name="connsiteY106" fmla="*/ 1949985 h 6376148"/>
                  <a:gd name="connsiteX107" fmla="*/ 3006403 w 7379537"/>
                  <a:gd name="connsiteY107" fmla="*/ 1961002 h 6376148"/>
                  <a:gd name="connsiteX108" fmla="*/ 2918268 w 7379537"/>
                  <a:gd name="connsiteY108" fmla="*/ 1983036 h 6376148"/>
                  <a:gd name="connsiteX109" fmla="*/ 2852167 w 7379537"/>
                  <a:gd name="connsiteY109" fmla="*/ 2005070 h 6376148"/>
                  <a:gd name="connsiteX110" fmla="*/ 2863183 w 7379537"/>
                  <a:gd name="connsiteY110" fmla="*/ 2115238 h 6376148"/>
                  <a:gd name="connsiteX111" fmla="*/ 2896234 w 7379537"/>
                  <a:gd name="connsiteY111" fmla="*/ 2148289 h 6376148"/>
                  <a:gd name="connsiteX112" fmla="*/ 2929285 w 7379537"/>
                  <a:gd name="connsiteY112" fmla="*/ 2170323 h 6376148"/>
                  <a:gd name="connsiteX113" fmla="*/ 2995386 w 7379537"/>
                  <a:gd name="connsiteY113" fmla="*/ 2214390 h 6376148"/>
                  <a:gd name="connsiteX114" fmla="*/ 3017420 w 7379537"/>
                  <a:gd name="connsiteY114" fmla="*/ 2247441 h 6376148"/>
                  <a:gd name="connsiteX115" fmla="*/ 3050470 w 7379537"/>
                  <a:gd name="connsiteY115" fmla="*/ 2269474 h 6376148"/>
                  <a:gd name="connsiteX116" fmla="*/ 3061487 w 7379537"/>
                  <a:gd name="connsiteY116" fmla="*/ 2302525 h 6376148"/>
                  <a:gd name="connsiteX117" fmla="*/ 3050470 w 7379537"/>
                  <a:gd name="connsiteY117" fmla="*/ 2500829 h 6376148"/>
                  <a:gd name="connsiteX118" fmla="*/ 3270808 w 7379537"/>
                  <a:gd name="connsiteY118" fmla="*/ 2522862 h 6376148"/>
                  <a:gd name="connsiteX119" fmla="*/ 4185208 w 7379537"/>
                  <a:gd name="connsiteY119" fmla="*/ 2511845 h 6376148"/>
                  <a:gd name="connsiteX120" fmla="*/ 4196224 w 7379537"/>
                  <a:gd name="connsiteY120" fmla="*/ 2291508 h 6376148"/>
                  <a:gd name="connsiteX121" fmla="*/ 4251309 w 7379537"/>
                  <a:gd name="connsiteY121" fmla="*/ 2247441 h 6376148"/>
                  <a:gd name="connsiteX122" fmla="*/ 4284359 w 7379537"/>
                  <a:gd name="connsiteY122" fmla="*/ 2214390 h 6376148"/>
                  <a:gd name="connsiteX123" fmla="*/ 4350461 w 7379537"/>
                  <a:gd name="connsiteY123" fmla="*/ 2192356 h 6376148"/>
                  <a:gd name="connsiteX124" fmla="*/ 4427579 w 7379537"/>
                  <a:gd name="connsiteY124" fmla="*/ 2137272 h 6376148"/>
                  <a:gd name="connsiteX125" fmla="*/ 4460629 w 7379537"/>
                  <a:gd name="connsiteY125" fmla="*/ 2126255 h 6376148"/>
                  <a:gd name="connsiteX126" fmla="*/ 4471646 w 7379537"/>
                  <a:gd name="connsiteY126" fmla="*/ 2093205 h 6376148"/>
                  <a:gd name="connsiteX127" fmla="*/ 4460629 w 7379537"/>
                  <a:gd name="connsiteY127" fmla="*/ 1806766 h 6376148"/>
                  <a:gd name="connsiteX128" fmla="*/ 4449612 w 7379537"/>
                  <a:gd name="connsiteY128" fmla="*/ 1773715 h 6376148"/>
                  <a:gd name="connsiteX129" fmla="*/ 4416562 w 7379537"/>
                  <a:gd name="connsiteY129" fmla="*/ 1751682 h 6376148"/>
                  <a:gd name="connsiteX130" fmla="*/ 4339444 w 7379537"/>
                  <a:gd name="connsiteY130" fmla="*/ 1696597 h 6376148"/>
                  <a:gd name="connsiteX131" fmla="*/ 4284359 w 7379537"/>
                  <a:gd name="connsiteY131" fmla="*/ 1597445 h 6376148"/>
                  <a:gd name="connsiteX132" fmla="*/ 4262326 w 7379537"/>
                  <a:gd name="connsiteY132" fmla="*/ 1564395 h 6376148"/>
                  <a:gd name="connsiteX133" fmla="*/ 4240292 w 7379537"/>
                  <a:gd name="connsiteY133" fmla="*/ 1498294 h 6376148"/>
                  <a:gd name="connsiteX134" fmla="*/ 4273342 w 7379537"/>
                  <a:gd name="connsiteY134" fmla="*/ 1366091 h 6376148"/>
                  <a:gd name="connsiteX135" fmla="*/ 4306393 w 7379537"/>
                  <a:gd name="connsiteY135" fmla="*/ 1299990 h 6376148"/>
                  <a:gd name="connsiteX136" fmla="*/ 4339444 w 7379537"/>
                  <a:gd name="connsiteY136" fmla="*/ 1288973 h 6376148"/>
                  <a:gd name="connsiteX137" fmla="*/ 4372494 w 7379537"/>
                  <a:gd name="connsiteY137" fmla="*/ 1266939 h 6376148"/>
                  <a:gd name="connsiteX138" fmla="*/ 4405545 w 7379537"/>
                  <a:gd name="connsiteY138" fmla="*/ 1200838 h 6376148"/>
                  <a:gd name="connsiteX139" fmla="*/ 4416562 w 7379537"/>
                  <a:gd name="connsiteY139" fmla="*/ 969484 h 6376148"/>
                  <a:gd name="connsiteX140" fmla="*/ 4427579 w 7379537"/>
                  <a:gd name="connsiteY140" fmla="*/ 936433 h 6376148"/>
                  <a:gd name="connsiteX141" fmla="*/ 4471646 w 7379537"/>
                  <a:gd name="connsiteY141" fmla="*/ 870332 h 6376148"/>
                  <a:gd name="connsiteX142" fmla="*/ 4493680 w 7379537"/>
                  <a:gd name="connsiteY142" fmla="*/ 837282 h 6376148"/>
                  <a:gd name="connsiteX143" fmla="*/ 4559781 w 7379537"/>
                  <a:gd name="connsiteY143" fmla="*/ 793214 h 6376148"/>
                  <a:gd name="connsiteX144" fmla="*/ 4581815 w 7379537"/>
                  <a:gd name="connsiteY144" fmla="*/ 760164 h 6376148"/>
                  <a:gd name="connsiteX145" fmla="*/ 4647916 w 7379537"/>
                  <a:gd name="connsiteY145" fmla="*/ 716096 h 6376148"/>
                  <a:gd name="connsiteX146" fmla="*/ 5000456 w 7379537"/>
                  <a:gd name="connsiteY146" fmla="*/ 694062 h 6376148"/>
                  <a:gd name="connsiteX147" fmla="*/ 5033506 w 7379537"/>
                  <a:gd name="connsiteY147" fmla="*/ 672029 h 6376148"/>
                  <a:gd name="connsiteX148" fmla="*/ 5055540 w 7379537"/>
                  <a:gd name="connsiteY148" fmla="*/ 605927 h 6376148"/>
                  <a:gd name="connsiteX149" fmla="*/ 5121641 w 7379537"/>
                  <a:gd name="connsiteY149" fmla="*/ 583894 h 6376148"/>
                  <a:gd name="connsiteX150" fmla="*/ 5154692 w 7379537"/>
                  <a:gd name="connsiteY150" fmla="*/ 572877 h 6376148"/>
                  <a:gd name="connsiteX151" fmla="*/ 5562316 w 7379537"/>
                  <a:gd name="connsiteY151" fmla="*/ 583894 h 6376148"/>
                  <a:gd name="connsiteX152" fmla="*/ 5595367 w 7379537"/>
                  <a:gd name="connsiteY152" fmla="*/ 594911 h 6376148"/>
                  <a:gd name="connsiteX153" fmla="*/ 5694518 w 7379537"/>
                  <a:gd name="connsiteY153" fmla="*/ 605927 h 6376148"/>
                  <a:gd name="connsiteX154" fmla="*/ 5760620 w 7379537"/>
                  <a:gd name="connsiteY154" fmla="*/ 627961 h 6376148"/>
                  <a:gd name="connsiteX155" fmla="*/ 5837738 w 7379537"/>
                  <a:gd name="connsiteY155" fmla="*/ 649995 h 6376148"/>
                  <a:gd name="connsiteX156" fmla="*/ 5903839 w 7379537"/>
                  <a:gd name="connsiteY156" fmla="*/ 683045 h 6376148"/>
                  <a:gd name="connsiteX157" fmla="*/ 5936889 w 7379537"/>
                  <a:gd name="connsiteY157" fmla="*/ 705079 h 6376148"/>
                  <a:gd name="connsiteX158" fmla="*/ 5969940 w 7379537"/>
                  <a:gd name="connsiteY158" fmla="*/ 738130 h 6376148"/>
                  <a:gd name="connsiteX159" fmla="*/ 6025024 w 7379537"/>
                  <a:gd name="connsiteY159" fmla="*/ 749147 h 6376148"/>
                  <a:gd name="connsiteX160" fmla="*/ 6036041 w 7379537"/>
                  <a:gd name="connsiteY160" fmla="*/ 804231 h 6376148"/>
                  <a:gd name="connsiteX161" fmla="*/ 6047058 w 7379537"/>
                  <a:gd name="connsiteY161" fmla="*/ 837282 h 6376148"/>
                  <a:gd name="connsiteX162" fmla="*/ 6080109 w 7379537"/>
                  <a:gd name="connsiteY162" fmla="*/ 815248 h 6376148"/>
                  <a:gd name="connsiteX163" fmla="*/ 6146210 w 7379537"/>
                  <a:gd name="connsiteY163" fmla="*/ 793214 h 6376148"/>
                  <a:gd name="connsiteX164" fmla="*/ 6190277 w 7379537"/>
                  <a:gd name="connsiteY164" fmla="*/ 892366 h 6376148"/>
                  <a:gd name="connsiteX165" fmla="*/ 6201294 w 7379537"/>
                  <a:gd name="connsiteY165" fmla="*/ 925417 h 6376148"/>
                  <a:gd name="connsiteX166" fmla="*/ 6289429 w 7379537"/>
                  <a:gd name="connsiteY166" fmla="*/ 958467 h 6376148"/>
                  <a:gd name="connsiteX167" fmla="*/ 6410615 w 7379537"/>
                  <a:gd name="connsiteY167" fmla="*/ 991518 h 6376148"/>
                  <a:gd name="connsiteX168" fmla="*/ 6443665 w 7379537"/>
                  <a:gd name="connsiteY168" fmla="*/ 1002535 h 6376148"/>
                  <a:gd name="connsiteX169" fmla="*/ 6465699 w 7379537"/>
                  <a:gd name="connsiteY169" fmla="*/ 1035585 h 6376148"/>
                  <a:gd name="connsiteX170" fmla="*/ 6498750 w 7379537"/>
                  <a:gd name="connsiteY170" fmla="*/ 1057619 h 6376148"/>
                  <a:gd name="connsiteX171" fmla="*/ 6553834 w 7379537"/>
                  <a:gd name="connsiteY171" fmla="*/ 1167788 h 6376148"/>
                  <a:gd name="connsiteX172" fmla="*/ 6520783 w 7379537"/>
                  <a:gd name="connsiteY172" fmla="*/ 1178805 h 6376148"/>
                  <a:gd name="connsiteX173" fmla="*/ 6399598 w 7379537"/>
                  <a:gd name="connsiteY173" fmla="*/ 1189821 h 6376148"/>
                  <a:gd name="connsiteX174" fmla="*/ 6432648 w 7379537"/>
                  <a:gd name="connsiteY174" fmla="*/ 1222872 h 6376148"/>
                  <a:gd name="connsiteX175" fmla="*/ 6476716 w 7379537"/>
                  <a:gd name="connsiteY175" fmla="*/ 1244906 h 6376148"/>
                  <a:gd name="connsiteX176" fmla="*/ 6520783 w 7379537"/>
                  <a:gd name="connsiteY176" fmla="*/ 1277956 h 6376148"/>
                  <a:gd name="connsiteX177" fmla="*/ 6542817 w 7379537"/>
                  <a:gd name="connsiteY177" fmla="*/ 1311007 h 6376148"/>
                  <a:gd name="connsiteX178" fmla="*/ 6608918 w 7379537"/>
                  <a:gd name="connsiteY178" fmla="*/ 1366091 h 6376148"/>
                  <a:gd name="connsiteX179" fmla="*/ 6619935 w 7379537"/>
                  <a:gd name="connsiteY179" fmla="*/ 1432192 h 6376148"/>
                  <a:gd name="connsiteX180" fmla="*/ 6630952 w 7379537"/>
                  <a:gd name="connsiteY180" fmla="*/ 1465243 h 6376148"/>
                  <a:gd name="connsiteX181" fmla="*/ 6664003 w 7379537"/>
                  <a:gd name="connsiteY181" fmla="*/ 1597445 h 6376148"/>
                  <a:gd name="connsiteX182" fmla="*/ 6697053 w 7379537"/>
                  <a:gd name="connsiteY182" fmla="*/ 1619479 h 6376148"/>
                  <a:gd name="connsiteX183" fmla="*/ 6741121 w 7379537"/>
                  <a:gd name="connsiteY183" fmla="*/ 1685580 h 6376148"/>
                  <a:gd name="connsiteX184" fmla="*/ 6763155 w 7379537"/>
                  <a:gd name="connsiteY184" fmla="*/ 1718631 h 6376148"/>
                  <a:gd name="connsiteX185" fmla="*/ 6763155 w 7379537"/>
                  <a:gd name="connsiteY185" fmla="*/ 1795749 h 6376148"/>
                  <a:gd name="connsiteX186" fmla="*/ 6752138 w 7379537"/>
                  <a:gd name="connsiteY186" fmla="*/ 1762698 h 6376148"/>
                  <a:gd name="connsiteX187" fmla="*/ 6719087 w 7379537"/>
                  <a:gd name="connsiteY187" fmla="*/ 1729648 h 6376148"/>
                  <a:gd name="connsiteX188" fmla="*/ 6708070 w 7379537"/>
                  <a:gd name="connsiteY188" fmla="*/ 1696597 h 6376148"/>
                  <a:gd name="connsiteX189" fmla="*/ 6664003 w 7379537"/>
                  <a:gd name="connsiteY189" fmla="*/ 1630496 h 6376148"/>
                  <a:gd name="connsiteX190" fmla="*/ 6652986 w 7379537"/>
                  <a:gd name="connsiteY190" fmla="*/ 1597445 h 6376148"/>
                  <a:gd name="connsiteX191" fmla="*/ 6664003 w 7379537"/>
                  <a:gd name="connsiteY191" fmla="*/ 1839817 h 6376148"/>
                  <a:gd name="connsiteX192" fmla="*/ 6675020 w 7379537"/>
                  <a:gd name="connsiteY192" fmla="*/ 1872867 h 6376148"/>
                  <a:gd name="connsiteX193" fmla="*/ 6697053 w 7379537"/>
                  <a:gd name="connsiteY193" fmla="*/ 1905918 h 6376148"/>
                  <a:gd name="connsiteX194" fmla="*/ 6719087 w 7379537"/>
                  <a:gd name="connsiteY194" fmla="*/ 2049137 h 6376148"/>
                  <a:gd name="connsiteX195" fmla="*/ 6741121 w 7379537"/>
                  <a:gd name="connsiteY195" fmla="*/ 2082188 h 6376148"/>
                  <a:gd name="connsiteX196" fmla="*/ 6719087 w 7379537"/>
                  <a:gd name="connsiteY196" fmla="*/ 2115238 h 6376148"/>
                  <a:gd name="connsiteX197" fmla="*/ 6675020 w 7379537"/>
                  <a:gd name="connsiteY197" fmla="*/ 2159306 h 6376148"/>
                  <a:gd name="connsiteX198" fmla="*/ 6697053 w 7379537"/>
                  <a:gd name="connsiteY198" fmla="*/ 2192356 h 6376148"/>
                  <a:gd name="connsiteX199" fmla="*/ 6730104 w 7379537"/>
                  <a:gd name="connsiteY199" fmla="*/ 2203373 h 6376148"/>
                  <a:gd name="connsiteX200" fmla="*/ 6763155 w 7379537"/>
                  <a:gd name="connsiteY200" fmla="*/ 2225407 h 6376148"/>
                  <a:gd name="connsiteX201" fmla="*/ 6818239 w 7379537"/>
                  <a:gd name="connsiteY201" fmla="*/ 2269474 h 6376148"/>
                  <a:gd name="connsiteX202" fmla="*/ 6840273 w 7379537"/>
                  <a:gd name="connsiteY202" fmla="*/ 2302525 h 6376148"/>
                  <a:gd name="connsiteX203" fmla="*/ 6917391 w 7379537"/>
                  <a:gd name="connsiteY203" fmla="*/ 2357609 h 6376148"/>
                  <a:gd name="connsiteX204" fmla="*/ 6939424 w 7379537"/>
                  <a:gd name="connsiteY204" fmla="*/ 2390660 h 6376148"/>
                  <a:gd name="connsiteX205" fmla="*/ 6961458 w 7379537"/>
                  <a:gd name="connsiteY205" fmla="*/ 2456761 h 6376148"/>
                  <a:gd name="connsiteX206" fmla="*/ 7005526 w 7379537"/>
                  <a:gd name="connsiteY206" fmla="*/ 2522862 h 6376148"/>
                  <a:gd name="connsiteX207" fmla="*/ 6950441 w 7379537"/>
                  <a:gd name="connsiteY207" fmla="*/ 2644048 h 6376148"/>
                  <a:gd name="connsiteX208" fmla="*/ 6917391 w 7379537"/>
                  <a:gd name="connsiteY208" fmla="*/ 2666082 h 6376148"/>
                  <a:gd name="connsiteX209" fmla="*/ 6851289 w 7379537"/>
                  <a:gd name="connsiteY209" fmla="*/ 2732183 h 6376148"/>
                  <a:gd name="connsiteX210" fmla="*/ 6785188 w 7379537"/>
                  <a:gd name="connsiteY210" fmla="*/ 2765233 h 6376148"/>
                  <a:gd name="connsiteX211" fmla="*/ 6741121 w 7379537"/>
                  <a:gd name="connsiteY211" fmla="*/ 2831335 h 6376148"/>
                  <a:gd name="connsiteX212" fmla="*/ 6697053 w 7379537"/>
                  <a:gd name="connsiteY212" fmla="*/ 2897436 h 6376148"/>
                  <a:gd name="connsiteX213" fmla="*/ 6664003 w 7379537"/>
                  <a:gd name="connsiteY213" fmla="*/ 2963537 h 6376148"/>
                  <a:gd name="connsiteX214" fmla="*/ 6641969 w 7379537"/>
                  <a:gd name="connsiteY214" fmla="*/ 2996588 h 6376148"/>
                  <a:gd name="connsiteX215" fmla="*/ 6675020 w 7379537"/>
                  <a:gd name="connsiteY215" fmla="*/ 3007605 h 6376148"/>
                  <a:gd name="connsiteX216" fmla="*/ 6630952 w 7379537"/>
                  <a:gd name="connsiteY216" fmla="*/ 3415229 h 6376148"/>
                  <a:gd name="connsiteX217" fmla="*/ 6664003 w 7379537"/>
                  <a:gd name="connsiteY217" fmla="*/ 3558448 h 6376148"/>
                  <a:gd name="connsiteX218" fmla="*/ 6664003 w 7379537"/>
                  <a:gd name="connsiteY218" fmla="*/ 3558448 h 6376148"/>
                  <a:gd name="connsiteX219" fmla="*/ 6675020 w 7379537"/>
                  <a:gd name="connsiteY219" fmla="*/ 3613532 h 6376148"/>
                  <a:gd name="connsiteX220" fmla="*/ 6686036 w 7379537"/>
                  <a:gd name="connsiteY220" fmla="*/ 3657600 h 6376148"/>
                  <a:gd name="connsiteX221" fmla="*/ 6697053 w 7379537"/>
                  <a:gd name="connsiteY221" fmla="*/ 3723701 h 6376148"/>
                  <a:gd name="connsiteX222" fmla="*/ 6719087 w 7379537"/>
                  <a:gd name="connsiteY222" fmla="*/ 3811836 h 6376148"/>
                  <a:gd name="connsiteX223" fmla="*/ 6730104 w 7379537"/>
                  <a:gd name="connsiteY223" fmla="*/ 3922005 h 6376148"/>
                  <a:gd name="connsiteX224" fmla="*/ 6752138 w 7379537"/>
                  <a:gd name="connsiteY224" fmla="*/ 4087258 h 6376148"/>
                  <a:gd name="connsiteX225" fmla="*/ 6785188 w 7379537"/>
                  <a:gd name="connsiteY225" fmla="*/ 4340645 h 6376148"/>
                  <a:gd name="connsiteX226" fmla="*/ 6796205 w 7379537"/>
                  <a:gd name="connsiteY226" fmla="*/ 4461831 h 6376148"/>
                  <a:gd name="connsiteX227" fmla="*/ 6818239 w 7379537"/>
                  <a:gd name="connsiteY227" fmla="*/ 4560983 h 6376148"/>
                  <a:gd name="connsiteX228" fmla="*/ 6829256 w 7379537"/>
                  <a:gd name="connsiteY228" fmla="*/ 4627084 h 6376148"/>
                  <a:gd name="connsiteX229" fmla="*/ 6862306 w 7379537"/>
                  <a:gd name="connsiteY229" fmla="*/ 4638101 h 6376148"/>
                  <a:gd name="connsiteX230" fmla="*/ 6895357 w 7379537"/>
                  <a:gd name="connsiteY230" fmla="*/ 4660135 h 6376148"/>
                  <a:gd name="connsiteX231" fmla="*/ 6994509 w 7379537"/>
                  <a:gd name="connsiteY231" fmla="*/ 4704202 h 6376148"/>
                  <a:gd name="connsiteX232" fmla="*/ 7049593 w 7379537"/>
                  <a:gd name="connsiteY232" fmla="*/ 4803354 h 6376148"/>
                  <a:gd name="connsiteX233" fmla="*/ 7082644 w 7379537"/>
                  <a:gd name="connsiteY233" fmla="*/ 4825388 h 6376148"/>
                  <a:gd name="connsiteX234" fmla="*/ 7104677 w 7379537"/>
                  <a:gd name="connsiteY234" fmla="*/ 4858438 h 6376148"/>
                  <a:gd name="connsiteX235" fmla="*/ 7104677 w 7379537"/>
                  <a:gd name="connsiteY235" fmla="*/ 4935556 h 6376148"/>
                  <a:gd name="connsiteX236" fmla="*/ 6708070 w 7379537"/>
                  <a:gd name="connsiteY236" fmla="*/ 4946573 h 6376148"/>
                  <a:gd name="connsiteX237" fmla="*/ 6608918 w 7379537"/>
                  <a:gd name="connsiteY237" fmla="*/ 4979624 h 6376148"/>
                  <a:gd name="connsiteX238" fmla="*/ 6575868 w 7379537"/>
                  <a:gd name="connsiteY238" fmla="*/ 4990641 h 6376148"/>
                  <a:gd name="connsiteX239" fmla="*/ 6355530 w 7379537"/>
                  <a:gd name="connsiteY239" fmla="*/ 5001658 h 6376148"/>
                  <a:gd name="connsiteX240" fmla="*/ 5936889 w 7379537"/>
                  <a:gd name="connsiteY240" fmla="*/ 5023691 h 6376148"/>
                  <a:gd name="connsiteX241" fmla="*/ 5848755 w 7379537"/>
                  <a:gd name="connsiteY241" fmla="*/ 5034708 h 6376148"/>
                  <a:gd name="connsiteX242" fmla="*/ 5033506 w 7379537"/>
                  <a:gd name="connsiteY242" fmla="*/ 5067759 h 6376148"/>
                  <a:gd name="connsiteX243" fmla="*/ 5044523 w 7379537"/>
                  <a:gd name="connsiteY243" fmla="*/ 5100809 h 6376148"/>
                  <a:gd name="connsiteX244" fmla="*/ 4625882 w 7379537"/>
                  <a:gd name="connsiteY244" fmla="*/ 5310130 h 6376148"/>
                  <a:gd name="connsiteX245" fmla="*/ 3986904 w 7379537"/>
                  <a:gd name="connsiteY245" fmla="*/ 5299113 h 6376148"/>
                  <a:gd name="connsiteX246" fmla="*/ 3920803 w 7379537"/>
                  <a:gd name="connsiteY246" fmla="*/ 5277079 h 6376148"/>
                  <a:gd name="connsiteX247" fmla="*/ 3876735 w 7379537"/>
                  <a:gd name="connsiteY247" fmla="*/ 5266062 h 6376148"/>
                  <a:gd name="connsiteX248" fmla="*/ 3733516 w 7379537"/>
                  <a:gd name="connsiteY248" fmla="*/ 5255045 h 6376148"/>
                  <a:gd name="connsiteX249" fmla="*/ 3582868 w 7379537"/>
                  <a:gd name="connsiteY249" fmla="*/ 5244029 h 6376148"/>
                  <a:gd name="connsiteX250" fmla="*/ 2730981 w 7379537"/>
                  <a:gd name="connsiteY250" fmla="*/ 5221995 h 6376148"/>
                  <a:gd name="connsiteX251" fmla="*/ 2697930 w 7379537"/>
                  <a:gd name="connsiteY251" fmla="*/ 5199961 h 6376148"/>
                  <a:gd name="connsiteX252" fmla="*/ 2631829 w 7379537"/>
                  <a:gd name="connsiteY252" fmla="*/ 5166911 h 6376148"/>
                  <a:gd name="connsiteX253" fmla="*/ 2598779 w 7379537"/>
                  <a:gd name="connsiteY253" fmla="*/ 5133860 h 6376148"/>
                  <a:gd name="connsiteX254" fmla="*/ 2565728 w 7379537"/>
                  <a:gd name="connsiteY254" fmla="*/ 5122843 h 6376148"/>
                  <a:gd name="connsiteX255" fmla="*/ 2499627 w 7379537"/>
                  <a:gd name="connsiteY255" fmla="*/ 5210611 h 6376148"/>
                  <a:gd name="connsiteX256" fmla="*/ 2246239 w 7379537"/>
                  <a:gd name="connsiteY256" fmla="*/ 5089792 h 6376148"/>
                  <a:gd name="connsiteX257" fmla="*/ 2202171 w 7379537"/>
                  <a:gd name="connsiteY257" fmla="*/ 5100809 h 6376148"/>
                  <a:gd name="connsiteX258" fmla="*/ 1981834 w 7379537"/>
                  <a:gd name="connsiteY258" fmla="*/ 5111826 h 6376148"/>
                  <a:gd name="connsiteX259" fmla="*/ 1023367 w 7379537"/>
                  <a:gd name="connsiteY259" fmla="*/ 5100809 h 6376148"/>
                  <a:gd name="connsiteX260" fmla="*/ 1001333 w 7379537"/>
                  <a:gd name="connsiteY260" fmla="*/ 5034708 h 6376148"/>
                  <a:gd name="connsiteX261" fmla="*/ 990316 w 7379537"/>
                  <a:gd name="connsiteY261" fmla="*/ 5001658 h 6376148"/>
                  <a:gd name="connsiteX262" fmla="*/ 979299 w 7379537"/>
                  <a:gd name="connsiteY262" fmla="*/ 4968607 h 6376148"/>
                  <a:gd name="connsiteX263" fmla="*/ 968282 w 7379537"/>
                  <a:gd name="connsiteY263" fmla="*/ 2699132 h 6376148"/>
                  <a:gd name="connsiteX264" fmla="*/ 913198 w 7379537"/>
                  <a:gd name="connsiteY264" fmla="*/ 2599980 h 6376148"/>
                  <a:gd name="connsiteX265" fmla="*/ 891164 w 7379537"/>
                  <a:gd name="connsiteY265" fmla="*/ 2566930 h 6376148"/>
                  <a:gd name="connsiteX266" fmla="*/ 880147 w 7379537"/>
                  <a:gd name="connsiteY266" fmla="*/ 2390660 h 6376148"/>
                  <a:gd name="connsiteX267" fmla="*/ 858114 w 7379537"/>
                  <a:gd name="connsiteY267" fmla="*/ 2357609 h 6376148"/>
                  <a:gd name="connsiteX268" fmla="*/ 880147 w 7379537"/>
                  <a:gd name="connsiteY268" fmla="*/ 2192356 h 6376148"/>
                  <a:gd name="connsiteX269" fmla="*/ 924215 w 7379537"/>
                  <a:gd name="connsiteY269" fmla="*/ 2126255 h 6376148"/>
                  <a:gd name="connsiteX270" fmla="*/ 935232 w 7379537"/>
                  <a:gd name="connsiteY270" fmla="*/ 2093205 h 6376148"/>
                  <a:gd name="connsiteX271" fmla="*/ 957265 w 7379537"/>
                  <a:gd name="connsiteY271" fmla="*/ 2060154 h 6376148"/>
                  <a:gd name="connsiteX272" fmla="*/ 979299 w 7379537"/>
                  <a:gd name="connsiteY272" fmla="*/ 1994053 h 6376148"/>
                  <a:gd name="connsiteX273" fmla="*/ 968282 w 7379537"/>
                  <a:gd name="connsiteY273" fmla="*/ 1938968 h 6376148"/>
                  <a:gd name="connsiteX274" fmla="*/ 935232 w 7379537"/>
                  <a:gd name="connsiteY274" fmla="*/ 1949985 h 6376148"/>
                  <a:gd name="connsiteX275" fmla="*/ 869130 w 7379537"/>
                  <a:gd name="connsiteY275" fmla="*/ 1983036 h 6376148"/>
                  <a:gd name="connsiteX276" fmla="*/ 758962 w 7379537"/>
                  <a:gd name="connsiteY276" fmla="*/ 1994053 h 6376148"/>
                  <a:gd name="connsiteX277" fmla="*/ 703877 w 7379537"/>
                  <a:gd name="connsiteY277" fmla="*/ 2005070 h 6376148"/>
                  <a:gd name="connsiteX278" fmla="*/ 659810 w 7379537"/>
                  <a:gd name="connsiteY278" fmla="*/ 2104221 h 6376148"/>
                  <a:gd name="connsiteX279" fmla="*/ 648793 w 7379537"/>
                  <a:gd name="connsiteY279" fmla="*/ 2137272 h 6376148"/>
                  <a:gd name="connsiteX280" fmla="*/ 615742 w 7379537"/>
                  <a:gd name="connsiteY280" fmla="*/ 2148289 h 6376148"/>
                  <a:gd name="connsiteX281" fmla="*/ 582692 w 7379537"/>
                  <a:gd name="connsiteY281" fmla="*/ 2170323 h 6376148"/>
                  <a:gd name="connsiteX282" fmla="*/ 560658 w 7379537"/>
                  <a:gd name="connsiteY282" fmla="*/ 2104221 h 6376148"/>
                  <a:gd name="connsiteX283" fmla="*/ 571675 w 7379537"/>
                  <a:gd name="connsiteY283" fmla="*/ 2027103 h 6376148"/>
                  <a:gd name="connsiteX284" fmla="*/ 582692 w 7379537"/>
                  <a:gd name="connsiteY284" fmla="*/ 1994053 h 6376148"/>
                  <a:gd name="connsiteX285" fmla="*/ 604726 w 7379537"/>
                  <a:gd name="connsiteY285" fmla="*/ 1961002 h 6376148"/>
                  <a:gd name="connsiteX286" fmla="*/ 560658 w 7379537"/>
                  <a:gd name="connsiteY286" fmla="*/ 1994053 h 6376148"/>
                  <a:gd name="connsiteX287" fmla="*/ 494557 w 7379537"/>
                  <a:gd name="connsiteY287" fmla="*/ 2016086 h 6376148"/>
                  <a:gd name="connsiteX288" fmla="*/ 450489 w 7379537"/>
                  <a:gd name="connsiteY288" fmla="*/ 1718631 h 6376148"/>
                  <a:gd name="connsiteX289" fmla="*/ 406422 w 7379537"/>
                  <a:gd name="connsiteY289" fmla="*/ 1729648 h 6376148"/>
                  <a:gd name="connsiteX290" fmla="*/ 373371 w 7379537"/>
                  <a:gd name="connsiteY290" fmla="*/ 2732183 h 6376148"/>
                  <a:gd name="connsiteX291" fmla="*/ 340321 w 7379537"/>
                  <a:gd name="connsiteY291" fmla="*/ 2842351 h 6376148"/>
                  <a:gd name="connsiteX292" fmla="*/ 307270 w 7379537"/>
                  <a:gd name="connsiteY292" fmla="*/ 2941503 h 6376148"/>
                  <a:gd name="connsiteX293" fmla="*/ 296253 w 7379537"/>
                  <a:gd name="connsiteY293" fmla="*/ 2974554 h 6376148"/>
                  <a:gd name="connsiteX294" fmla="*/ 285236 w 7379537"/>
                  <a:gd name="connsiteY294" fmla="*/ 3018621 h 6376148"/>
                  <a:gd name="connsiteX295" fmla="*/ 307270 w 7379537"/>
                  <a:gd name="connsiteY295" fmla="*/ 3602515 h 6376148"/>
                  <a:gd name="connsiteX296" fmla="*/ 318287 w 7379537"/>
                  <a:gd name="connsiteY296" fmla="*/ 3778785 h 6376148"/>
                  <a:gd name="connsiteX297" fmla="*/ 340321 w 7379537"/>
                  <a:gd name="connsiteY297" fmla="*/ 3855903 h 6376148"/>
                  <a:gd name="connsiteX298" fmla="*/ 351338 w 7379537"/>
                  <a:gd name="connsiteY298" fmla="*/ 6026226 h 6376148"/>
                  <a:gd name="connsiteX299" fmla="*/ 1552176 w 7379537"/>
                  <a:gd name="connsiteY299" fmla="*/ 6037243 h 6376148"/>
                  <a:gd name="connsiteX300" fmla="*/ 3050470 w 7379537"/>
                  <a:gd name="connsiteY300" fmla="*/ 6048260 h 6376148"/>
                  <a:gd name="connsiteX301" fmla="*/ 4273342 w 7379537"/>
                  <a:gd name="connsiteY301" fmla="*/ 6070294 h 6376148"/>
                  <a:gd name="connsiteX302" fmla="*/ 4703000 w 7379537"/>
                  <a:gd name="connsiteY302" fmla="*/ 6081311 h 6376148"/>
                  <a:gd name="connsiteX303" fmla="*/ 4780118 w 7379537"/>
                  <a:gd name="connsiteY303" fmla="*/ 6092327 h 6376148"/>
                  <a:gd name="connsiteX304" fmla="*/ 4846220 w 7379537"/>
                  <a:gd name="connsiteY304" fmla="*/ 6103344 h 6376148"/>
                  <a:gd name="connsiteX305" fmla="*/ 6741121 w 7379537"/>
                  <a:gd name="connsiteY305" fmla="*/ 6092327 h 6376148"/>
                  <a:gd name="connsiteX306" fmla="*/ 6796205 w 7379537"/>
                  <a:gd name="connsiteY306" fmla="*/ 6081311 h 6376148"/>
                  <a:gd name="connsiteX307" fmla="*/ 6862306 w 7379537"/>
                  <a:gd name="connsiteY307" fmla="*/ 6059277 h 6376148"/>
                  <a:gd name="connsiteX308" fmla="*/ 6895357 w 7379537"/>
                  <a:gd name="connsiteY308" fmla="*/ 6048260 h 6376148"/>
                  <a:gd name="connsiteX309" fmla="*/ 6928408 w 7379537"/>
                  <a:gd name="connsiteY309" fmla="*/ 6037243 h 6376148"/>
                  <a:gd name="connsiteX310" fmla="*/ 6972475 w 7379537"/>
                  <a:gd name="connsiteY310" fmla="*/ 6026226 h 6376148"/>
                  <a:gd name="connsiteX311" fmla="*/ 7038576 w 7379537"/>
                  <a:gd name="connsiteY311" fmla="*/ 6004192 h 6376148"/>
                  <a:gd name="connsiteX312" fmla="*/ 7082644 w 7379537"/>
                  <a:gd name="connsiteY312" fmla="*/ 5993176 h 6376148"/>
                  <a:gd name="connsiteX313" fmla="*/ 7137728 w 7379537"/>
                  <a:gd name="connsiteY313" fmla="*/ 5982159 h 6376148"/>
                  <a:gd name="connsiteX314" fmla="*/ 7170779 w 7379537"/>
                  <a:gd name="connsiteY314" fmla="*/ 5971142 h 6376148"/>
                  <a:gd name="connsiteX315" fmla="*/ 7236880 w 7379537"/>
                  <a:gd name="connsiteY315" fmla="*/ 5960125 h 6376148"/>
                  <a:gd name="connsiteX316" fmla="*/ 7313998 w 7379537"/>
                  <a:gd name="connsiteY316" fmla="*/ 5938091 h 6376148"/>
                  <a:gd name="connsiteX317" fmla="*/ 7325015 w 7379537"/>
                  <a:gd name="connsiteY317" fmla="*/ 5894024 h 6376148"/>
                  <a:gd name="connsiteX0" fmla="*/ 7325015 w 7379537"/>
                  <a:gd name="connsiteY0" fmla="*/ 5894024 h 6376148"/>
                  <a:gd name="connsiteX1" fmla="*/ 7336032 w 7379537"/>
                  <a:gd name="connsiteY1" fmla="*/ 4164376 h 6376148"/>
                  <a:gd name="connsiteX2" fmla="*/ 7313998 w 7379537"/>
                  <a:gd name="connsiteY2" fmla="*/ 4131325 h 6376148"/>
                  <a:gd name="connsiteX3" fmla="*/ 7336032 w 7379537"/>
                  <a:gd name="connsiteY3" fmla="*/ 3360144 h 6376148"/>
                  <a:gd name="connsiteX4" fmla="*/ 7302981 w 7379537"/>
                  <a:gd name="connsiteY4" fmla="*/ 3294043 h 6376148"/>
                  <a:gd name="connsiteX5" fmla="*/ 7325015 w 7379537"/>
                  <a:gd name="connsiteY5" fmla="*/ 2445744 h 6376148"/>
                  <a:gd name="connsiteX6" fmla="*/ 7313998 w 7379537"/>
                  <a:gd name="connsiteY6" fmla="*/ 165253 h 6376148"/>
                  <a:gd name="connsiteX7" fmla="*/ 7126711 w 7379537"/>
                  <a:gd name="connsiteY7" fmla="*/ 154236 h 6376148"/>
                  <a:gd name="connsiteX8" fmla="*/ 7060610 w 7379537"/>
                  <a:gd name="connsiteY8" fmla="*/ 132202 h 6376148"/>
                  <a:gd name="connsiteX9" fmla="*/ 6950441 w 7379537"/>
                  <a:gd name="connsiteY9" fmla="*/ 110168 h 6376148"/>
                  <a:gd name="connsiteX10" fmla="*/ 6906374 w 7379537"/>
                  <a:gd name="connsiteY10" fmla="*/ 99151 h 6376148"/>
                  <a:gd name="connsiteX11" fmla="*/ 4647916 w 7379537"/>
                  <a:gd name="connsiteY11" fmla="*/ 88135 h 6376148"/>
                  <a:gd name="connsiteX12" fmla="*/ 4614865 w 7379537"/>
                  <a:gd name="connsiteY12" fmla="*/ 77118 h 6376148"/>
                  <a:gd name="connsiteX13" fmla="*/ 4526730 w 7379537"/>
                  <a:gd name="connsiteY13" fmla="*/ 55084 h 6376148"/>
                  <a:gd name="connsiteX14" fmla="*/ 4493680 w 7379537"/>
                  <a:gd name="connsiteY14" fmla="*/ 44067 h 6376148"/>
                  <a:gd name="connsiteX15" fmla="*/ 4427579 w 7379537"/>
                  <a:gd name="connsiteY15" fmla="*/ 33050 h 6376148"/>
                  <a:gd name="connsiteX16" fmla="*/ 4350461 w 7379537"/>
                  <a:gd name="connsiteY16" fmla="*/ 11017 h 6376148"/>
                  <a:gd name="connsiteX17" fmla="*/ 4295376 w 7379537"/>
                  <a:gd name="connsiteY17" fmla="*/ 0 h 6376148"/>
                  <a:gd name="connsiteX18" fmla="*/ 913198 w 7379537"/>
                  <a:gd name="connsiteY18" fmla="*/ 11017 h 6376148"/>
                  <a:gd name="connsiteX19" fmla="*/ 836080 w 7379537"/>
                  <a:gd name="connsiteY19" fmla="*/ 33050 h 6376148"/>
                  <a:gd name="connsiteX20" fmla="*/ 769979 w 7379537"/>
                  <a:gd name="connsiteY20" fmla="*/ 44067 h 6376148"/>
                  <a:gd name="connsiteX21" fmla="*/ 571675 w 7379537"/>
                  <a:gd name="connsiteY21" fmla="*/ 55084 h 6376148"/>
                  <a:gd name="connsiteX22" fmla="*/ 494557 w 7379537"/>
                  <a:gd name="connsiteY22" fmla="*/ 77118 h 6376148"/>
                  <a:gd name="connsiteX23" fmla="*/ 461506 w 7379537"/>
                  <a:gd name="connsiteY23" fmla="*/ 88135 h 6376148"/>
                  <a:gd name="connsiteX24" fmla="*/ 428456 w 7379537"/>
                  <a:gd name="connsiteY24" fmla="*/ 121185 h 6376148"/>
                  <a:gd name="connsiteX25" fmla="*/ 395405 w 7379537"/>
                  <a:gd name="connsiteY25" fmla="*/ 132202 h 6376148"/>
                  <a:gd name="connsiteX26" fmla="*/ 384388 w 7379537"/>
                  <a:gd name="connsiteY26" fmla="*/ 187286 h 6376148"/>
                  <a:gd name="connsiteX27" fmla="*/ 362355 w 7379537"/>
                  <a:gd name="connsiteY27" fmla="*/ 253388 h 6376148"/>
                  <a:gd name="connsiteX28" fmla="*/ 329304 w 7379537"/>
                  <a:gd name="connsiteY28" fmla="*/ 352539 h 6376148"/>
                  <a:gd name="connsiteX29" fmla="*/ 318287 w 7379537"/>
                  <a:gd name="connsiteY29" fmla="*/ 385590 h 6376148"/>
                  <a:gd name="connsiteX30" fmla="*/ 307270 w 7379537"/>
                  <a:gd name="connsiteY30" fmla="*/ 418641 h 6376148"/>
                  <a:gd name="connsiteX31" fmla="*/ 296253 w 7379537"/>
                  <a:gd name="connsiteY31" fmla="*/ 462708 h 6376148"/>
                  <a:gd name="connsiteX32" fmla="*/ 307270 w 7379537"/>
                  <a:gd name="connsiteY32" fmla="*/ 1498294 h 6376148"/>
                  <a:gd name="connsiteX33" fmla="*/ 318287 w 7379537"/>
                  <a:gd name="connsiteY33" fmla="*/ 1542361 h 6376148"/>
                  <a:gd name="connsiteX34" fmla="*/ 373371 w 7379537"/>
                  <a:gd name="connsiteY34" fmla="*/ 1630496 h 6376148"/>
                  <a:gd name="connsiteX35" fmla="*/ 461506 w 7379537"/>
                  <a:gd name="connsiteY35" fmla="*/ 1553378 h 6376148"/>
                  <a:gd name="connsiteX36" fmla="*/ 505574 w 7379537"/>
                  <a:gd name="connsiteY36" fmla="*/ 1454226 h 6376148"/>
                  <a:gd name="connsiteX37" fmla="*/ 571675 w 7379537"/>
                  <a:gd name="connsiteY37" fmla="*/ 1432192 h 6376148"/>
                  <a:gd name="connsiteX38" fmla="*/ 869130 w 7379537"/>
                  <a:gd name="connsiteY38" fmla="*/ 1421176 h 6376148"/>
                  <a:gd name="connsiteX39" fmla="*/ 880147 w 7379537"/>
                  <a:gd name="connsiteY39" fmla="*/ 1299990 h 6376148"/>
                  <a:gd name="connsiteX40" fmla="*/ 913198 w 7379537"/>
                  <a:gd name="connsiteY40" fmla="*/ 1277956 h 6376148"/>
                  <a:gd name="connsiteX41" fmla="*/ 979299 w 7379537"/>
                  <a:gd name="connsiteY41" fmla="*/ 1322024 h 6376148"/>
                  <a:gd name="connsiteX42" fmla="*/ 1056417 w 7379537"/>
                  <a:gd name="connsiteY42" fmla="*/ 1377108 h 6376148"/>
                  <a:gd name="connsiteX43" fmla="*/ 1122518 w 7379537"/>
                  <a:gd name="connsiteY43" fmla="*/ 1399142 h 6376148"/>
                  <a:gd name="connsiteX44" fmla="*/ 1155569 w 7379537"/>
                  <a:gd name="connsiteY44" fmla="*/ 1410159 h 6376148"/>
                  <a:gd name="connsiteX45" fmla="*/ 1177603 w 7379537"/>
                  <a:gd name="connsiteY45" fmla="*/ 1443209 h 6376148"/>
                  <a:gd name="connsiteX46" fmla="*/ 1188620 w 7379537"/>
                  <a:gd name="connsiteY46" fmla="*/ 1498294 h 6376148"/>
                  <a:gd name="connsiteX47" fmla="*/ 1254721 w 7379537"/>
                  <a:gd name="connsiteY47" fmla="*/ 1520327 h 6376148"/>
                  <a:gd name="connsiteX48" fmla="*/ 1309805 w 7379537"/>
                  <a:gd name="connsiteY48" fmla="*/ 1509311 h 6376148"/>
                  <a:gd name="connsiteX49" fmla="*/ 1342856 w 7379537"/>
                  <a:gd name="connsiteY49" fmla="*/ 1498294 h 6376148"/>
                  <a:gd name="connsiteX50" fmla="*/ 1386923 w 7379537"/>
                  <a:gd name="connsiteY50" fmla="*/ 1487277 h 6376148"/>
                  <a:gd name="connsiteX51" fmla="*/ 1442008 w 7379537"/>
                  <a:gd name="connsiteY51" fmla="*/ 1476260 h 6376148"/>
                  <a:gd name="connsiteX52" fmla="*/ 1541159 w 7379537"/>
                  <a:gd name="connsiteY52" fmla="*/ 1443209 h 6376148"/>
                  <a:gd name="connsiteX53" fmla="*/ 1574210 w 7379537"/>
                  <a:gd name="connsiteY53" fmla="*/ 1432192 h 6376148"/>
                  <a:gd name="connsiteX54" fmla="*/ 1596244 w 7379537"/>
                  <a:gd name="connsiteY54" fmla="*/ 1399142 h 6376148"/>
                  <a:gd name="connsiteX55" fmla="*/ 1662345 w 7379537"/>
                  <a:gd name="connsiteY55" fmla="*/ 1377108 h 6376148"/>
                  <a:gd name="connsiteX56" fmla="*/ 1695395 w 7379537"/>
                  <a:gd name="connsiteY56" fmla="*/ 1355074 h 6376148"/>
                  <a:gd name="connsiteX57" fmla="*/ 2279289 w 7379537"/>
                  <a:gd name="connsiteY57" fmla="*/ 1322024 h 6376148"/>
                  <a:gd name="connsiteX58" fmla="*/ 2290306 w 7379537"/>
                  <a:gd name="connsiteY58" fmla="*/ 870332 h 6376148"/>
                  <a:gd name="connsiteX59" fmla="*/ 2323357 w 7379537"/>
                  <a:gd name="connsiteY59" fmla="*/ 793214 h 6376148"/>
                  <a:gd name="connsiteX60" fmla="*/ 2356408 w 7379537"/>
                  <a:gd name="connsiteY60" fmla="*/ 782197 h 6376148"/>
                  <a:gd name="connsiteX61" fmla="*/ 2367424 w 7379537"/>
                  <a:gd name="connsiteY61" fmla="*/ 815248 h 6376148"/>
                  <a:gd name="connsiteX62" fmla="*/ 2411492 w 7379537"/>
                  <a:gd name="connsiteY62" fmla="*/ 881349 h 6376148"/>
                  <a:gd name="connsiteX63" fmla="*/ 2477593 w 7379537"/>
                  <a:gd name="connsiteY63" fmla="*/ 837282 h 6376148"/>
                  <a:gd name="connsiteX64" fmla="*/ 2587762 w 7379537"/>
                  <a:gd name="connsiteY64" fmla="*/ 749147 h 6376148"/>
                  <a:gd name="connsiteX65" fmla="*/ 2653863 w 7379537"/>
                  <a:gd name="connsiteY65" fmla="*/ 694062 h 6376148"/>
                  <a:gd name="connsiteX66" fmla="*/ 2697930 w 7379537"/>
                  <a:gd name="connsiteY66" fmla="*/ 683045 h 6376148"/>
                  <a:gd name="connsiteX67" fmla="*/ 2753015 w 7379537"/>
                  <a:gd name="connsiteY67" fmla="*/ 694062 h 6376148"/>
                  <a:gd name="connsiteX68" fmla="*/ 2730981 w 7379537"/>
                  <a:gd name="connsiteY68" fmla="*/ 815248 h 6376148"/>
                  <a:gd name="connsiteX69" fmla="*/ 2775048 w 7379537"/>
                  <a:gd name="connsiteY69" fmla="*/ 837282 h 6376148"/>
                  <a:gd name="connsiteX70" fmla="*/ 2808099 w 7379537"/>
                  <a:gd name="connsiteY70" fmla="*/ 859315 h 6376148"/>
                  <a:gd name="connsiteX71" fmla="*/ 2841150 w 7379537"/>
                  <a:gd name="connsiteY71" fmla="*/ 870332 h 6376148"/>
                  <a:gd name="connsiteX72" fmla="*/ 2874200 w 7379537"/>
                  <a:gd name="connsiteY72" fmla="*/ 892366 h 6376148"/>
                  <a:gd name="connsiteX73" fmla="*/ 2907251 w 7379537"/>
                  <a:gd name="connsiteY73" fmla="*/ 903383 h 6376148"/>
                  <a:gd name="connsiteX74" fmla="*/ 2929285 w 7379537"/>
                  <a:gd name="connsiteY74" fmla="*/ 936433 h 6376148"/>
                  <a:gd name="connsiteX75" fmla="*/ 2918268 w 7379537"/>
                  <a:gd name="connsiteY75" fmla="*/ 969484 h 6376148"/>
                  <a:gd name="connsiteX76" fmla="*/ 2984369 w 7379537"/>
                  <a:gd name="connsiteY76" fmla="*/ 1013551 h 6376148"/>
                  <a:gd name="connsiteX77" fmla="*/ 3006403 w 7379537"/>
                  <a:gd name="connsiteY77" fmla="*/ 1046602 h 6376148"/>
                  <a:gd name="connsiteX78" fmla="*/ 3017420 w 7379537"/>
                  <a:gd name="connsiteY78" fmla="*/ 1090670 h 6376148"/>
                  <a:gd name="connsiteX79" fmla="*/ 3028436 w 7379537"/>
                  <a:gd name="connsiteY79" fmla="*/ 1123720 h 6376148"/>
                  <a:gd name="connsiteX80" fmla="*/ 3039453 w 7379537"/>
                  <a:gd name="connsiteY80" fmla="*/ 1167788 h 6376148"/>
                  <a:gd name="connsiteX81" fmla="*/ 3138605 w 7379537"/>
                  <a:gd name="connsiteY81" fmla="*/ 1178805 h 6376148"/>
                  <a:gd name="connsiteX82" fmla="*/ 3171656 w 7379537"/>
                  <a:gd name="connsiteY82" fmla="*/ 1189821 h 6376148"/>
                  <a:gd name="connsiteX83" fmla="*/ 3171656 w 7379537"/>
                  <a:gd name="connsiteY83" fmla="*/ 1266939 h 6376148"/>
                  <a:gd name="connsiteX84" fmla="*/ 3138605 w 7379537"/>
                  <a:gd name="connsiteY84" fmla="*/ 1277956 h 6376148"/>
                  <a:gd name="connsiteX85" fmla="*/ 2951318 w 7379537"/>
                  <a:gd name="connsiteY85" fmla="*/ 1288973 h 6376148"/>
                  <a:gd name="connsiteX86" fmla="*/ 2940302 w 7379537"/>
                  <a:gd name="connsiteY86" fmla="*/ 1322024 h 6376148"/>
                  <a:gd name="connsiteX87" fmla="*/ 2951318 w 7379537"/>
                  <a:gd name="connsiteY87" fmla="*/ 1355074 h 6376148"/>
                  <a:gd name="connsiteX88" fmla="*/ 3006403 w 7379537"/>
                  <a:gd name="connsiteY88" fmla="*/ 1432192 h 6376148"/>
                  <a:gd name="connsiteX89" fmla="*/ 3039453 w 7379537"/>
                  <a:gd name="connsiteY89" fmla="*/ 1454226 h 6376148"/>
                  <a:gd name="connsiteX90" fmla="*/ 3116571 w 7379537"/>
                  <a:gd name="connsiteY90" fmla="*/ 1520327 h 6376148"/>
                  <a:gd name="connsiteX91" fmla="*/ 3182673 w 7379537"/>
                  <a:gd name="connsiteY91" fmla="*/ 1564395 h 6376148"/>
                  <a:gd name="connsiteX92" fmla="*/ 3226740 w 7379537"/>
                  <a:gd name="connsiteY92" fmla="*/ 1586429 h 6376148"/>
                  <a:gd name="connsiteX93" fmla="*/ 3292841 w 7379537"/>
                  <a:gd name="connsiteY93" fmla="*/ 1608462 h 6376148"/>
                  <a:gd name="connsiteX94" fmla="*/ 3259791 w 7379537"/>
                  <a:gd name="connsiteY94" fmla="*/ 1630496 h 6376148"/>
                  <a:gd name="connsiteX95" fmla="*/ 3160639 w 7379537"/>
                  <a:gd name="connsiteY95" fmla="*/ 1608462 h 6376148"/>
                  <a:gd name="connsiteX96" fmla="*/ 3105555 w 7379537"/>
                  <a:gd name="connsiteY96" fmla="*/ 1597445 h 6376148"/>
                  <a:gd name="connsiteX97" fmla="*/ 3039453 w 7379537"/>
                  <a:gd name="connsiteY97" fmla="*/ 1575412 h 6376148"/>
                  <a:gd name="connsiteX98" fmla="*/ 2951318 w 7379537"/>
                  <a:gd name="connsiteY98" fmla="*/ 1553378 h 6376148"/>
                  <a:gd name="connsiteX99" fmla="*/ 2907251 w 7379537"/>
                  <a:gd name="connsiteY99" fmla="*/ 1542361 h 6376148"/>
                  <a:gd name="connsiteX100" fmla="*/ 2874200 w 7379537"/>
                  <a:gd name="connsiteY100" fmla="*/ 1531344 h 6376148"/>
                  <a:gd name="connsiteX101" fmla="*/ 2730981 w 7379537"/>
                  <a:gd name="connsiteY101" fmla="*/ 1542361 h 6376148"/>
                  <a:gd name="connsiteX102" fmla="*/ 2764032 w 7379537"/>
                  <a:gd name="connsiteY102" fmla="*/ 1564395 h 6376148"/>
                  <a:gd name="connsiteX103" fmla="*/ 2918268 w 7379537"/>
                  <a:gd name="connsiteY103" fmla="*/ 1575412 h 6376148"/>
                  <a:gd name="connsiteX104" fmla="*/ 3017420 w 7379537"/>
                  <a:gd name="connsiteY104" fmla="*/ 1641513 h 6376148"/>
                  <a:gd name="connsiteX105" fmla="*/ 3050470 w 7379537"/>
                  <a:gd name="connsiteY105" fmla="*/ 1663547 h 6376148"/>
                  <a:gd name="connsiteX106" fmla="*/ 3039453 w 7379537"/>
                  <a:gd name="connsiteY106" fmla="*/ 1949985 h 6376148"/>
                  <a:gd name="connsiteX107" fmla="*/ 3006403 w 7379537"/>
                  <a:gd name="connsiteY107" fmla="*/ 1961002 h 6376148"/>
                  <a:gd name="connsiteX108" fmla="*/ 2918268 w 7379537"/>
                  <a:gd name="connsiteY108" fmla="*/ 1983036 h 6376148"/>
                  <a:gd name="connsiteX109" fmla="*/ 2852167 w 7379537"/>
                  <a:gd name="connsiteY109" fmla="*/ 2005070 h 6376148"/>
                  <a:gd name="connsiteX110" fmla="*/ 2863183 w 7379537"/>
                  <a:gd name="connsiteY110" fmla="*/ 2115238 h 6376148"/>
                  <a:gd name="connsiteX111" fmla="*/ 2896234 w 7379537"/>
                  <a:gd name="connsiteY111" fmla="*/ 2148289 h 6376148"/>
                  <a:gd name="connsiteX112" fmla="*/ 2929285 w 7379537"/>
                  <a:gd name="connsiteY112" fmla="*/ 2170323 h 6376148"/>
                  <a:gd name="connsiteX113" fmla="*/ 2995386 w 7379537"/>
                  <a:gd name="connsiteY113" fmla="*/ 2214390 h 6376148"/>
                  <a:gd name="connsiteX114" fmla="*/ 3017420 w 7379537"/>
                  <a:gd name="connsiteY114" fmla="*/ 2247441 h 6376148"/>
                  <a:gd name="connsiteX115" fmla="*/ 3050470 w 7379537"/>
                  <a:gd name="connsiteY115" fmla="*/ 2269474 h 6376148"/>
                  <a:gd name="connsiteX116" fmla="*/ 3061487 w 7379537"/>
                  <a:gd name="connsiteY116" fmla="*/ 2302525 h 6376148"/>
                  <a:gd name="connsiteX117" fmla="*/ 3050470 w 7379537"/>
                  <a:gd name="connsiteY117" fmla="*/ 2500829 h 6376148"/>
                  <a:gd name="connsiteX118" fmla="*/ 3270808 w 7379537"/>
                  <a:gd name="connsiteY118" fmla="*/ 2522862 h 6376148"/>
                  <a:gd name="connsiteX119" fmla="*/ 4185208 w 7379537"/>
                  <a:gd name="connsiteY119" fmla="*/ 2511845 h 6376148"/>
                  <a:gd name="connsiteX120" fmla="*/ 4196224 w 7379537"/>
                  <a:gd name="connsiteY120" fmla="*/ 2291508 h 6376148"/>
                  <a:gd name="connsiteX121" fmla="*/ 4251309 w 7379537"/>
                  <a:gd name="connsiteY121" fmla="*/ 2247441 h 6376148"/>
                  <a:gd name="connsiteX122" fmla="*/ 4284359 w 7379537"/>
                  <a:gd name="connsiteY122" fmla="*/ 2214390 h 6376148"/>
                  <a:gd name="connsiteX123" fmla="*/ 4350461 w 7379537"/>
                  <a:gd name="connsiteY123" fmla="*/ 2192356 h 6376148"/>
                  <a:gd name="connsiteX124" fmla="*/ 4427579 w 7379537"/>
                  <a:gd name="connsiteY124" fmla="*/ 2137272 h 6376148"/>
                  <a:gd name="connsiteX125" fmla="*/ 4460629 w 7379537"/>
                  <a:gd name="connsiteY125" fmla="*/ 2126255 h 6376148"/>
                  <a:gd name="connsiteX126" fmla="*/ 4471646 w 7379537"/>
                  <a:gd name="connsiteY126" fmla="*/ 2093205 h 6376148"/>
                  <a:gd name="connsiteX127" fmla="*/ 4460629 w 7379537"/>
                  <a:gd name="connsiteY127" fmla="*/ 1806766 h 6376148"/>
                  <a:gd name="connsiteX128" fmla="*/ 4449612 w 7379537"/>
                  <a:gd name="connsiteY128" fmla="*/ 1773715 h 6376148"/>
                  <a:gd name="connsiteX129" fmla="*/ 4416562 w 7379537"/>
                  <a:gd name="connsiteY129" fmla="*/ 1751682 h 6376148"/>
                  <a:gd name="connsiteX130" fmla="*/ 4339444 w 7379537"/>
                  <a:gd name="connsiteY130" fmla="*/ 1696597 h 6376148"/>
                  <a:gd name="connsiteX131" fmla="*/ 4284359 w 7379537"/>
                  <a:gd name="connsiteY131" fmla="*/ 1597445 h 6376148"/>
                  <a:gd name="connsiteX132" fmla="*/ 4262326 w 7379537"/>
                  <a:gd name="connsiteY132" fmla="*/ 1564395 h 6376148"/>
                  <a:gd name="connsiteX133" fmla="*/ 4240292 w 7379537"/>
                  <a:gd name="connsiteY133" fmla="*/ 1498294 h 6376148"/>
                  <a:gd name="connsiteX134" fmla="*/ 4273342 w 7379537"/>
                  <a:gd name="connsiteY134" fmla="*/ 1366091 h 6376148"/>
                  <a:gd name="connsiteX135" fmla="*/ 4306393 w 7379537"/>
                  <a:gd name="connsiteY135" fmla="*/ 1299990 h 6376148"/>
                  <a:gd name="connsiteX136" fmla="*/ 4339444 w 7379537"/>
                  <a:gd name="connsiteY136" fmla="*/ 1288973 h 6376148"/>
                  <a:gd name="connsiteX137" fmla="*/ 4372494 w 7379537"/>
                  <a:gd name="connsiteY137" fmla="*/ 1266939 h 6376148"/>
                  <a:gd name="connsiteX138" fmla="*/ 4405545 w 7379537"/>
                  <a:gd name="connsiteY138" fmla="*/ 1200838 h 6376148"/>
                  <a:gd name="connsiteX139" fmla="*/ 4416562 w 7379537"/>
                  <a:gd name="connsiteY139" fmla="*/ 969484 h 6376148"/>
                  <a:gd name="connsiteX140" fmla="*/ 4427579 w 7379537"/>
                  <a:gd name="connsiteY140" fmla="*/ 936433 h 6376148"/>
                  <a:gd name="connsiteX141" fmla="*/ 4471646 w 7379537"/>
                  <a:gd name="connsiteY141" fmla="*/ 870332 h 6376148"/>
                  <a:gd name="connsiteX142" fmla="*/ 4493680 w 7379537"/>
                  <a:gd name="connsiteY142" fmla="*/ 837282 h 6376148"/>
                  <a:gd name="connsiteX143" fmla="*/ 4559781 w 7379537"/>
                  <a:gd name="connsiteY143" fmla="*/ 793214 h 6376148"/>
                  <a:gd name="connsiteX144" fmla="*/ 4581815 w 7379537"/>
                  <a:gd name="connsiteY144" fmla="*/ 760164 h 6376148"/>
                  <a:gd name="connsiteX145" fmla="*/ 4647916 w 7379537"/>
                  <a:gd name="connsiteY145" fmla="*/ 716096 h 6376148"/>
                  <a:gd name="connsiteX146" fmla="*/ 5000456 w 7379537"/>
                  <a:gd name="connsiteY146" fmla="*/ 694062 h 6376148"/>
                  <a:gd name="connsiteX147" fmla="*/ 5033506 w 7379537"/>
                  <a:gd name="connsiteY147" fmla="*/ 672029 h 6376148"/>
                  <a:gd name="connsiteX148" fmla="*/ 5055540 w 7379537"/>
                  <a:gd name="connsiteY148" fmla="*/ 605927 h 6376148"/>
                  <a:gd name="connsiteX149" fmla="*/ 5121641 w 7379537"/>
                  <a:gd name="connsiteY149" fmla="*/ 583894 h 6376148"/>
                  <a:gd name="connsiteX150" fmla="*/ 5154692 w 7379537"/>
                  <a:gd name="connsiteY150" fmla="*/ 572877 h 6376148"/>
                  <a:gd name="connsiteX151" fmla="*/ 5562316 w 7379537"/>
                  <a:gd name="connsiteY151" fmla="*/ 583894 h 6376148"/>
                  <a:gd name="connsiteX152" fmla="*/ 5595367 w 7379537"/>
                  <a:gd name="connsiteY152" fmla="*/ 594911 h 6376148"/>
                  <a:gd name="connsiteX153" fmla="*/ 5694518 w 7379537"/>
                  <a:gd name="connsiteY153" fmla="*/ 605927 h 6376148"/>
                  <a:gd name="connsiteX154" fmla="*/ 5760620 w 7379537"/>
                  <a:gd name="connsiteY154" fmla="*/ 627961 h 6376148"/>
                  <a:gd name="connsiteX155" fmla="*/ 5837738 w 7379537"/>
                  <a:gd name="connsiteY155" fmla="*/ 649995 h 6376148"/>
                  <a:gd name="connsiteX156" fmla="*/ 5903839 w 7379537"/>
                  <a:gd name="connsiteY156" fmla="*/ 683045 h 6376148"/>
                  <a:gd name="connsiteX157" fmla="*/ 5936889 w 7379537"/>
                  <a:gd name="connsiteY157" fmla="*/ 705079 h 6376148"/>
                  <a:gd name="connsiteX158" fmla="*/ 5969940 w 7379537"/>
                  <a:gd name="connsiteY158" fmla="*/ 738130 h 6376148"/>
                  <a:gd name="connsiteX159" fmla="*/ 6025024 w 7379537"/>
                  <a:gd name="connsiteY159" fmla="*/ 749147 h 6376148"/>
                  <a:gd name="connsiteX160" fmla="*/ 6036041 w 7379537"/>
                  <a:gd name="connsiteY160" fmla="*/ 804231 h 6376148"/>
                  <a:gd name="connsiteX161" fmla="*/ 6047058 w 7379537"/>
                  <a:gd name="connsiteY161" fmla="*/ 837282 h 6376148"/>
                  <a:gd name="connsiteX162" fmla="*/ 6080109 w 7379537"/>
                  <a:gd name="connsiteY162" fmla="*/ 815248 h 6376148"/>
                  <a:gd name="connsiteX163" fmla="*/ 6146210 w 7379537"/>
                  <a:gd name="connsiteY163" fmla="*/ 793214 h 6376148"/>
                  <a:gd name="connsiteX164" fmla="*/ 6190277 w 7379537"/>
                  <a:gd name="connsiteY164" fmla="*/ 892366 h 6376148"/>
                  <a:gd name="connsiteX165" fmla="*/ 6201294 w 7379537"/>
                  <a:gd name="connsiteY165" fmla="*/ 925417 h 6376148"/>
                  <a:gd name="connsiteX166" fmla="*/ 6289429 w 7379537"/>
                  <a:gd name="connsiteY166" fmla="*/ 958467 h 6376148"/>
                  <a:gd name="connsiteX167" fmla="*/ 6410615 w 7379537"/>
                  <a:gd name="connsiteY167" fmla="*/ 991518 h 6376148"/>
                  <a:gd name="connsiteX168" fmla="*/ 6443665 w 7379537"/>
                  <a:gd name="connsiteY168" fmla="*/ 1002535 h 6376148"/>
                  <a:gd name="connsiteX169" fmla="*/ 6465699 w 7379537"/>
                  <a:gd name="connsiteY169" fmla="*/ 1035585 h 6376148"/>
                  <a:gd name="connsiteX170" fmla="*/ 6498750 w 7379537"/>
                  <a:gd name="connsiteY170" fmla="*/ 1057619 h 6376148"/>
                  <a:gd name="connsiteX171" fmla="*/ 6553834 w 7379537"/>
                  <a:gd name="connsiteY171" fmla="*/ 1167788 h 6376148"/>
                  <a:gd name="connsiteX172" fmla="*/ 6520783 w 7379537"/>
                  <a:gd name="connsiteY172" fmla="*/ 1178805 h 6376148"/>
                  <a:gd name="connsiteX173" fmla="*/ 6399598 w 7379537"/>
                  <a:gd name="connsiteY173" fmla="*/ 1189821 h 6376148"/>
                  <a:gd name="connsiteX174" fmla="*/ 6432648 w 7379537"/>
                  <a:gd name="connsiteY174" fmla="*/ 1222872 h 6376148"/>
                  <a:gd name="connsiteX175" fmla="*/ 6476716 w 7379537"/>
                  <a:gd name="connsiteY175" fmla="*/ 1244906 h 6376148"/>
                  <a:gd name="connsiteX176" fmla="*/ 6520783 w 7379537"/>
                  <a:gd name="connsiteY176" fmla="*/ 1277956 h 6376148"/>
                  <a:gd name="connsiteX177" fmla="*/ 6542817 w 7379537"/>
                  <a:gd name="connsiteY177" fmla="*/ 1311007 h 6376148"/>
                  <a:gd name="connsiteX178" fmla="*/ 6608918 w 7379537"/>
                  <a:gd name="connsiteY178" fmla="*/ 1366091 h 6376148"/>
                  <a:gd name="connsiteX179" fmla="*/ 6619935 w 7379537"/>
                  <a:gd name="connsiteY179" fmla="*/ 1432192 h 6376148"/>
                  <a:gd name="connsiteX180" fmla="*/ 6630952 w 7379537"/>
                  <a:gd name="connsiteY180" fmla="*/ 1465243 h 6376148"/>
                  <a:gd name="connsiteX181" fmla="*/ 6664003 w 7379537"/>
                  <a:gd name="connsiteY181" fmla="*/ 1597445 h 6376148"/>
                  <a:gd name="connsiteX182" fmla="*/ 6697053 w 7379537"/>
                  <a:gd name="connsiteY182" fmla="*/ 1619479 h 6376148"/>
                  <a:gd name="connsiteX183" fmla="*/ 6741121 w 7379537"/>
                  <a:gd name="connsiteY183" fmla="*/ 1685580 h 6376148"/>
                  <a:gd name="connsiteX184" fmla="*/ 6763155 w 7379537"/>
                  <a:gd name="connsiteY184" fmla="*/ 1718631 h 6376148"/>
                  <a:gd name="connsiteX185" fmla="*/ 6763155 w 7379537"/>
                  <a:gd name="connsiteY185" fmla="*/ 1795749 h 6376148"/>
                  <a:gd name="connsiteX186" fmla="*/ 6752138 w 7379537"/>
                  <a:gd name="connsiteY186" fmla="*/ 1762698 h 6376148"/>
                  <a:gd name="connsiteX187" fmla="*/ 6719087 w 7379537"/>
                  <a:gd name="connsiteY187" fmla="*/ 1729648 h 6376148"/>
                  <a:gd name="connsiteX188" fmla="*/ 6708070 w 7379537"/>
                  <a:gd name="connsiteY188" fmla="*/ 1696597 h 6376148"/>
                  <a:gd name="connsiteX189" fmla="*/ 6664003 w 7379537"/>
                  <a:gd name="connsiteY189" fmla="*/ 1630496 h 6376148"/>
                  <a:gd name="connsiteX190" fmla="*/ 6652986 w 7379537"/>
                  <a:gd name="connsiteY190" fmla="*/ 1597445 h 6376148"/>
                  <a:gd name="connsiteX191" fmla="*/ 6664003 w 7379537"/>
                  <a:gd name="connsiteY191" fmla="*/ 1839817 h 6376148"/>
                  <a:gd name="connsiteX192" fmla="*/ 6675020 w 7379537"/>
                  <a:gd name="connsiteY192" fmla="*/ 1872867 h 6376148"/>
                  <a:gd name="connsiteX193" fmla="*/ 6697053 w 7379537"/>
                  <a:gd name="connsiteY193" fmla="*/ 1905918 h 6376148"/>
                  <a:gd name="connsiteX194" fmla="*/ 6719087 w 7379537"/>
                  <a:gd name="connsiteY194" fmla="*/ 2049137 h 6376148"/>
                  <a:gd name="connsiteX195" fmla="*/ 6741121 w 7379537"/>
                  <a:gd name="connsiteY195" fmla="*/ 2082188 h 6376148"/>
                  <a:gd name="connsiteX196" fmla="*/ 6719087 w 7379537"/>
                  <a:gd name="connsiteY196" fmla="*/ 2115238 h 6376148"/>
                  <a:gd name="connsiteX197" fmla="*/ 6675020 w 7379537"/>
                  <a:gd name="connsiteY197" fmla="*/ 2159306 h 6376148"/>
                  <a:gd name="connsiteX198" fmla="*/ 6697053 w 7379537"/>
                  <a:gd name="connsiteY198" fmla="*/ 2192356 h 6376148"/>
                  <a:gd name="connsiteX199" fmla="*/ 6730104 w 7379537"/>
                  <a:gd name="connsiteY199" fmla="*/ 2203373 h 6376148"/>
                  <a:gd name="connsiteX200" fmla="*/ 6763155 w 7379537"/>
                  <a:gd name="connsiteY200" fmla="*/ 2225407 h 6376148"/>
                  <a:gd name="connsiteX201" fmla="*/ 6818239 w 7379537"/>
                  <a:gd name="connsiteY201" fmla="*/ 2269474 h 6376148"/>
                  <a:gd name="connsiteX202" fmla="*/ 6840273 w 7379537"/>
                  <a:gd name="connsiteY202" fmla="*/ 2302525 h 6376148"/>
                  <a:gd name="connsiteX203" fmla="*/ 6917391 w 7379537"/>
                  <a:gd name="connsiteY203" fmla="*/ 2357609 h 6376148"/>
                  <a:gd name="connsiteX204" fmla="*/ 6939424 w 7379537"/>
                  <a:gd name="connsiteY204" fmla="*/ 2390660 h 6376148"/>
                  <a:gd name="connsiteX205" fmla="*/ 6961458 w 7379537"/>
                  <a:gd name="connsiteY205" fmla="*/ 2456761 h 6376148"/>
                  <a:gd name="connsiteX206" fmla="*/ 7005526 w 7379537"/>
                  <a:gd name="connsiteY206" fmla="*/ 2522862 h 6376148"/>
                  <a:gd name="connsiteX207" fmla="*/ 6950441 w 7379537"/>
                  <a:gd name="connsiteY207" fmla="*/ 2644048 h 6376148"/>
                  <a:gd name="connsiteX208" fmla="*/ 6917391 w 7379537"/>
                  <a:gd name="connsiteY208" fmla="*/ 2666082 h 6376148"/>
                  <a:gd name="connsiteX209" fmla="*/ 6851289 w 7379537"/>
                  <a:gd name="connsiteY209" fmla="*/ 2732183 h 6376148"/>
                  <a:gd name="connsiteX210" fmla="*/ 6785188 w 7379537"/>
                  <a:gd name="connsiteY210" fmla="*/ 2765233 h 6376148"/>
                  <a:gd name="connsiteX211" fmla="*/ 6741121 w 7379537"/>
                  <a:gd name="connsiteY211" fmla="*/ 2831335 h 6376148"/>
                  <a:gd name="connsiteX212" fmla="*/ 6697053 w 7379537"/>
                  <a:gd name="connsiteY212" fmla="*/ 2897436 h 6376148"/>
                  <a:gd name="connsiteX213" fmla="*/ 6664003 w 7379537"/>
                  <a:gd name="connsiteY213" fmla="*/ 2963537 h 6376148"/>
                  <a:gd name="connsiteX214" fmla="*/ 6641969 w 7379537"/>
                  <a:gd name="connsiteY214" fmla="*/ 2996588 h 6376148"/>
                  <a:gd name="connsiteX215" fmla="*/ 6675020 w 7379537"/>
                  <a:gd name="connsiteY215" fmla="*/ 3007605 h 6376148"/>
                  <a:gd name="connsiteX216" fmla="*/ 6630952 w 7379537"/>
                  <a:gd name="connsiteY216" fmla="*/ 3415229 h 6376148"/>
                  <a:gd name="connsiteX217" fmla="*/ 6664003 w 7379537"/>
                  <a:gd name="connsiteY217" fmla="*/ 3558448 h 6376148"/>
                  <a:gd name="connsiteX218" fmla="*/ 6664003 w 7379537"/>
                  <a:gd name="connsiteY218" fmla="*/ 3558448 h 6376148"/>
                  <a:gd name="connsiteX219" fmla="*/ 6675020 w 7379537"/>
                  <a:gd name="connsiteY219" fmla="*/ 3613532 h 6376148"/>
                  <a:gd name="connsiteX220" fmla="*/ 6686036 w 7379537"/>
                  <a:gd name="connsiteY220" fmla="*/ 3657600 h 6376148"/>
                  <a:gd name="connsiteX221" fmla="*/ 6697053 w 7379537"/>
                  <a:gd name="connsiteY221" fmla="*/ 3723701 h 6376148"/>
                  <a:gd name="connsiteX222" fmla="*/ 6719087 w 7379537"/>
                  <a:gd name="connsiteY222" fmla="*/ 3811836 h 6376148"/>
                  <a:gd name="connsiteX223" fmla="*/ 6730104 w 7379537"/>
                  <a:gd name="connsiteY223" fmla="*/ 3922005 h 6376148"/>
                  <a:gd name="connsiteX224" fmla="*/ 6752138 w 7379537"/>
                  <a:gd name="connsiteY224" fmla="*/ 4087258 h 6376148"/>
                  <a:gd name="connsiteX225" fmla="*/ 6785188 w 7379537"/>
                  <a:gd name="connsiteY225" fmla="*/ 4340645 h 6376148"/>
                  <a:gd name="connsiteX226" fmla="*/ 6796205 w 7379537"/>
                  <a:gd name="connsiteY226" fmla="*/ 4461831 h 6376148"/>
                  <a:gd name="connsiteX227" fmla="*/ 6818239 w 7379537"/>
                  <a:gd name="connsiteY227" fmla="*/ 4560983 h 6376148"/>
                  <a:gd name="connsiteX228" fmla="*/ 6829256 w 7379537"/>
                  <a:gd name="connsiteY228" fmla="*/ 4627084 h 6376148"/>
                  <a:gd name="connsiteX229" fmla="*/ 6862306 w 7379537"/>
                  <a:gd name="connsiteY229" fmla="*/ 4638101 h 6376148"/>
                  <a:gd name="connsiteX230" fmla="*/ 6895357 w 7379537"/>
                  <a:gd name="connsiteY230" fmla="*/ 4660135 h 6376148"/>
                  <a:gd name="connsiteX231" fmla="*/ 6994509 w 7379537"/>
                  <a:gd name="connsiteY231" fmla="*/ 4704202 h 6376148"/>
                  <a:gd name="connsiteX232" fmla="*/ 7049593 w 7379537"/>
                  <a:gd name="connsiteY232" fmla="*/ 4803354 h 6376148"/>
                  <a:gd name="connsiteX233" fmla="*/ 7082644 w 7379537"/>
                  <a:gd name="connsiteY233" fmla="*/ 4825388 h 6376148"/>
                  <a:gd name="connsiteX234" fmla="*/ 7104677 w 7379537"/>
                  <a:gd name="connsiteY234" fmla="*/ 4858438 h 6376148"/>
                  <a:gd name="connsiteX235" fmla="*/ 7104677 w 7379537"/>
                  <a:gd name="connsiteY235" fmla="*/ 4935556 h 6376148"/>
                  <a:gd name="connsiteX236" fmla="*/ 6708070 w 7379537"/>
                  <a:gd name="connsiteY236" fmla="*/ 4946573 h 6376148"/>
                  <a:gd name="connsiteX237" fmla="*/ 6608918 w 7379537"/>
                  <a:gd name="connsiteY237" fmla="*/ 4979624 h 6376148"/>
                  <a:gd name="connsiteX238" fmla="*/ 6575868 w 7379537"/>
                  <a:gd name="connsiteY238" fmla="*/ 4990641 h 6376148"/>
                  <a:gd name="connsiteX239" fmla="*/ 6355530 w 7379537"/>
                  <a:gd name="connsiteY239" fmla="*/ 5001658 h 6376148"/>
                  <a:gd name="connsiteX240" fmla="*/ 5936889 w 7379537"/>
                  <a:gd name="connsiteY240" fmla="*/ 5023691 h 6376148"/>
                  <a:gd name="connsiteX241" fmla="*/ 5848755 w 7379537"/>
                  <a:gd name="connsiteY241" fmla="*/ 5034708 h 6376148"/>
                  <a:gd name="connsiteX242" fmla="*/ 5033506 w 7379537"/>
                  <a:gd name="connsiteY242" fmla="*/ 5067759 h 6376148"/>
                  <a:gd name="connsiteX243" fmla="*/ 5044523 w 7379537"/>
                  <a:gd name="connsiteY243" fmla="*/ 5100809 h 6376148"/>
                  <a:gd name="connsiteX244" fmla="*/ 4625882 w 7379537"/>
                  <a:gd name="connsiteY244" fmla="*/ 5310130 h 6376148"/>
                  <a:gd name="connsiteX245" fmla="*/ 3986904 w 7379537"/>
                  <a:gd name="connsiteY245" fmla="*/ 5299113 h 6376148"/>
                  <a:gd name="connsiteX246" fmla="*/ 3920803 w 7379537"/>
                  <a:gd name="connsiteY246" fmla="*/ 5277079 h 6376148"/>
                  <a:gd name="connsiteX247" fmla="*/ 3876735 w 7379537"/>
                  <a:gd name="connsiteY247" fmla="*/ 5266062 h 6376148"/>
                  <a:gd name="connsiteX248" fmla="*/ 3733516 w 7379537"/>
                  <a:gd name="connsiteY248" fmla="*/ 5255045 h 6376148"/>
                  <a:gd name="connsiteX249" fmla="*/ 3582868 w 7379537"/>
                  <a:gd name="connsiteY249" fmla="*/ 5244029 h 6376148"/>
                  <a:gd name="connsiteX250" fmla="*/ 2730981 w 7379537"/>
                  <a:gd name="connsiteY250" fmla="*/ 5221995 h 6376148"/>
                  <a:gd name="connsiteX251" fmla="*/ 2697930 w 7379537"/>
                  <a:gd name="connsiteY251" fmla="*/ 5199961 h 6376148"/>
                  <a:gd name="connsiteX252" fmla="*/ 2631829 w 7379537"/>
                  <a:gd name="connsiteY252" fmla="*/ 5166911 h 6376148"/>
                  <a:gd name="connsiteX253" fmla="*/ 2598779 w 7379537"/>
                  <a:gd name="connsiteY253" fmla="*/ 5133860 h 6376148"/>
                  <a:gd name="connsiteX254" fmla="*/ 2565728 w 7379537"/>
                  <a:gd name="connsiteY254" fmla="*/ 5122843 h 6376148"/>
                  <a:gd name="connsiteX255" fmla="*/ 2499627 w 7379537"/>
                  <a:gd name="connsiteY255" fmla="*/ 5210611 h 6376148"/>
                  <a:gd name="connsiteX256" fmla="*/ 2246239 w 7379537"/>
                  <a:gd name="connsiteY256" fmla="*/ 5089792 h 6376148"/>
                  <a:gd name="connsiteX257" fmla="*/ 2202171 w 7379537"/>
                  <a:gd name="connsiteY257" fmla="*/ 5100809 h 6376148"/>
                  <a:gd name="connsiteX258" fmla="*/ 1981834 w 7379537"/>
                  <a:gd name="connsiteY258" fmla="*/ 5111826 h 6376148"/>
                  <a:gd name="connsiteX259" fmla="*/ 1023367 w 7379537"/>
                  <a:gd name="connsiteY259" fmla="*/ 5100809 h 6376148"/>
                  <a:gd name="connsiteX260" fmla="*/ 1001333 w 7379537"/>
                  <a:gd name="connsiteY260" fmla="*/ 5034708 h 6376148"/>
                  <a:gd name="connsiteX261" fmla="*/ 990316 w 7379537"/>
                  <a:gd name="connsiteY261" fmla="*/ 5001658 h 6376148"/>
                  <a:gd name="connsiteX262" fmla="*/ 979299 w 7379537"/>
                  <a:gd name="connsiteY262" fmla="*/ 4968607 h 6376148"/>
                  <a:gd name="connsiteX263" fmla="*/ 968282 w 7379537"/>
                  <a:gd name="connsiteY263" fmla="*/ 2699132 h 6376148"/>
                  <a:gd name="connsiteX264" fmla="*/ 913198 w 7379537"/>
                  <a:gd name="connsiteY264" fmla="*/ 2599980 h 6376148"/>
                  <a:gd name="connsiteX265" fmla="*/ 891164 w 7379537"/>
                  <a:gd name="connsiteY265" fmla="*/ 2566930 h 6376148"/>
                  <a:gd name="connsiteX266" fmla="*/ 880147 w 7379537"/>
                  <a:gd name="connsiteY266" fmla="*/ 2390660 h 6376148"/>
                  <a:gd name="connsiteX267" fmla="*/ 858114 w 7379537"/>
                  <a:gd name="connsiteY267" fmla="*/ 2357609 h 6376148"/>
                  <a:gd name="connsiteX268" fmla="*/ 880147 w 7379537"/>
                  <a:gd name="connsiteY268" fmla="*/ 2192356 h 6376148"/>
                  <a:gd name="connsiteX269" fmla="*/ 924215 w 7379537"/>
                  <a:gd name="connsiteY269" fmla="*/ 2126255 h 6376148"/>
                  <a:gd name="connsiteX270" fmla="*/ 935232 w 7379537"/>
                  <a:gd name="connsiteY270" fmla="*/ 2093205 h 6376148"/>
                  <a:gd name="connsiteX271" fmla="*/ 957265 w 7379537"/>
                  <a:gd name="connsiteY271" fmla="*/ 2060154 h 6376148"/>
                  <a:gd name="connsiteX272" fmla="*/ 979299 w 7379537"/>
                  <a:gd name="connsiteY272" fmla="*/ 1994053 h 6376148"/>
                  <a:gd name="connsiteX273" fmla="*/ 968282 w 7379537"/>
                  <a:gd name="connsiteY273" fmla="*/ 1938968 h 6376148"/>
                  <a:gd name="connsiteX274" fmla="*/ 935232 w 7379537"/>
                  <a:gd name="connsiteY274" fmla="*/ 1949985 h 6376148"/>
                  <a:gd name="connsiteX275" fmla="*/ 869130 w 7379537"/>
                  <a:gd name="connsiteY275" fmla="*/ 1983036 h 6376148"/>
                  <a:gd name="connsiteX276" fmla="*/ 758962 w 7379537"/>
                  <a:gd name="connsiteY276" fmla="*/ 1994053 h 6376148"/>
                  <a:gd name="connsiteX277" fmla="*/ 703877 w 7379537"/>
                  <a:gd name="connsiteY277" fmla="*/ 2005070 h 6376148"/>
                  <a:gd name="connsiteX278" fmla="*/ 659810 w 7379537"/>
                  <a:gd name="connsiteY278" fmla="*/ 2104221 h 6376148"/>
                  <a:gd name="connsiteX279" fmla="*/ 648793 w 7379537"/>
                  <a:gd name="connsiteY279" fmla="*/ 2137272 h 6376148"/>
                  <a:gd name="connsiteX280" fmla="*/ 615742 w 7379537"/>
                  <a:gd name="connsiteY280" fmla="*/ 2148289 h 6376148"/>
                  <a:gd name="connsiteX281" fmla="*/ 582692 w 7379537"/>
                  <a:gd name="connsiteY281" fmla="*/ 2170323 h 6376148"/>
                  <a:gd name="connsiteX282" fmla="*/ 560658 w 7379537"/>
                  <a:gd name="connsiteY282" fmla="*/ 2104221 h 6376148"/>
                  <a:gd name="connsiteX283" fmla="*/ 571675 w 7379537"/>
                  <a:gd name="connsiteY283" fmla="*/ 2027103 h 6376148"/>
                  <a:gd name="connsiteX284" fmla="*/ 582692 w 7379537"/>
                  <a:gd name="connsiteY284" fmla="*/ 1994053 h 6376148"/>
                  <a:gd name="connsiteX285" fmla="*/ 604726 w 7379537"/>
                  <a:gd name="connsiteY285" fmla="*/ 1961002 h 6376148"/>
                  <a:gd name="connsiteX286" fmla="*/ 560658 w 7379537"/>
                  <a:gd name="connsiteY286" fmla="*/ 1994053 h 6376148"/>
                  <a:gd name="connsiteX287" fmla="*/ 494557 w 7379537"/>
                  <a:gd name="connsiteY287" fmla="*/ 2016086 h 6376148"/>
                  <a:gd name="connsiteX288" fmla="*/ 450489 w 7379537"/>
                  <a:gd name="connsiteY288" fmla="*/ 1718631 h 6376148"/>
                  <a:gd name="connsiteX289" fmla="*/ 406422 w 7379537"/>
                  <a:gd name="connsiteY289" fmla="*/ 1729648 h 6376148"/>
                  <a:gd name="connsiteX290" fmla="*/ 373371 w 7379537"/>
                  <a:gd name="connsiteY290" fmla="*/ 2732183 h 6376148"/>
                  <a:gd name="connsiteX291" fmla="*/ 340321 w 7379537"/>
                  <a:gd name="connsiteY291" fmla="*/ 2842351 h 6376148"/>
                  <a:gd name="connsiteX292" fmla="*/ 307270 w 7379537"/>
                  <a:gd name="connsiteY292" fmla="*/ 2941503 h 6376148"/>
                  <a:gd name="connsiteX293" fmla="*/ 296253 w 7379537"/>
                  <a:gd name="connsiteY293" fmla="*/ 2974554 h 6376148"/>
                  <a:gd name="connsiteX294" fmla="*/ 285236 w 7379537"/>
                  <a:gd name="connsiteY294" fmla="*/ 3018621 h 6376148"/>
                  <a:gd name="connsiteX295" fmla="*/ 307270 w 7379537"/>
                  <a:gd name="connsiteY295" fmla="*/ 3602515 h 6376148"/>
                  <a:gd name="connsiteX296" fmla="*/ 318287 w 7379537"/>
                  <a:gd name="connsiteY296" fmla="*/ 3778785 h 6376148"/>
                  <a:gd name="connsiteX297" fmla="*/ 340321 w 7379537"/>
                  <a:gd name="connsiteY297" fmla="*/ 3855903 h 6376148"/>
                  <a:gd name="connsiteX298" fmla="*/ 351338 w 7379537"/>
                  <a:gd name="connsiteY298" fmla="*/ 6026226 h 6376148"/>
                  <a:gd name="connsiteX299" fmla="*/ 1552176 w 7379537"/>
                  <a:gd name="connsiteY299" fmla="*/ 6037243 h 6376148"/>
                  <a:gd name="connsiteX300" fmla="*/ 3050470 w 7379537"/>
                  <a:gd name="connsiteY300" fmla="*/ 6048260 h 6376148"/>
                  <a:gd name="connsiteX301" fmla="*/ 4273342 w 7379537"/>
                  <a:gd name="connsiteY301" fmla="*/ 6070294 h 6376148"/>
                  <a:gd name="connsiteX302" fmla="*/ 4703000 w 7379537"/>
                  <a:gd name="connsiteY302" fmla="*/ 6081311 h 6376148"/>
                  <a:gd name="connsiteX303" fmla="*/ 4780118 w 7379537"/>
                  <a:gd name="connsiteY303" fmla="*/ 6092327 h 6376148"/>
                  <a:gd name="connsiteX304" fmla="*/ 4846220 w 7379537"/>
                  <a:gd name="connsiteY304" fmla="*/ 6103344 h 6376148"/>
                  <a:gd name="connsiteX305" fmla="*/ 6741121 w 7379537"/>
                  <a:gd name="connsiteY305" fmla="*/ 6092327 h 6376148"/>
                  <a:gd name="connsiteX306" fmla="*/ 6796205 w 7379537"/>
                  <a:gd name="connsiteY306" fmla="*/ 6081311 h 6376148"/>
                  <a:gd name="connsiteX307" fmla="*/ 6862306 w 7379537"/>
                  <a:gd name="connsiteY307" fmla="*/ 6059277 h 6376148"/>
                  <a:gd name="connsiteX308" fmla="*/ 6895357 w 7379537"/>
                  <a:gd name="connsiteY308" fmla="*/ 6048260 h 6376148"/>
                  <a:gd name="connsiteX309" fmla="*/ 6928408 w 7379537"/>
                  <a:gd name="connsiteY309" fmla="*/ 6037243 h 6376148"/>
                  <a:gd name="connsiteX310" fmla="*/ 6972475 w 7379537"/>
                  <a:gd name="connsiteY310" fmla="*/ 6026226 h 6376148"/>
                  <a:gd name="connsiteX311" fmla="*/ 7038576 w 7379537"/>
                  <a:gd name="connsiteY311" fmla="*/ 6004192 h 6376148"/>
                  <a:gd name="connsiteX312" fmla="*/ 7082644 w 7379537"/>
                  <a:gd name="connsiteY312" fmla="*/ 5993176 h 6376148"/>
                  <a:gd name="connsiteX313" fmla="*/ 7137728 w 7379537"/>
                  <a:gd name="connsiteY313" fmla="*/ 5982159 h 6376148"/>
                  <a:gd name="connsiteX314" fmla="*/ 7170779 w 7379537"/>
                  <a:gd name="connsiteY314" fmla="*/ 5971142 h 6376148"/>
                  <a:gd name="connsiteX315" fmla="*/ 7236880 w 7379537"/>
                  <a:gd name="connsiteY315" fmla="*/ 5960125 h 6376148"/>
                  <a:gd name="connsiteX316" fmla="*/ 7313998 w 7379537"/>
                  <a:gd name="connsiteY316" fmla="*/ 5938091 h 6376148"/>
                  <a:gd name="connsiteX317" fmla="*/ 7325015 w 7379537"/>
                  <a:gd name="connsiteY317" fmla="*/ 5894024 h 6376148"/>
                  <a:gd name="connsiteX0" fmla="*/ 7325015 w 7379537"/>
                  <a:gd name="connsiteY0" fmla="*/ 5894024 h 6376148"/>
                  <a:gd name="connsiteX1" fmla="*/ 7336032 w 7379537"/>
                  <a:gd name="connsiteY1" fmla="*/ 4164376 h 6376148"/>
                  <a:gd name="connsiteX2" fmla="*/ 7313998 w 7379537"/>
                  <a:gd name="connsiteY2" fmla="*/ 4131325 h 6376148"/>
                  <a:gd name="connsiteX3" fmla="*/ 7336032 w 7379537"/>
                  <a:gd name="connsiteY3" fmla="*/ 3360144 h 6376148"/>
                  <a:gd name="connsiteX4" fmla="*/ 7302981 w 7379537"/>
                  <a:gd name="connsiteY4" fmla="*/ 3294043 h 6376148"/>
                  <a:gd name="connsiteX5" fmla="*/ 7325015 w 7379537"/>
                  <a:gd name="connsiteY5" fmla="*/ 2445744 h 6376148"/>
                  <a:gd name="connsiteX6" fmla="*/ 7313998 w 7379537"/>
                  <a:gd name="connsiteY6" fmla="*/ 165253 h 6376148"/>
                  <a:gd name="connsiteX7" fmla="*/ 7126711 w 7379537"/>
                  <a:gd name="connsiteY7" fmla="*/ 154236 h 6376148"/>
                  <a:gd name="connsiteX8" fmla="*/ 7060610 w 7379537"/>
                  <a:gd name="connsiteY8" fmla="*/ 132202 h 6376148"/>
                  <a:gd name="connsiteX9" fmla="*/ 6950441 w 7379537"/>
                  <a:gd name="connsiteY9" fmla="*/ 110168 h 6376148"/>
                  <a:gd name="connsiteX10" fmla="*/ 6906374 w 7379537"/>
                  <a:gd name="connsiteY10" fmla="*/ 99151 h 6376148"/>
                  <a:gd name="connsiteX11" fmla="*/ 4647916 w 7379537"/>
                  <a:gd name="connsiteY11" fmla="*/ 88135 h 6376148"/>
                  <a:gd name="connsiteX12" fmla="*/ 4614865 w 7379537"/>
                  <a:gd name="connsiteY12" fmla="*/ 77118 h 6376148"/>
                  <a:gd name="connsiteX13" fmla="*/ 4526730 w 7379537"/>
                  <a:gd name="connsiteY13" fmla="*/ 55084 h 6376148"/>
                  <a:gd name="connsiteX14" fmla="*/ 4493680 w 7379537"/>
                  <a:gd name="connsiteY14" fmla="*/ 44067 h 6376148"/>
                  <a:gd name="connsiteX15" fmla="*/ 4427579 w 7379537"/>
                  <a:gd name="connsiteY15" fmla="*/ 33050 h 6376148"/>
                  <a:gd name="connsiteX16" fmla="*/ 4350461 w 7379537"/>
                  <a:gd name="connsiteY16" fmla="*/ 11017 h 6376148"/>
                  <a:gd name="connsiteX17" fmla="*/ 4295376 w 7379537"/>
                  <a:gd name="connsiteY17" fmla="*/ 0 h 6376148"/>
                  <a:gd name="connsiteX18" fmla="*/ 913198 w 7379537"/>
                  <a:gd name="connsiteY18" fmla="*/ 11017 h 6376148"/>
                  <a:gd name="connsiteX19" fmla="*/ 836080 w 7379537"/>
                  <a:gd name="connsiteY19" fmla="*/ 33050 h 6376148"/>
                  <a:gd name="connsiteX20" fmla="*/ 769979 w 7379537"/>
                  <a:gd name="connsiteY20" fmla="*/ 44067 h 6376148"/>
                  <a:gd name="connsiteX21" fmla="*/ 571675 w 7379537"/>
                  <a:gd name="connsiteY21" fmla="*/ 55084 h 6376148"/>
                  <a:gd name="connsiteX22" fmla="*/ 494557 w 7379537"/>
                  <a:gd name="connsiteY22" fmla="*/ 77118 h 6376148"/>
                  <a:gd name="connsiteX23" fmla="*/ 461506 w 7379537"/>
                  <a:gd name="connsiteY23" fmla="*/ 88135 h 6376148"/>
                  <a:gd name="connsiteX24" fmla="*/ 428456 w 7379537"/>
                  <a:gd name="connsiteY24" fmla="*/ 121185 h 6376148"/>
                  <a:gd name="connsiteX25" fmla="*/ 395405 w 7379537"/>
                  <a:gd name="connsiteY25" fmla="*/ 132202 h 6376148"/>
                  <a:gd name="connsiteX26" fmla="*/ 384388 w 7379537"/>
                  <a:gd name="connsiteY26" fmla="*/ 187286 h 6376148"/>
                  <a:gd name="connsiteX27" fmla="*/ 362355 w 7379537"/>
                  <a:gd name="connsiteY27" fmla="*/ 253388 h 6376148"/>
                  <a:gd name="connsiteX28" fmla="*/ 329304 w 7379537"/>
                  <a:gd name="connsiteY28" fmla="*/ 352539 h 6376148"/>
                  <a:gd name="connsiteX29" fmla="*/ 318287 w 7379537"/>
                  <a:gd name="connsiteY29" fmla="*/ 385590 h 6376148"/>
                  <a:gd name="connsiteX30" fmla="*/ 307270 w 7379537"/>
                  <a:gd name="connsiteY30" fmla="*/ 418641 h 6376148"/>
                  <a:gd name="connsiteX31" fmla="*/ 296253 w 7379537"/>
                  <a:gd name="connsiteY31" fmla="*/ 462708 h 6376148"/>
                  <a:gd name="connsiteX32" fmla="*/ 307270 w 7379537"/>
                  <a:gd name="connsiteY32" fmla="*/ 1498294 h 6376148"/>
                  <a:gd name="connsiteX33" fmla="*/ 318287 w 7379537"/>
                  <a:gd name="connsiteY33" fmla="*/ 1542361 h 6376148"/>
                  <a:gd name="connsiteX34" fmla="*/ 373371 w 7379537"/>
                  <a:gd name="connsiteY34" fmla="*/ 1630496 h 6376148"/>
                  <a:gd name="connsiteX35" fmla="*/ 461506 w 7379537"/>
                  <a:gd name="connsiteY35" fmla="*/ 1553378 h 6376148"/>
                  <a:gd name="connsiteX36" fmla="*/ 505574 w 7379537"/>
                  <a:gd name="connsiteY36" fmla="*/ 1454226 h 6376148"/>
                  <a:gd name="connsiteX37" fmla="*/ 571675 w 7379537"/>
                  <a:gd name="connsiteY37" fmla="*/ 1432192 h 6376148"/>
                  <a:gd name="connsiteX38" fmla="*/ 869130 w 7379537"/>
                  <a:gd name="connsiteY38" fmla="*/ 1421176 h 6376148"/>
                  <a:gd name="connsiteX39" fmla="*/ 880147 w 7379537"/>
                  <a:gd name="connsiteY39" fmla="*/ 1299990 h 6376148"/>
                  <a:gd name="connsiteX40" fmla="*/ 913198 w 7379537"/>
                  <a:gd name="connsiteY40" fmla="*/ 1277956 h 6376148"/>
                  <a:gd name="connsiteX41" fmla="*/ 979299 w 7379537"/>
                  <a:gd name="connsiteY41" fmla="*/ 1322024 h 6376148"/>
                  <a:gd name="connsiteX42" fmla="*/ 1056417 w 7379537"/>
                  <a:gd name="connsiteY42" fmla="*/ 1377108 h 6376148"/>
                  <a:gd name="connsiteX43" fmla="*/ 1122518 w 7379537"/>
                  <a:gd name="connsiteY43" fmla="*/ 1399142 h 6376148"/>
                  <a:gd name="connsiteX44" fmla="*/ 1155569 w 7379537"/>
                  <a:gd name="connsiteY44" fmla="*/ 1410159 h 6376148"/>
                  <a:gd name="connsiteX45" fmla="*/ 1177603 w 7379537"/>
                  <a:gd name="connsiteY45" fmla="*/ 1443209 h 6376148"/>
                  <a:gd name="connsiteX46" fmla="*/ 1188620 w 7379537"/>
                  <a:gd name="connsiteY46" fmla="*/ 1498294 h 6376148"/>
                  <a:gd name="connsiteX47" fmla="*/ 1254721 w 7379537"/>
                  <a:gd name="connsiteY47" fmla="*/ 1520327 h 6376148"/>
                  <a:gd name="connsiteX48" fmla="*/ 1309805 w 7379537"/>
                  <a:gd name="connsiteY48" fmla="*/ 1509311 h 6376148"/>
                  <a:gd name="connsiteX49" fmla="*/ 1342856 w 7379537"/>
                  <a:gd name="connsiteY49" fmla="*/ 1498294 h 6376148"/>
                  <a:gd name="connsiteX50" fmla="*/ 1386923 w 7379537"/>
                  <a:gd name="connsiteY50" fmla="*/ 1487277 h 6376148"/>
                  <a:gd name="connsiteX51" fmla="*/ 1442008 w 7379537"/>
                  <a:gd name="connsiteY51" fmla="*/ 1476260 h 6376148"/>
                  <a:gd name="connsiteX52" fmla="*/ 1541159 w 7379537"/>
                  <a:gd name="connsiteY52" fmla="*/ 1443209 h 6376148"/>
                  <a:gd name="connsiteX53" fmla="*/ 1574210 w 7379537"/>
                  <a:gd name="connsiteY53" fmla="*/ 1432192 h 6376148"/>
                  <a:gd name="connsiteX54" fmla="*/ 1596244 w 7379537"/>
                  <a:gd name="connsiteY54" fmla="*/ 1399142 h 6376148"/>
                  <a:gd name="connsiteX55" fmla="*/ 1662345 w 7379537"/>
                  <a:gd name="connsiteY55" fmla="*/ 1377108 h 6376148"/>
                  <a:gd name="connsiteX56" fmla="*/ 1695395 w 7379537"/>
                  <a:gd name="connsiteY56" fmla="*/ 1355074 h 6376148"/>
                  <a:gd name="connsiteX57" fmla="*/ 2279289 w 7379537"/>
                  <a:gd name="connsiteY57" fmla="*/ 1322024 h 6376148"/>
                  <a:gd name="connsiteX58" fmla="*/ 2290306 w 7379537"/>
                  <a:gd name="connsiteY58" fmla="*/ 870332 h 6376148"/>
                  <a:gd name="connsiteX59" fmla="*/ 2323357 w 7379537"/>
                  <a:gd name="connsiteY59" fmla="*/ 793214 h 6376148"/>
                  <a:gd name="connsiteX60" fmla="*/ 2356408 w 7379537"/>
                  <a:gd name="connsiteY60" fmla="*/ 782197 h 6376148"/>
                  <a:gd name="connsiteX61" fmla="*/ 2367424 w 7379537"/>
                  <a:gd name="connsiteY61" fmla="*/ 815248 h 6376148"/>
                  <a:gd name="connsiteX62" fmla="*/ 2411492 w 7379537"/>
                  <a:gd name="connsiteY62" fmla="*/ 881349 h 6376148"/>
                  <a:gd name="connsiteX63" fmla="*/ 2477593 w 7379537"/>
                  <a:gd name="connsiteY63" fmla="*/ 837282 h 6376148"/>
                  <a:gd name="connsiteX64" fmla="*/ 2587762 w 7379537"/>
                  <a:gd name="connsiteY64" fmla="*/ 749147 h 6376148"/>
                  <a:gd name="connsiteX65" fmla="*/ 2653863 w 7379537"/>
                  <a:gd name="connsiteY65" fmla="*/ 694062 h 6376148"/>
                  <a:gd name="connsiteX66" fmla="*/ 2697930 w 7379537"/>
                  <a:gd name="connsiteY66" fmla="*/ 683045 h 6376148"/>
                  <a:gd name="connsiteX67" fmla="*/ 2753015 w 7379537"/>
                  <a:gd name="connsiteY67" fmla="*/ 694062 h 6376148"/>
                  <a:gd name="connsiteX68" fmla="*/ 2730981 w 7379537"/>
                  <a:gd name="connsiteY68" fmla="*/ 815248 h 6376148"/>
                  <a:gd name="connsiteX69" fmla="*/ 2775048 w 7379537"/>
                  <a:gd name="connsiteY69" fmla="*/ 837282 h 6376148"/>
                  <a:gd name="connsiteX70" fmla="*/ 2808099 w 7379537"/>
                  <a:gd name="connsiteY70" fmla="*/ 859315 h 6376148"/>
                  <a:gd name="connsiteX71" fmla="*/ 2841150 w 7379537"/>
                  <a:gd name="connsiteY71" fmla="*/ 870332 h 6376148"/>
                  <a:gd name="connsiteX72" fmla="*/ 2874200 w 7379537"/>
                  <a:gd name="connsiteY72" fmla="*/ 892366 h 6376148"/>
                  <a:gd name="connsiteX73" fmla="*/ 2907251 w 7379537"/>
                  <a:gd name="connsiteY73" fmla="*/ 903383 h 6376148"/>
                  <a:gd name="connsiteX74" fmla="*/ 2929285 w 7379537"/>
                  <a:gd name="connsiteY74" fmla="*/ 936433 h 6376148"/>
                  <a:gd name="connsiteX75" fmla="*/ 2918268 w 7379537"/>
                  <a:gd name="connsiteY75" fmla="*/ 969484 h 6376148"/>
                  <a:gd name="connsiteX76" fmla="*/ 2984369 w 7379537"/>
                  <a:gd name="connsiteY76" fmla="*/ 1013551 h 6376148"/>
                  <a:gd name="connsiteX77" fmla="*/ 3006403 w 7379537"/>
                  <a:gd name="connsiteY77" fmla="*/ 1046602 h 6376148"/>
                  <a:gd name="connsiteX78" fmla="*/ 3017420 w 7379537"/>
                  <a:gd name="connsiteY78" fmla="*/ 1090670 h 6376148"/>
                  <a:gd name="connsiteX79" fmla="*/ 3028436 w 7379537"/>
                  <a:gd name="connsiteY79" fmla="*/ 1123720 h 6376148"/>
                  <a:gd name="connsiteX80" fmla="*/ 3039453 w 7379537"/>
                  <a:gd name="connsiteY80" fmla="*/ 1167788 h 6376148"/>
                  <a:gd name="connsiteX81" fmla="*/ 3138605 w 7379537"/>
                  <a:gd name="connsiteY81" fmla="*/ 1178805 h 6376148"/>
                  <a:gd name="connsiteX82" fmla="*/ 3171656 w 7379537"/>
                  <a:gd name="connsiteY82" fmla="*/ 1189821 h 6376148"/>
                  <a:gd name="connsiteX83" fmla="*/ 3171656 w 7379537"/>
                  <a:gd name="connsiteY83" fmla="*/ 1266939 h 6376148"/>
                  <a:gd name="connsiteX84" fmla="*/ 3138605 w 7379537"/>
                  <a:gd name="connsiteY84" fmla="*/ 1277956 h 6376148"/>
                  <a:gd name="connsiteX85" fmla="*/ 2951318 w 7379537"/>
                  <a:gd name="connsiteY85" fmla="*/ 1288973 h 6376148"/>
                  <a:gd name="connsiteX86" fmla="*/ 2940302 w 7379537"/>
                  <a:gd name="connsiteY86" fmla="*/ 1322024 h 6376148"/>
                  <a:gd name="connsiteX87" fmla="*/ 2951318 w 7379537"/>
                  <a:gd name="connsiteY87" fmla="*/ 1355074 h 6376148"/>
                  <a:gd name="connsiteX88" fmla="*/ 3006403 w 7379537"/>
                  <a:gd name="connsiteY88" fmla="*/ 1432192 h 6376148"/>
                  <a:gd name="connsiteX89" fmla="*/ 3039453 w 7379537"/>
                  <a:gd name="connsiteY89" fmla="*/ 1454226 h 6376148"/>
                  <a:gd name="connsiteX90" fmla="*/ 3116571 w 7379537"/>
                  <a:gd name="connsiteY90" fmla="*/ 1520327 h 6376148"/>
                  <a:gd name="connsiteX91" fmla="*/ 3182673 w 7379537"/>
                  <a:gd name="connsiteY91" fmla="*/ 1564395 h 6376148"/>
                  <a:gd name="connsiteX92" fmla="*/ 3226740 w 7379537"/>
                  <a:gd name="connsiteY92" fmla="*/ 1586429 h 6376148"/>
                  <a:gd name="connsiteX93" fmla="*/ 3292841 w 7379537"/>
                  <a:gd name="connsiteY93" fmla="*/ 1608462 h 6376148"/>
                  <a:gd name="connsiteX94" fmla="*/ 3259791 w 7379537"/>
                  <a:gd name="connsiteY94" fmla="*/ 1630496 h 6376148"/>
                  <a:gd name="connsiteX95" fmla="*/ 3160639 w 7379537"/>
                  <a:gd name="connsiteY95" fmla="*/ 1608462 h 6376148"/>
                  <a:gd name="connsiteX96" fmla="*/ 3105555 w 7379537"/>
                  <a:gd name="connsiteY96" fmla="*/ 1597445 h 6376148"/>
                  <a:gd name="connsiteX97" fmla="*/ 3039453 w 7379537"/>
                  <a:gd name="connsiteY97" fmla="*/ 1575412 h 6376148"/>
                  <a:gd name="connsiteX98" fmla="*/ 2951318 w 7379537"/>
                  <a:gd name="connsiteY98" fmla="*/ 1553378 h 6376148"/>
                  <a:gd name="connsiteX99" fmla="*/ 2907251 w 7379537"/>
                  <a:gd name="connsiteY99" fmla="*/ 1542361 h 6376148"/>
                  <a:gd name="connsiteX100" fmla="*/ 2874200 w 7379537"/>
                  <a:gd name="connsiteY100" fmla="*/ 1531344 h 6376148"/>
                  <a:gd name="connsiteX101" fmla="*/ 2730981 w 7379537"/>
                  <a:gd name="connsiteY101" fmla="*/ 1542361 h 6376148"/>
                  <a:gd name="connsiteX102" fmla="*/ 2764032 w 7379537"/>
                  <a:gd name="connsiteY102" fmla="*/ 1564395 h 6376148"/>
                  <a:gd name="connsiteX103" fmla="*/ 2918268 w 7379537"/>
                  <a:gd name="connsiteY103" fmla="*/ 1575412 h 6376148"/>
                  <a:gd name="connsiteX104" fmla="*/ 3017420 w 7379537"/>
                  <a:gd name="connsiteY104" fmla="*/ 1641513 h 6376148"/>
                  <a:gd name="connsiteX105" fmla="*/ 3050470 w 7379537"/>
                  <a:gd name="connsiteY105" fmla="*/ 1663547 h 6376148"/>
                  <a:gd name="connsiteX106" fmla="*/ 3039453 w 7379537"/>
                  <a:gd name="connsiteY106" fmla="*/ 1949985 h 6376148"/>
                  <a:gd name="connsiteX107" fmla="*/ 3006403 w 7379537"/>
                  <a:gd name="connsiteY107" fmla="*/ 1961002 h 6376148"/>
                  <a:gd name="connsiteX108" fmla="*/ 2918268 w 7379537"/>
                  <a:gd name="connsiteY108" fmla="*/ 1983036 h 6376148"/>
                  <a:gd name="connsiteX109" fmla="*/ 2852167 w 7379537"/>
                  <a:gd name="connsiteY109" fmla="*/ 2005070 h 6376148"/>
                  <a:gd name="connsiteX110" fmla="*/ 2863183 w 7379537"/>
                  <a:gd name="connsiteY110" fmla="*/ 2115238 h 6376148"/>
                  <a:gd name="connsiteX111" fmla="*/ 2896234 w 7379537"/>
                  <a:gd name="connsiteY111" fmla="*/ 2148289 h 6376148"/>
                  <a:gd name="connsiteX112" fmla="*/ 2929285 w 7379537"/>
                  <a:gd name="connsiteY112" fmla="*/ 2170323 h 6376148"/>
                  <a:gd name="connsiteX113" fmla="*/ 2995386 w 7379537"/>
                  <a:gd name="connsiteY113" fmla="*/ 2214390 h 6376148"/>
                  <a:gd name="connsiteX114" fmla="*/ 3017420 w 7379537"/>
                  <a:gd name="connsiteY114" fmla="*/ 2247441 h 6376148"/>
                  <a:gd name="connsiteX115" fmla="*/ 3050470 w 7379537"/>
                  <a:gd name="connsiteY115" fmla="*/ 2269474 h 6376148"/>
                  <a:gd name="connsiteX116" fmla="*/ 3061487 w 7379537"/>
                  <a:gd name="connsiteY116" fmla="*/ 2302525 h 6376148"/>
                  <a:gd name="connsiteX117" fmla="*/ 3050470 w 7379537"/>
                  <a:gd name="connsiteY117" fmla="*/ 2500829 h 6376148"/>
                  <a:gd name="connsiteX118" fmla="*/ 3270808 w 7379537"/>
                  <a:gd name="connsiteY118" fmla="*/ 2522862 h 6376148"/>
                  <a:gd name="connsiteX119" fmla="*/ 4185208 w 7379537"/>
                  <a:gd name="connsiteY119" fmla="*/ 2511845 h 6376148"/>
                  <a:gd name="connsiteX120" fmla="*/ 4196224 w 7379537"/>
                  <a:gd name="connsiteY120" fmla="*/ 2291508 h 6376148"/>
                  <a:gd name="connsiteX121" fmla="*/ 4251309 w 7379537"/>
                  <a:gd name="connsiteY121" fmla="*/ 2247441 h 6376148"/>
                  <a:gd name="connsiteX122" fmla="*/ 4284359 w 7379537"/>
                  <a:gd name="connsiteY122" fmla="*/ 2214390 h 6376148"/>
                  <a:gd name="connsiteX123" fmla="*/ 4350461 w 7379537"/>
                  <a:gd name="connsiteY123" fmla="*/ 2192356 h 6376148"/>
                  <a:gd name="connsiteX124" fmla="*/ 4427579 w 7379537"/>
                  <a:gd name="connsiteY124" fmla="*/ 2137272 h 6376148"/>
                  <a:gd name="connsiteX125" fmla="*/ 4460629 w 7379537"/>
                  <a:gd name="connsiteY125" fmla="*/ 2126255 h 6376148"/>
                  <a:gd name="connsiteX126" fmla="*/ 4471646 w 7379537"/>
                  <a:gd name="connsiteY126" fmla="*/ 2093205 h 6376148"/>
                  <a:gd name="connsiteX127" fmla="*/ 4460629 w 7379537"/>
                  <a:gd name="connsiteY127" fmla="*/ 1806766 h 6376148"/>
                  <a:gd name="connsiteX128" fmla="*/ 4449612 w 7379537"/>
                  <a:gd name="connsiteY128" fmla="*/ 1773715 h 6376148"/>
                  <a:gd name="connsiteX129" fmla="*/ 4416562 w 7379537"/>
                  <a:gd name="connsiteY129" fmla="*/ 1751682 h 6376148"/>
                  <a:gd name="connsiteX130" fmla="*/ 4339444 w 7379537"/>
                  <a:gd name="connsiteY130" fmla="*/ 1696597 h 6376148"/>
                  <a:gd name="connsiteX131" fmla="*/ 4284359 w 7379537"/>
                  <a:gd name="connsiteY131" fmla="*/ 1597445 h 6376148"/>
                  <a:gd name="connsiteX132" fmla="*/ 4262326 w 7379537"/>
                  <a:gd name="connsiteY132" fmla="*/ 1564395 h 6376148"/>
                  <a:gd name="connsiteX133" fmla="*/ 4240292 w 7379537"/>
                  <a:gd name="connsiteY133" fmla="*/ 1498294 h 6376148"/>
                  <a:gd name="connsiteX134" fmla="*/ 4273342 w 7379537"/>
                  <a:gd name="connsiteY134" fmla="*/ 1366091 h 6376148"/>
                  <a:gd name="connsiteX135" fmla="*/ 4306393 w 7379537"/>
                  <a:gd name="connsiteY135" fmla="*/ 1299990 h 6376148"/>
                  <a:gd name="connsiteX136" fmla="*/ 4339444 w 7379537"/>
                  <a:gd name="connsiteY136" fmla="*/ 1288973 h 6376148"/>
                  <a:gd name="connsiteX137" fmla="*/ 4372494 w 7379537"/>
                  <a:gd name="connsiteY137" fmla="*/ 1266939 h 6376148"/>
                  <a:gd name="connsiteX138" fmla="*/ 4405545 w 7379537"/>
                  <a:gd name="connsiteY138" fmla="*/ 1200838 h 6376148"/>
                  <a:gd name="connsiteX139" fmla="*/ 4416562 w 7379537"/>
                  <a:gd name="connsiteY139" fmla="*/ 969484 h 6376148"/>
                  <a:gd name="connsiteX140" fmla="*/ 4427579 w 7379537"/>
                  <a:gd name="connsiteY140" fmla="*/ 936433 h 6376148"/>
                  <a:gd name="connsiteX141" fmla="*/ 4471646 w 7379537"/>
                  <a:gd name="connsiteY141" fmla="*/ 870332 h 6376148"/>
                  <a:gd name="connsiteX142" fmla="*/ 4493680 w 7379537"/>
                  <a:gd name="connsiteY142" fmla="*/ 837282 h 6376148"/>
                  <a:gd name="connsiteX143" fmla="*/ 4559781 w 7379537"/>
                  <a:gd name="connsiteY143" fmla="*/ 793214 h 6376148"/>
                  <a:gd name="connsiteX144" fmla="*/ 4581815 w 7379537"/>
                  <a:gd name="connsiteY144" fmla="*/ 760164 h 6376148"/>
                  <a:gd name="connsiteX145" fmla="*/ 4647916 w 7379537"/>
                  <a:gd name="connsiteY145" fmla="*/ 716096 h 6376148"/>
                  <a:gd name="connsiteX146" fmla="*/ 5000456 w 7379537"/>
                  <a:gd name="connsiteY146" fmla="*/ 694062 h 6376148"/>
                  <a:gd name="connsiteX147" fmla="*/ 5033506 w 7379537"/>
                  <a:gd name="connsiteY147" fmla="*/ 672029 h 6376148"/>
                  <a:gd name="connsiteX148" fmla="*/ 5055540 w 7379537"/>
                  <a:gd name="connsiteY148" fmla="*/ 605927 h 6376148"/>
                  <a:gd name="connsiteX149" fmla="*/ 5121641 w 7379537"/>
                  <a:gd name="connsiteY149" fmla="*/ 583894 h 6376148"/>
                  <a:gd name="connsiteX150" fmla="*/ 5154692 w 7379537"/>
                  <a:gd name="connsiteY150" fmla="*/ 572877 h 6376148"/>
                  <a:gd name="connsiteX151" fmla="*/ 5562316 w 7379537"/>
                  <a:gd name="connsiteY151" fmla="*/ 583894 h 6376148"/>
                  <a:gd name="connsiteX152" fmla="*/ 5595367 w 7379537"/>
                  <a:gd name="connsiteY152" fmla="*/ 594911 h 6376148"/>
                  <a:gd name="connsiteX153" fmla="*/ 5694518 w 7379537"/>
                  <a:gd name="connsiteY153" fmla="*/ 605927 h 6376148"/>
                  <a:gd name="connsiteX154" fmla="*/ 5760620 w 7379537"/>
                  <a:gd name="connsiteY154" fmla="*/ 627961 h 6376148"/>
                  <a:gd name="connsiteX155" fmla="*/ 5837738 w 7379537"/>
                  <a:gd name="connsiteY155" fmla="*/ 649995 h 6376148"/>
                  <a:gd name="connsiteX156" fmla="*/ 5903839 w 7379537"/>
                  <a:gd name="connsiteY156" fmla="*/ 683045 h 6376148"/>
                  <a:gd name="connsiteX157" fmla="*/ 5936889 w 7379537"/>
                  <a:gd name="connsiteY157" fmla="*/ 705079 h 6376148"/>
                  <a:gd name="connsiteX158" fmla="*/ 5969940 w 7379537"/>
                  <a:gd name="connsiteY158" fmla="*/ 738130 h 6376148"/>
                  <a:gd name="connsiteX159" fmla="*/ 6025024 w 7379537"/>
                  <a:gd name="connsiteY159" fmla="*/ 749147 h 6376148"/>
                  <a:gd name="connsiteX160" fmla="*/ 6036041 w 7379537"/>
                  <a:gd name="connsiteY160" fmla="*/ 804231 h 6376148"/>
                  <a:gd name="connsiteX161" fmla="*/ 6047058 w 7379537"/>
                  <a:gd name="connsiteY161" fmla="*/ 837282 h 6376148"/>
                  <a:gd name="connsiteX162" fmla="*/ 6080109 w 7379537"/>
                  <a:gd name="connsiteY162" fmla="*/ 815248 h 6376148"/>
                  <a:gd name="connsiteX163" fmla="*/ 6146210 w 7379537"/>
                  <a:gd name="connsiteY163" fmla="*/ 793214 h 6376148"/>
                  <a:gd name="connsiteX164" fmla="*/ 6190277 w 7379537"/>
                  <a:gd name="connsiteY164" fmla="*/ 892366 h 6376148"/>
                  <a:gd name="connsiteX165" fmla="*/ 6201294 w 7379537"/>
                  <a:gd name="connsiteY165" fmla="*/ 925417 h 6376148"/>
                  <a:gd name="connsiteX166" fmla="*/ 6289429 w 7379537"/>
                  <a:gd name="connsiteY166" fmla="*/ 958467 h 6376148"/>
                  <a:gd name="connsiteX167" fmla="*/ 6410615 w 7379537"/>
                  <a:gd name="connsiteY167" fmla="*/ 991518 h 6376148"/>
                  <a:gd name="connsiteX168" fmla="*/ 6443665 w 7379537"/>
                  <a:gd name="connsiteY168" fmla="*/ 1002535 h 6376148"/>
                  <a:gd name="connsiteX169" fmla="*/ 6465699 w 7379537"/>
                  <a:gd name="connsiteY169" fmla="*/ 1035585 h 6376148"/>
                  <a:gd name="connsiteX170" fmla="*/ 6498750 w 7379537"/>
                  <a:gd name="connsiteY170" fmla="*/ 1057619 h 6376148"/>
                  <a:gd name="connsiteX171" fmla="*/ 6553834 w 7379537"/>
                  <a:gd name="connsiteY171" fmla="*/ 1167788 h 6376148"/>
                  <a:gd name="connsiteX172" fmla="*/ 6520783 w 7379537"/>
                  <a:gd name="connsiteY172" fmla="*/ 1178805 h 6376148"/>
                  <a:gd name="connsiteX173" fmla="*/ 6399598 w 7379537"/>
                  <a:gd name="connsiteY173" fmla="*/ 1189821 h 6376148"/>
                  <a:gd name="connsiteX174" fmla="*/ 6432648 w 7379537"/>
                  <a:gd name="connsiteY174" fmla="*/ 1222872 h 6376148"/>
                  <a:gd name="connsiteX175" fmla="*/ 6476716 w 7379537"/>
                  <a:gd name="connsiteY175" fmla="*/ 1244906 h 6376148"/>
                  <a:gd name="connsiteX176" fmla="*/ 6520783 w 7379537"/>
                  <a:gd name="connsiteY176" fmla="*/ 1277956 h 6376148"/>
                  <a:gd name="connsiteX177" fmla="*/ 6542817 w 7379537"/>
                  <a:gd name="connsiteY177" fmla="*/ 1311007 h 6376148"/>
                  <a:gd name="connsiteX178" fmla="*/ 6608918 w 7379537"/>
                  <a:gd name="connsiteY178" fmla="*/ 1366091 h 6376148"/>
                  <a:gd name="connsiteX179" fmla="*/ 6619935 w 7379537"/>
                  <a:gd name="connsiteY179" fmla="*/ 1432192 h 6376148"/>
                  <a:gd name="connsiteX180" fmla="*/ 6630952 w 7379537"/>
                  <a:gd name="connsiteY180" fmla="*/ 1465243 h 6376148"/>
                  <a:gd name="connsiteX181" fmla="*/ 6664003 w 7379537"/>
                  <a:gd name="connsiteY181" fmla="*/ 1597445 h 6376148"/>
                  <a:gd name="connsiteX182" fmla="*/ 6697053 w 7379537"/>
                  <a:gd name="connsiteY182" fmla="*/ 1619479 h 6376148"/>
                  <a:gd name="connsiteX183" fmla="*/ 6741121 w 7379537"/>
                  <a:gd name="connsiteY183" fmla="*/ 1685580 h 6376148"/>
                  <a:gd name="connsiteX184" fmla="*/ 6763155 w 7379537"/>
                  <a:gd name="connsiteY184" fmla="*/ 1718631 h 6376148"/>
                  <a:gd name="connsiteX185" fmla="*/ 6763155 w 7379537"/>
                  <a:gd name="connsiteY185" fmla="*/ 1795749 h 6376148"/>
                  <a:gd name="connsiteX186" fmla="*/ 6752138 w 7379537"/>
                  <a:gd name="connsiteY186" fmla="*/ 1762698 h 6376148"/>
                  <a:gd name="connsiteX187" fmla="*/ 6719087 w 7379537"/>
                  <a:gd name="connsiteY187" fmla="*/ 1729648 h 6376148"/>
                  <a:gd name="connsiteX188" fmla="*/ 6708070 w 7379537"/>
                  <a:gd name="connsiteY188" fmla="*/ 1696597 h 6376148"/>
                  <a:gd name="connsiteX189" fmla="*/ 6664003 w 7379537"/>
                  <a:gd name="connsiteY189" fmla="*/ 1630496 h 6376148"/>
                  <a:gd name="connsiteX190" fmla="*/ 6652986 w 7379537"/>
                  <a:gd name="connsiteY190" fmla="*/ 1597445 h 6376148"/>
                  <a:gd name="connsiteX191" fmla="*/ 6664003 w 7379537"/>
                  <a:gd name="connsiteY191" fmla="*/ 1839817 h 6376148"/>
                  <a:gd name="connsiteX192" fmla="*/ 6675020 w 7379537"/>
                  <a:gd name="connsiteY192" fmla="*/ 1872867 h 6376148"/>
                  <a:gd name="connsiteX193" fmla="*/ 6697053 w 7379537"/>
                  <a:gd name="connsiteY193" fmla="*/ 1905918 h 6376148"/>
                  <a:gd name="connsiteX194" fmla="*/ 6719087 w 7379537"/>
                  <a:gd name="connsiteY194" fmla="*/ 2049137 h 6376148"/>
                  <a:gd name="connsiteX195" fmla="*/ 6741121 w 7379537"/>
                  <a:gd name="connsiteY195" fmla="*/ 2082188 h 6376148"/>
                  <a:gd name="connsiteX196" fmla="*/ 6719087 w 7379537"/>
                  <a:gd name="connsiteY196" fmla="*/ 2115238 h 6376148"/>
                  <a:gd name="connsiteX197" fmla="*/ 6675020 w 7379537"/>
                  <a:gd name="connsiteY197" fmla="*/ 2159306 h 6376148"/>
                  <a:gd name="connsiteX198" fmla="*/ 6697053 w 7379537"/>
                  <a:gd name="connsiteY198" fmla="*/ 2192356 h 6376148"/>
                  <a:gd name="connsiteX199" fmla="*/ 6730104 w 7379537"/>
                  <a:gd name="connsiteY199" fmla="*/ 2203373 h 6376148"/>
                  <a:gd name="connsiteX200" fmla="*/ 6763155 w 7379537"/>
                  <a:gd name="connsiteY200" fmla="*/ 2225407 h 6376148"/>
                  <a:gd name="connsiteX201" fmla="*/ 6818239 w 7379537"/>
                  <a:gd name="connsiteY201" fmla="*/ 2269474 h 6376148"/>
                  <a:gd name="connsiteX202" fmla="*/ 6840273 w 7379537"/>
                  <a:gd name="connsiteY202" fmla="*/ 2302525 h 6376148"/>
                  <a:gd name="connsiteX203" fmla="*/ 6917391 w 7379537"/>
                  <a:gd name="connsiteY203" fmla="*/ 2357609 h 6376148"/>
                  <a:gd name="connsiteX204" fmla="*/ 6939424 w 7379537"/>
                  <a:gd name="connsiteY204" fmla="*/ 2390660 h 6376148"/>
                  <a:gd name="connsiteX205" fmla="*/ 6961458 w 7379537"/>
                  <a:gd name="connsiteY205" fmla="*/ 2456761 h 6376148"/>
                  <a:gd name="connsiteX206" fmla="*/ 7005526 w 7379537"/>
                  <a:gd name="connsiteY206" fmla="*/ 2522862 h 6376148"/>
                  <a:gd name="connsiteX207" fmla="*/ 6950441 w 7379537"/>
                  <a:gd name="connsiteY207" fmla="*/ 2644048 h 6376148"/>
                  <a:gd name="connsiteX208" fmla="*/ 6917391 w 7379537"/>
                  <a:gd name="connsiteY208" fmla="*/ 2666082 h 6376148"/>
                  <a:gd name="connsiteX209" fmla="*/ 6851289 w 7379537"/>
                  <a:gd name="connsiteY209" fmla="*/ 2732183 h 6376148"/>
                  <a:gd name="connsiteX210" fmla="*/ 6785188 w 7379537"/>
                  <a:gd name="connsiteY210" fmla="*/ 2765233 h 6376148"/>
                  <a:gd name="connsiteX211" fmla="*/ 6741121 w 7379537"/>
                  <a:gd name="connsiteY211" fmla="*/ 2831335 h 6376148"/>
                  <a:gd name="connsiteX212" fmla="*/ 6697053 w 7379537"/>
                  <a:gd name="connsiteY212" fmla="*/ 2897436 h 6376148"/>
                  <a:gd name="connsiteX213" fmla="*/ 6664003 w 7379537"/>
                  <a:gd name="connsiteY213" fmla="*/ 2963537 h 6376148"/>
                  <a:gd name="connsiteX214" fmla="*/ 6641969 w 7379537"/>
                  <a:gd name="connsiteY214" fmla="*/ 2996588 h 6376148"/>
                  <a:gd name="connsiteX215" fmla="*/ 6675020 w 7379537"/>
                  <a:gd name="connsiteY215" fmla="*/ 3007605 h 6376148"/>
                  <a:gd name="connsiteX216" fmla="*/ 6630952 w 7379537"/>
                  <a:gd name="connsiteY216" fmla="*/ 3415229 h 6376148"/>
                  <a:gd name="connsiteX217" fmla="*/ 6664003 w 7379537"/>
                  <a:gd name="connsiteY217" fmla="*/ 3558448 h 6376148"/>
                  <a:gd name="connsiteX218" fmla="*/ 6664003 w 7379537"/>
                  <a:gd name="connsiteY218" fmla="*/ 3558448 h 6376148"/>
                  <a:gd name="connsiteX219" fmla="*/ 6675020 w 7379537"/>
                  <a:gd name="connsiteY219" fmla="*/ 3613532 h 6376148"/>
                  <a:gd name="connsiteX220" fmla="*/ 6686036 w 7379537"/>
                  <a:gd name="connsiteY220" fmla="*/ 3657600 h 6376148"/>
                  <a:gd name="connsiteX221" fmla="*/ 6697053 w 7379537"/>
                  <a:gd name="connsiteY221" fmla="*/ 3723701 h 6376148"/>
                  <a:gd name="connsiteX222" fmla="*/ 6719087 w 7379537"/>
                  <a:gd name="connsiteY222" fmla="*/ 3811836 h 6376148"/>
                  <a:gd name="connsiteX223" fmla="*/ 6730104 w 7379537"/>
                  <a:gd name="connsiteY223" fmla="*/ 3922005 h 6376148"/>
                  <a:gd name="connsiteX224" fmla="*/ 6752138 w 7379537"/>
                  <a:gd name="connsiteY224" fmla="*/ 4087258 h 6376148"/>
                  <a:gd name="connsiteX225" fmla="*/ 6785188 w 7379537"/>
                  <a:gd name="connsiteY225" fmla="*/ 4340645 h 6376148"/>
                  <a:gd name="connsiteX226" fmla="*/ 6796205 w 7379537"/>
                  <a:gd name="connsiteY226" fmla="*/ 4461831 h 6376148"/>
                  <a:gd name="connsiteX227" fmla="*/ 6818239 w 7379537"/>
                  <a:gd name="connsiteY227" fmla="*/ 4560983 h 6376148"/>
                  <a:gd name="connsiteX228" fmla="*/ 6829256 w 7379537"/>
                  <a:gd name="connsiteY228" fmla="*/ 4627084 h 6376148"/>
                  <a:gd name="connsiteX229" fmla="*/ 6862306 w 7379537"/>
                  <a:gd name="connsiteY229" fmla="*/ 4638101 h 6376148"/>
                  <a:gd name="connsiteX230" fmla="*/ 6895357 w 7379537"/>
                  <a:gd name="connsiteY230" fmla="*/ 4660135 h 6376148"/>
                  <a:gd name="connsiteX231" fmla="*/ 6994509 w 7379537"/>
                  <a:gd name="connsiteY231" fmla="*/ 4704202 h 6376148"/>
                  <a:gd name="connsiteX232" fmla="*/ 7049593 w 7379537"/>
                  <a:gd name="connsiteY232" fmla="*/ 4803354 h 6376148"/>
                  <a:gd name="connsiteX233" fmla="*/ 7082644 w 7379537"/>
                  <a:gd name="connsiteY233" fmla="*/ 4825388 h 6376148"/>
                  <a:gd name="connsiteX234" fmla="*/ 7104677 w 7379537"/>
                  <a:gd name="connsiteY234" fmla="*/ 4858438 h 6376148"/>
                  <a:gd name="connsiteX235" fmla="*/ 7104677 w 7379537"/>
                  <a:gd name="connsiteY235" fmla="*/ 4935556 h 6376148"/>
                  <a:gd name="connsiteX236" fmla="*/ 6708070 w 7379537"/>
                  <a:gd name="connsiteY236" fmla="*/ 4946573 h 6376148"/>
                  <a:gd name="connsiteX237" fmla="*/ 6608918 w 7379537"/>
                  <a:gd name="connsiteY237" fmla="*/ 4979624 h 6376148"/>
                  <a:gd name="connsiteX238" fmla="*/ 6575868 w 7379537"/>
                  <a:gd name="connsiteY238" fmla="*/ 4990641 h 6376148"/>
                  <a:gd name="connsiteX239" fmla="*/ 6355530 w 7379537"/>
                  <a:gd name="connsiteY239" fmla="*/ 5001658 h 6376148"/>
                  <a:gd name="connsiteX240" fmla="*/ 5936889 w 7379537"/>
                  <a:gd name="connsiteY240" fmla="*/ 5023691 h 6376148"/>
                  <a:gd name="connsiteX241" fmla="*/ 5848755 w 7379537"/>
                  <a:gd name="connsiteY241" fmla="*/ 5034708 h 6376148"/>
                  <a:gd name="connsiteX242" fmla="*/ 5033506 w 7379537"/>
                  <a:gd name="connsiteY242" fmla="*/ 5067759 h 6376148"/>
                  <a:gd name="connsiteX243" fmla="*/ 5044523 w 7379537"/>
                  <a:gd name="connsiteY243" fmla="*/ 5100809 h 6376148"/>
                  <a:gd name="connsiteX244" fmla="*/ 4625882 w 7379537"/>
                  <a:gd name="connsiteY244" fmla="*/ 5310130 h 6376148"/>
                  <a:gd name="connsiteX245" fmla="*/ 3986904 w 7379537"/>
                  <a:gd name="connsiteY245" fmla="*/ 5299113 h 6376148"/>
                  <a:gd name="connsiteX246" fmla="*/ 3920803 w 7379537"/>
                  <a:gd name="connsiteY246" fmla="*/ 5277079 h 6376148"/>
                  <a:gd name="connsiteX247" fmla="*/ 3876735 w 7379537"/>
                  <a:gd name="connsiteY247" fmla="*/ 5266062 h 6376148"/>
                  <a:gd name="connsiteX248" fmla="*/ 3733516 w 7379537"/>
                  <a:gd name="connsiteY248" fmla="*/ 5255045 h 6376148"/>
                  <a:gd name="connsiteX249" fmla="*/ 3582868 w 7379537"/>
                  <a:gd name="connsiteY249" fmla="*/ 5244029 h 6376148"/>
                  <a:gd name="connsiteX250" fmla="*/ 2730981 w 7379537"/>
                  <a:gd name="connsiteY250" fmla="*/ 5221995 h 6376148"/>
                  <a:gd name="connsiteX251" fmla="*/ 2697930 w 7379537"/>
                  <a:gd name="connsiteY251" fmla="*/ 5199961 h 6376148"/>
                  <a:gd name="connsiteX252" fmla="*/ 2631829 w 7379537"/>
                  <a:gd name="connsiteY252" fmla="*/ 5166911 h 6376148"/>
                  <a:gd name="connsiteX253" fmla="*/ 2598779 w 7379537"/>
                  <a:gd name="connsiteY253" fmla="*/ 5133860 h 6376148"/>
                  <a:gd name="connsiteX254" fmla="*/ 2565728 w 7379537"/>
                  <a:gd name="connsiteY254" fmla="*/ 5122843 h 6376148"/>
                  <a:gd name="connsiteX255" fmla="*/ 2499627 w 7379537"/>
                  <a:gd name="connsiteY255" fmla="*/ 5210611 h 6376148"/>
                  <a:gd name="connsiteX256" fmla="*/ 2246239 w 7379537"/>
                  <a:gd name="connsiteY256" fmla="*/ 5089792 h 6376148"/>
                  <a:gd name="connsiteX257" fmla="*/ 2202171 w 7379537"/>
                  <a:gd name="connsiteY257" fmla="*/ 5100809 h 6376148"/>
                  <a:gd name="connsiteX258" fmla="*/ 1981834 w 7379537"/>
                  <a:gd name="connsiteY258" fmla="*/ 5111826 h 6376148"/>
                  <a:gd name="connsiteX259" fmla="*/ 1023367 w 7379537"/>
                  <a:gd name="connsiteY259" fmla="*/ 5100809 h 6376148"/>
                  <a:gd name="connsiteX260" fmla="*/ 1001333 w 7379537"/>
                  <a:gd name="connsiteY260" fmla="*/ 5034708 h 6376148"/>
                  <a:gd name="connsiteX261" fmla="*/ 990316 w 7379537"/>
                  <a:gd name="connsiteY261" fmla="*/ 5001658 h 6376148"/>
                  <a:gd name="connsiteX262" fmla="*/ 979299 w 7379537"/>
                  <a:gd name="connsiteY262" fmla="*/ 4968607 h 6376148"/>
                  <a:gd name="connsiteX263" fmla="*/ 968282 w 7379537"/>
                  <a:gd name="connsiteY263" fmla="*/ 2699132 h 6376148"/>
                  <a:gd name="connsiteX264" fmla="*/ 913198 w 7379537"/>
                  <a:gd name="connsiteY264" fmla="*/ 2599980 h 6376148"/>
                  <a:gd name="connsiteX265" fmla="*/ 891164 w 7379537"/>
                  <a:gd name="connsiteY265" fmla="*/ 2566930 h 6376148"/>
                  <a:gd name="connsiteX266" fmla="*/ 880147 w 7379537"/>
                  <a:gd name="connsiteY266" fmla="*/ 2390660 h 6376148"/>
                  <a:gd name="connsiteX267" fmla="*/ 858114 w 7379537"/>
                  <a:gd name="connsiteY267" fmla="*/ 2357609 h 6376148"/>
                  <a:gd name="connsiteX268" fmla="*/ 880147 w 7379537"/>
                  <a:gd name="connsiteY268" fmla="*/ 2192356 h 6376148"/>
                  <a:gd name="connsiteX269" fmla="*/ 924215 w 7379537"/>
                  <a:gd name="connsiteY269" fmla="*/ 2126255 h 6376148"/>
                  <a:gd name="connsiteX270" fmla="*/ 935232 w 7379537"/>
                  <a:gd name="connsiteY270" fmla="*/ 2093205 h 6376148"/>
                  <a:gd name="connsiteX271" fmla="*/ 957265 w 7379537"/>
                  <a:gd name="connsiteY271" fmla="*/ 2060154 h 6376148"/>
                  <a:gd name="connsiteX272" fmla="*/ 979299 w 7379537"/>
                  <a:gd name="connsiteY272" fmla="*/ 1994053 h 6376148"/>
                  <a:gd name="connsiteX273" fmla="*/ 968282 w 7379537"/>
                  <a:gd name="connsiteY273" fmla="*/ 1938968 h 6376148"/>
                  <a:gd name="connsiteX274" fmla="*/ 935232 w 7379537"/>
                  <a:gd name="connsiteY274" fmla="*/ 1949985 h 6376148"/>
                  <a:gd name="connsiteX275" fmla="*/ 869130 w 7379537"/>
                  <a:gd name="connsiteY275" fmla="*/ 1983036 h 6376148"/>
                  <a:gd name="connsiteX276" fmla="*/ 758962 w 7379537"/>
                  <a:gd name="connsiteY276" fmla="*/ 1994053 h 6376148"/>
                  <a:gd name="connsiteX277" fmla="*/ 703877 w 7379537"/>
                  <a:gd name="connsiteY277" fmla="*/ 2005070 h 6376148"/>
                  <a:gd name="connsiteX278" fmla="*/ 659810 w 7379537"/>
                  <a:gd name="connsiteY278" fmla="*/ 2104221 h 6376148"/>
                  <a:gd name="connsiteX279" fmla="*/ 648793 w 7379537"/>
                  <a:gd name="connsiteY279" fmla="*/ 2137272 h 6376148"/>
                  <a:gd name="connsiteX280" fmla="*/ 615742 w 7379537"/>
                  <a:gd name="connsiteY280" fmla="*/ 2148289 h 6376148"/>
                  <a:gd name="connsiteX281" fmla="*/ 582692 w 7379537"/>
                  <a:gd name="connsiteY281" fmla="*/ 2170323 h 6376148"/>
                  <a:gd name="connsiteX282" fmla="*/ 560658 w 7379537"/>
                  <a:gd name="connsiteY282" fmla="*/ 2104221 h 6376148"/>
                  <a:gd name="connsiteX283" fmla="*/ 571675 w 7379537"/>
                  <a:gd name="connsiteY283" fmla="*/ 2027103 h 6376148"/>
                  <a:gd name="connsiteX284" fmla="*/ 582692 w 7379537"/>
                  <a:gd name="connsiteY284" fmla="*/ 1994053 h 6376148"/>
                  <a:gd name="connsiteX285" fmla="*/ 604726 w 7379537"/>
                  <a:gd name="connsiteY285" fmla="*/ 1961002 h 6376148"/>
                  <a:gd name="connsiteX286" fmla="*/ 560658 w 7379537"/>
                  <a:gd name="connsiteY286" fmla="*/ 1994053 h 6376148"/>
                  <a:gd name="connsiteX287" fmla="*/ 494557 w 7379537"/>
                  <a:gd name="connsiteY287" fmla="*/ 2016086 h 6376148"/>
                  <a:gd name="connsiteX288" fmla="*/ 450489 w 7379537"/>
                  <a:gd name="connsiteY288" fmla="*/ 1718631 h 6376148"/>
                  <a:gd name="connsiteX289" fmla="*/ 406422 w 7379537"/>
                  <a:gd name="connsiteY289" fmla="*/ 1729648 h 6376148"/>
                  <a:gd name="connsiteX290" fmla="*/ 373371 w 7379537"/>
                  <a:gd name="connsiteY290" fmla="*/ 2732183 h 6376148"/>
                  <a:gd name="connsiteX291" fmla="*/ 340321 w 7379537"/>
                  <a:gd name="connsiteY291" fmla="*/ 2842351 h 6376148"/>
                  <a:gd name="connsiteX292" fmla="*/ 307270 w 7379537"/>
                  <a:gd name="connsiteY292" fmla="*/ 2941503 h 6376148"/>
                  <a:gd name="connsiteX293" fmla="*/ 296253 w 7379537"/>
                  <a:gd name="connsiteY293" fmla="*/ 2974554 h 6376148"/>
                  <a:gd name="connsiteX294" fmla="*/ 285236 w 7379537"/>
                  <a:gd name="connsiteY294" fmla="*/ 3018621 h 6376148"/>
                  <a:gd name="connsiteX295" fmla="*/ 307270 w 7379537"/>
                  <a:gd name="connsiteY295" fmla="*/ 3602515 h 6376148"/>
                  <a:gd name="connsiteX296" fmla="*/ 318287 w 7379537"/>
                  <a:gd name="connsiteY296" fmla="*/ 3778785 h 6376148"/>
                  <a:gd name="connsiteX297" fmla="*/ 340321 w 7379537"/>
                  <a:gd name="connsiteY297" fmla="*/ 3855903 h 6376148"/>
                  <a:gd name="connsiteX298" fmla="*/ 351338 w 7379537"/>
                  <a:gd name="connsiteY298" fmla="*/ 6026226 h 6376148"/>
                  <a:gd name="connsiteX299" fmla="*/ 1552176 w 7379537"/>
                  <a:gd name="connsiteY299" fmla="*/ 6037243 h 6376148"/>
                  <a:gd name="connsiteX300" fmla="*/ 3050470 w 7379537"/>
                  <a:gd name="connsiteY300" fmla="*/ 6048260 h 6376148"/>
                  <a:gd name="connsiteX301" fmla="*/ 4273342 w 7379537"/>
                  <a:gd name="connsiteY301" fmla="*/ 6070294 h 6376148"/>
                  <a:gd name="connsiteX302" fmla="*/ 4703000 w 7379537"/>
                  <a:gd name="connsiteY302" fmla="*/ 6081311 h 6376148"/>
                  <a:gd name="connsiteX303" fmla="*/ 4780118 w 7379537"/>
                  <a:gd name="connsiteY303" fmla="*/ 6092327 h 6376148"/>
                  <a:gd name="connsiteX304" fmla="*/ 4846220 w 7379537"/>
                  <a:gd name="connsiteY304" fmla="*/ 6103344 h 6376148"/>
                  <a:gd name="connsiteX305" fmla="*/ 6741121 w 7379537"/>
                  <a:gd name="connsiteY305" fmla="*/ 6092327 h 6376148"/>
                  <a:gd name="connsiteX306" fmla="*/ 6796205 w 7379537"/>
                  <a:gd name="connsiteY306" fmla="*/ 6081311 h 6376148"/>
                  <a:gd name="connsiteX307" fmla="*/ 6862306 w 7379537"/>
                  <a:gd name="connsiteY307" fmla="*/ 6059277 h 6376148"/>
                  <a:gd name="connsiteX308" fmla="*/ 6895357 w 7379537"/>
                  <a:gd name="connsiteY308" fmla="*/ 6048260 h 6376148"/>
                  <a:gd name="connsiteX309" fmla="*/ 6928408 w 7379537"/>
                  <a:gd name="connsiteY309" fmla="*/ 6037243 h 6376148"/>
                  <a:gd name="connsiteX310" fmla="*/ 6972475 w 7379537"/>
                  <a:gd name="connsiteY310" fmla="*/ 6026226 h 6376148"/>
                  <a:gd name="connsiteX311" fmla="*/ 7038576 w 7379537"/>
                  <a:gd name="connsiteY311" fmla="*/ 6004192 h 6376148"/>
                  <a:gd name="connsiteX312" fmla="*/ 7082644 w 7379537"/>
                  <a:gd name="connsiteY312" fmla="*/ 5993176 h 6376148"/>
                  <a:gd name="connsiteX313" fmla="*/ 7137728 w 7379537"/>
                  <a:gd name="connsiteY313" fmla="*/ 5982159 h 6376148"/>
                  <a:gd name="connsiteX314" fmla="*/ 7170779 w 7379537"/>
                  <a:gd name="connsiteY314" fmla="*/ 5971142 h 6376148"/>
                  <a:gd name="connsiteX315" fmla="*/ 7236880 w 7379537"/>
                  <a:gd name="connsiteY315" fmla="*/ 5960125 h 6376148"/>
                  <a:gd name="connsiteX316" fmla="*/ 7313998 w 7379537"/>
                  <a:gd name="connsiteY316" fmla="*/ 5938091 h 6376148"/>
                  <a:gd name="connsiteX317" fmla="*/ 7325015 w 7379537"/>
                  <a:gd name="connsiteY317" fmla="*/ 5894024 h 6376148"/>
                  <a:gd name="connsiteX0" fmla="*/ 7325015 w 7379537"/>
                  <a:gd name="connsiteY0" fmla="*/ 5894024 h 6376148"/>
                  <a:gd name="connsiteX1" fmla="*/ 7336032 w 7379537"/>
                  <a:gd name="connsiteY1" fmla="*/ 4164376 h 6376148"/>
                  <a:gd name="connsiteX2" fmla="*/ 7313998 w 7379537"/>
                  <a:gd name="connsiteY2" fmla="*/ 4131325 h 6376148"/>
                  <a:gd name="connsiteX3" fmla="*/ 7336032 w 7379537"/>
                  <a:gd name="connsiteY3" fmla="*/ 3360144 h 6376148"/>
                  <a:gd name="connsiteX4" fmla="*/ 7302981 w 7379537"/>
                  <a:gd name="connsiteY4" fmla="*/ 3294043 h 6376148"/>
                  <a:gd name="connsiteX5" fmla="*/ 7325015 w 7379537"/>
                  <a:gd name="connsiteY5" fmla="*/ 2445744 h 6376148"/>
                  <a:gd name="connsiteX6" fmla="*/ 7313998 w 7379537"/>
                  <a:gd name="connsiteY6" fmla="*/ 165253 h 6376148"/>
                  <a:gd name="connsiteX7" fmla="*/ 7126711 w 7379537"/>
                  <a:gd name="connsiteY7" fmla="*/ 154236 h 6376148"/>
                  <a:gd name="connsiteX8" fmla="*/ 7060610 w 7379537"/>
                  <a:gd name="connsiteY8" fmla="*/ 132202 h 6376148"/>
                  <a:gd name="connsiteX9" fmla="*/ 6950441 w 7379537"/>
                  <a:gd name="connsiteY9" fmla="*/ 110168 h 6376148"/>
                  <a:gd name="connsiteX10" fmla="*/ 6906374 w 7379537"/>
                  <a:gd name="connsiteY10" fmla="*/ 99151 h 6376148"/>
                  <a:gd name="connsiteX11" fmla="*/ 4647916 w 7379537"/>
                  <a:gd name="connsiteY11" fmla="*/ 88135 h 6376148"/>
                  <a:gd name="connsiteX12" fmla="*/ 4614865 w 7379537"/>
                  <a:gd name="connsiteY12" fmla="*/ 77118 h 6376148"/>
                  <a:gd name="connsiteX13" fmla="*/ 4526730 w 7379537"/>
                  <a:gd name="connsiteY13" fmla="*/ 55084 h 6376148"/>
                  <a:gd name="connsiteX14" fmla="*/ 4493680 w 7379537"/>
                  <a:gd name="connsiteY14" fmla="*/ 44067 h 6376148"/>
                  <a:gd name="connsiteX15" fmla="*/ 4427579 w 7379537"/>
                  <a:gd name="connsiteY15" fmla="*/ 33050 h 6376148"/>
                  <a:gd name="connsiteX16" fmla="*/ 4350461 w 7379537"/>
                  <a:gd name="connsiteY16" fmla="*/ 11017 h 6376148"/>
                  <a:gd name="connsiteX17" fmla="*/ 4295376 w 7379537"/>
                  <a:gd name="connsiteY17" fmla="*/ 0 h 6376148"/>
                  <a:gd name="connsiteX18" fmla="*/ 913198 w 7379537"/>
                  <a:gd name="connsiteY18" fmla="*/ 11017 h 6376148"/>
                  <a:gd name="connsiteX19" fmla="*/ 836080 w 7379537"/>
                  <a:gd name="connsiteY19" fmla="*/ 33050 h 6376148"/>
                  <a:gd name="connsiteX20" fmla="*/ 769979 w 7379537"/>
                  <a:gd name="connsiteY20" fmla="*/ 44067 h 6376148"/>
                  <a:gd name="connsiteX21" fmla="*/ 571675 w 7379537"/>
                  <a:gd name="connsiteY21" fmla="*/ 55084 h 6376148"/>
                  <a:gd name="connsiteX22" fmla="*/ 494557 w 7379537"/>
                  <a:gd name="connsiteY22" fmla="*/ 77118 h 6376148"/>
                  <a:gd name="connsiteX23" fmla="*/ 461506 w 7379537"/>
                  <a:gd name="connsiteY23" fmla="*/ 88135 h 6376148"/>
                  <a:gd name="connsiteX24" fmla="*/ 428456 w 7379537"/>
                  <a:gd name="connsiteY24" fmla="*/ 121185 h 6376148"/>
                  <a:gd name="connsiteX25" fmla="*/ 395405 w 7379537"/>
                  <a:gd name="connsiteY25" fmla="*/ 132202 h 6376148"/>
                  <a:gd name="connsiteX26" fmla="*/ 384388 w 7379537"/>
                  <a:gd name="connsiteY26" fmla="*/ 187286 h 6376148"/>
                  <a:gd name="connsiteX27" fmla="*/ 362355 w 7379537"/>
                  <a:gd name="connsiteY27" fmla="*/ 253388 h 6376148"/>
                  <a:gd name="connsiteX28" fmla="*/ 329304 w 7379537"/>
                  <a:gd name="connsiteY28" fmla="*/ 352539 h 6376148"/>
                  <a:gd name="connsiteX29" fmla="*/ 318287 w 7379537"/>
                  <a:gd name="connsiteY29" fmla="*/ 385590 h 6376148"/>
                  <a:gd name="connsiteX30" fmla="*/ 307270 w 7379537"/>
                  <a:gd name="connsiteY30" fmla="*/ 418641 h 6376148"/>
                  <a:gd name="connsiteX31" fmla="*/ 296253 w 7379537"/>
                  <a:gd name="connsiteY31" fmla="*/ 462708 h 6376148"/>
                  <a:gd name="connsiteX32" fmla="*/ 307270 w 7379537"/>
                  <a:gd name="connsiteY32" fmla="*/ 1498294 h 6376148"/>
                  <a:gd name="connsiteX33" fmla="*/ 318287 w 7379537"/>
                  <a:gd name="connsiteY33" fmla="*/ 1542361 h 6376148"/>
                  <a:gd name="connsiteX34" fmla="*/ 373371 w 7379537"/>
                  <a:gd name="connsiteY34" fmla="*/ 1630496 h 6376148"/>
                  <a:gd name="connsiteX35" fmla="*/ 461506 w 7379537"/>
                  <a:gd name="connsiteY35" fmla="*/ 1553378 h 6376148"/>
                  <a:gd name="connsiteX36" fmla="*/ 505574 w 7379537"/>
                  <a:gd name="connsiteY36" fmla="*/ 1454226 h 6376148"/>
                  <a:gd name="connsiteX37" fmla="*/ 571675 w 7379537"/>
                  <a:gd name="connsiteY37" fmla="*/ 1432192 h 6376148"/>
                  <a:gd name="connsiteX38" fmla="*/ 869130 w 7379537"/>
                  <a:gd name="connsiteY38" fmla="*/ 1421176 h 6376148"/>
                  <a:gd name="connsiteX39" fmla="*/ 880147 w 7379537"/>
                  <a:gd name="connsiteY39" fmla="*/ 1299990 h 6376148"/>
                  <a:gd name="connsiteX40" fmla="*/ 913198 w 7379537"/>
                  <a:gd name="connsiteY40" fmla="*/ 1277956 h 6376148"/>
                  <a:gd name="connsiteX41" fmla="*/ 979299 w 7379537"/>
                  <a:gd name="connsiteY41" fmla="*/ 1322024 h 6376148"/>
                  <a:gd name="connsiteX42" fmla="*/ 1056417 w 7379537"/>
                  <a:gd name="connsiteY42" fmla="*/ 1377108 h 6376148"/>
                  <a:gd name="connsiteX43" fmla="*/ 1122518 w 7379537"/>
                  <a:gd name="connsiteY43" fmla="*/ 1399142 h 6376148"/>
                  <a:gd name="connsiteX44" fmla="*/ 1155569 w 7379537"/>
                  <a:gd name="connsiteY44" fmla="*/ 1410159 h 6376148"/>
                  <a:gd name="connsiteX45" fmla="*/ 1177603 w 7379537"/>
                  <a:gd name="connsiteY45" fmla="*/ 1443209 h 6376148"/>
                  <a:gd name="connsiteX46" fmla="*/ 1188620 w 7379537"/>
                  <a:gd name="connsiteY46" fmla="*/ 1498294 h 6376148"/>
                  <a:gd name="connsiteX47" fmla="*/ 1254721 w 7379537"/>
                  <a:gd name="connsiteY47" fmla="*/ 1520327 h 6376148"/>
                  <a:gd name="connsiteX48" fmla="*/ 1309805 w 7379537"/>
                  <a:gd name="connsiteY48" fmla="*/ 1509311 h 6376148"/>
                  <a:gd name="connsiteX49" fmla="*/ 1342856 w 7379537"/>
                  <a:gd name="connsiteY49" fmla="*/ 1498294 h 6376148"/>
                  <a:gd name="connsiteX50" fmla="*/ 1386923 w 7379537"/>
                  <a:gd name="connsiteY50" fmla="*/ 1487277 h 6376148"/>
                  <a:gd name="connsiteX51" fmla="*/ 1442008 w 7379537"/>
                  <a:gd name="connsiteY51" fmla="*/ 1476260 h 6376148"/>
                  <a:gd name="connsiteX52" fmla="*/ 1541159 w 7379537"/>
                  <a:gd name="connsiteY52" fmla="*/ 1443209 h 6376148"/>
                  <a:gd name="connsiteX53" fmla="*/ 1574210 w 7379537"/>
                  <a:gd name="connsiteY53" fmla="*/ 1432192 h 6376148"/>
                  <a:gd name="connsiteX54" fmla="*/ 1596244 w 7379537"/>
                  <a:gd name="connsiteY54" fmla="*/ 1399142 h 6376148"/>
                  <a:gd name="connsiteX55" fmla="*/ 1662345 w 7379537"/>
                  <a:gd name="connsiteY55" fmla="*/ 1377108 h 6376148"/>
                  <a:gd name="connsiteX56" fmla="*/ 1695395 w 7379537"/>
                  <a:gd name="connsiteY56" fmla="*/ 1355074 h 6376148"/>
                  <a:gd name="connsiteX57" fmla="*/ 2279289 w 7379537"/>
                  <a:gd name="connsiteY57" fmla="*/ 1322024 h 6376148"/>
                  <a:gd name="connsiteX58" fmla="*/ 2290306 w 7379537"/>
                  <a:gd name="connsiteY58" fmla="*/ 870332 h 6376148"/>
                  <a:gd name="connsiteX59" fmla="*/ 2323357 w 7379537"/>
                  <a:gd name="connsiteY59" fmla="*/ 793214 h 6376148"/>
                  <a:gd name="connsiteX60" fmla="*/ 2356408 w 7379537"/>
                  <a:gd name="connsiteY60" fmla="*/ 782197 h 6376148"/>
                  <a:gd name="connsiteX61" fmla="*/ 2367424 w 7379537"/>
                  <a:gd name="connsiteY61" fmla="*/ 815248 h 6376148"/>
                  <a:gd name="connsiteX62" fmla="*/ 2411492 w 7379537"/>
                  <a:gd name="connsiteY62" fmla="*/ 881349 h 6376148"/>
                  <a:gd name="connsiteX63" fmla="*/ 2477593 w 7379537"/>
                  <a:gd name="connsiteY63" fmla="*/ 837282 h 6376148"/>
                  <a:gd name="connsiteX64" fmla="*/ 2587762 w 7379537"/>
                  <a:gd name="connsiteY64" fmla="*/ 749147 h 6376148"/>
                  <a:gd name="connsiteX65" fmla="*/ 2653863 w 7379537"/>
                  <a:gd name="connsiteY65" fmla="*/ 694062 h 6376148"/>
                  <a:gd name="connsiteX66" fmla="*/ 2697930 w 7379537"/>
                  <a:gd name="connsiteY66" fmla="*/ 683045 h 6376148"/>
                  <a:gd name="connsiteX67" fmla="*/ 2753015 w 7379537"/>
                  <a:gd name="connsiteY67" fmla="*/ 694062 h 6376148"/>
                  <a:gd name="connsiteX68" fmla="*/ 2730981 w 7379537"/>
                  <a:gd name="connsiteY68" fmla="*/ 815248 h 6376148"/>
                  <a:gd name="connsiteX69" fmla="*/ 2775048 w 7379537"/>
                  <a:gd name="connsiteY69" fmla="*/ 837282 h 6376148"/>
                  <a:gd name="connsiteX70" fmla="*/ 2808099 w 7379537"/>
                  <a:gd name="connsiteY70" fmla="*/ 859315 h 6376148"/>
                  <a:gd name="connsiteX71" fmla="*/ 2841150 w 7379537"/>
                  <a:gd name="connsiteY71" fmla="*/ 870332 h 6376148"/>
                  <a:gd name="connsiteX72" fmla="*/ 2874200 w 7379537"/>
                  <a:gd name="connsiteY72" fmla="*/ 892366 h 6376148"/>
                  <a:gd name="connsiteX73" fmla="*/ 2907251 w 7379537"/>
                  <a:gd name="connsiteY73" fmla="*/ 903383 h 6376148"/>
                  <a:gd name="connsiteX74" fmla="*/ 2929285 w 7379537"/>
                  <a:gd name="connsiteY74" fmla="*/ 936433 h 6376148"/>
                  <a:gd name="connsiteX75" fmla="*/ 2918268 w 7379537"/>
                  <a:gd name="connsiteY75" fmla="*/ 969484 h 6376148"/>
                  <a:gd name="connsiteX76" fmla="*/ 2984369 w 7379537"/>
                  <a:gd name="connsiteY76" fmla="*/ 1013551 h 6376148"/>
                  <a:gd name="connsiteX77" fmla="*/ 3006403 w 7379537"/>
                  <a:gd name="connsiteY77" fmla="*/ 1046602 h 6376148"/>
                  <a:gd name="connsiteX78" fmla="*/ 3017420 w 7379537"/>
                  <a:gd name="connsiteY78" fmla="*/ 1090670 h 6376148"/>
                  <a:gd name="connsiteX79" fmla="*/ 3028436 w 7379537"/>
                  <a:gd name="connsiteY79" fmla="*/ 1123720 h 6376148"/>
                  <a:gd name="connsiteX80" fmla="*/ 3039453 w 7379537"/>
                  <a:gd name="connsiteY80" fmla="*/ 1167788 h 6376148"/>
                  <a:gd name="connsiteX81" fmla="*/ 3138605 w 7379537"/>
                  <a:gd name="connsiteY81" fmla="*/ 1178805 h 6376148"/>
                  <a:gd name="connsiteX82" fmla="*/ 3171656 w 7379537"/>
                  <a:gd name="connsiteY82" fmla="*/ 1189821 h 6376148"/>
                  <a:gd name="connsiteX83" fmla="*/ 3171656 w 7379537"/>
                  <a:gd name="connsiteY83" fmla="*/ 1266939 h 6376148"/>
                  <a:gd name="connsiteX84" fmla="*/ 3138605 w 7379537"/>
                  <a:gd name="connsiteY84" fmla="*/ 1277956 h 6376148"/>
                  <a:gd name="connsiteX85" fmla="*/ 2951318 w 7379537"/>
                  <a:gd name="connsiteY85" fmla="*/ 1288973 h 6376148"/>
                  <a:gd name="connsiteX86" fmla="*/ 2940302 w 7379537"/>
                  <a:gd name="connsiteY86" fmla="*/ 1322024 h 6376148"/>
                  <a:gd name="connsiteX87" fmla="*/ 2951318 w 7379537"/>
                  <a:gd name="connsiteY87" fmla="*/ 1355074 h 6376148"/>
                  <a:gd name="connsiteX88" fmla="*/ 3006403 w 7379537"/>
                  <a:gd name="connsiteY88" fmla="*/ 1432192 h 6376148"/>
                  <a:gd name="connsiteX89" fmla="*/ 3039453 w 7379537"/>
                  <a:gd name="connsiteY89" fmla="*/ 1454226 h 6376148"/>
                  <a:gd name="connsiteX90" fmla="*/ 3116571 w 7379537"/>
                  <a:gd name="connsiteY90" fmla="*/ 1520327 h 6376148"/>
                  <a:gd name="connsiteX91" fmla="*/ 3182673 w 7379537"/>
                  <a:gd name="connsiteY91" fmla="*/ 1564395 h 6376148"/>
                  <a:gd name="connsiteX92" fmla="*/ 3226740 w 7379537"/>
                  <a:gd name="connsiteY92" fmla="*/ 1586429 h 6376148"/>
                  <a:gd name="connsiteX93" fmla="*/ 3292841 w 7379537"/>
                  <a:gd name="connsiteY93" fmla="*/ 1608462 h 6376148"/>
                  <a:gd name="connsiteX94" fmla="*/ 3259791 w 7379537"/>
                  <a:gd name="connsiteY94" fmla="*/ 1630496 h 6376148"/>
                  <a:gd name="connsiteX95" fmla="*/ 3160639 w 7379537"/>
                  <a:gd name="connsiteY95" fmla="*/ 1608462 h 6376148"/>
                  <a:gd name="connsiteX96" fmla="*/ 3105555 w 7379537"/>
                  <a:gd name="connsiteY96" fmla="*/ 1597445 h 6376148"/>
                  <a:gd name="connsiteX97" fmla="*/ 3039453 w 7379537"/>
                  <a:gd name="connsiteY97" fmla="*/ 1575412 h 6376148"/>
                  <a:gd name="connsiteX98" fmla="*/ 2951318 w 7379537"/>
                  <a:gd name="connsiteY98" fmla="*/ 1553378 h 6376148"/>
                  <a:gd name="connsiteX99" fmla="*/ 2907251 w 7379537"/>
                  <a:gd name="connsiteY99" fmla="*/ 1542361 h 6376148"/>
                  <a:gd name="connsiteX100" fmla="*/ 2874200 w 7379537"/>
                  <a:gd name="connsiteY100" fmla="*/ 1531344 h 6376148"/>
                  <a:gd name="connsiteX101" fmla="*/ 2730981 w 7379537"/>
                  <a:gd name="connsiteY101" fmla="*/ 1542361 h 6376148"/>
                  <a:gd name="connsiteX102" fmla="*/ 2764032 w 7379537"/>
                  <a:gd name="connsiteY102" fmla="*/ 1564395 h 6376148"/>
                  <a:gd name="connsiteX103" fmla="*/ 2918268 w 7379537"/>
                  <a:gd name="connsiteY103" fmla="*/ 1575412 h 6376148"/>
                  <a:gd name="connsiteX104" fmla="*/ 3017420 w 7379537"/>
                  <a:gd name="connsiteY104" fmla="*/ 1641513 h 6376148"/>
                  <a:gd name="connsiteX105" fmla="*/ 3050470 w 7379537"/>
                  <a:gd name="connsiteY105" fmla="*/ 1663547 h 6376148"/>
                  <a:gd name="connsiteX106" fmla="*/ 3039453 w 7379537"/>
                  <a:gd name="connsiteY106" fmla="*/ 1949985 h 6376148"/>
                  <a:gd name="connsiteX107" fmla="*/ 3006403 w 7379537"/>
                  <a:gd name="connsiteY107" fmla="*/ 1961002 h 6376148"/>
                  <a:gd name="connsiteX108" fmla="*/ 2918268 w 7379537"/>
                  <a:gd name="connsiteY108" fmla="*/ 1983036 h 6376148"/>
                  <a:gd name="connsiteX109" fmla="*/ 2852167 w 7379537"/>
                  <a:gd name="connsiteY109" fmla="*/ 2005070 h 6376148"/>
                  <a:gd name="connsiteX110" fmla="*/ 2863183 w 7379537"/>
                  <a:gd name="connsiteY110" fmla="*/ 2115238 h 6376148"/>
                  <a:gd name="connsiteX111" fmla="*/ 2896234 w 7379537"/>
                  <a:gd name="connsiteY111" fmla="*/ 2148289 h 6376148"/>
                  <a:gd name="connsiteX112" fmla="*/ 2929285 w 7379537"/>
                  <a:gd name="connsiteY112" fmla="*/ 2170323 h 6376148"/>
                  <a:gd name="connsiteX113" fmla="*/ 2995386 w 7379537"/>
                  <a:gd name="connsiteY113" fmla="*/ 2214390 h 6376148"/>
                  <a:gd name="connsiteX114" fmla="*/ 3017420 w 7379537"/>
                  <a:gd name="connsiteY114" fmla="*/ 2247441 h 6376148"/>
                  <a:gd name="connsiteX115" fmla="*/ 3050470 w 7379537"/>
                  <a:gd name="connsiteY115" fmla="*/ 2269474 h 6376148"/>
                  <a:gd name="connsiteX116" fmla="*/ 3061487 w 7379537"/>
                  <a:gd name="connsiteY116" fmla="*/ 2302525 h 6376148"/>
                  <a:gd name="connsiteX117" fmla="*/ 3050470 w 7379537"/>
                  <a:gd name="connsiteY117" fmla="*/ 2500829 h 6376148"/>
                  <a:gd name="connsiteX118" fmla="*/ 3270808 w 7379537"/>
                  <a:gd name="connsiteY118" fmla="*/ 2522862 h 6376148"/>
                  <a:gd name="connsiteX119" fmla="*/ 4185208 w 7379537"/>
                  <a:gd name="connsiteY119" fmla="*/ 2511845 h 6376148"/>
                  <a:gd name="connsiteX120" fmla="*/ 4339068 w 7379537"/>
                  <a:gd name="connsiteY120" fmla="*/ 2291508 h 6376148"/>
                  <a:gd name="connsiteX121" fmla="*/ 4251309 w 7379537"/>
                  <a:gd name="connsiteY121" fmla="*/ 2247441 h 6376148"/>
                  <a:gd name="connsiteX122" fmla="*/ 4284359 w 7379537"/>
                  <a:gd name="connsiteY122" fmla="*/ 2214390 h 6376148"/>
                  <a:gd name="connsiteX123" fmla="*/ 4350461 w 7379537"/>
                  <a:gd name="connsiteY123" fmla="*/ 2192356 h 6376148"/>
                  <a:gd name="connsiteX124" fmla="*/ 4427579 w 7379537"/>
                  <a:gd name="connsiteY124" fmla="*/ 2137272 h 6376148"/>
                  <a:gd name="connsiteX125" fmla="*/ 4460629 w 7379537"/>
                  <a:gd name="connsiteY125" fmla="*/ 2126255 h 6376148"/>
                  <a:gd name="connsiteX126" fmla="*/ 4471646 w 7379537"/>
                  <a:gd name="connsiteY126" fmla="*/ 2093205 h 6376148"/>
                  <a:gd name="connsiteX127" fmla="*/ 4460629 w 7379537"/>
                  <a:gd name="connsiteY127" fmla="*/ 1806766 h 6376148"/>
                  <a:gd name="connsiteX128" fmla="*/ 4449612 w 7379537"/>
                  <a:gd name="connsiteY128" fmla="*/ 1773715 h 6376148"/>
                  <a:gd name="connsiteX129" fmla="*/ 4416562 w 7379537"/>
                  <a:gd name="connsiteY129" fmla="*/ 1751682 h 6376148"/>
                  <a:gd name="connsiteX130" fmla="*/ 4339444 w 7379537"/>
                  <a:gd name="connsiteY130" fmla="*/ 1696597 h 6376148"/>
                  <a:gd name="connsiteX131" fmla="*/ 4284359 w 7379537"/>
                  <a:gd name="connsiteY131" fmla="*/ 1597445 h 6376148"/>
                  <a:gd name="connsiteX132" fmla="*/ 4262326 w 7379537"/>
                  <a:gd name="connsiteY132" fmla="*/ 1564395 h 6376148"/>
                  <a:gd name="connsiteX133" fmla="*/ 4240292 w 7379537"/>
                  <a:gd name="connsiteY133" fmla="*/ 1498294 h 6376148"/>
                  <a:gd name="connsiteX134" fmla="*/ 4273342 w 7379537"/>
                  <a:gd name="connsiteY134" fmla="*/ 1366091 h 6376148"/>
                  <a:gd name="connsiteX135" fmla="*/ 4306393 w 7379537"/>
                  <a:gd name="connsiteY135" fmla="*/ 1299990 h 6376148"/>
                  <a:gd name="connsiteX136" fmla="*/ 4339444 w 7379537"/>
                  <a:gd name="connsiteY136" fmla="*/ 1288973 h 6376148"/>
                  <a:gd name="connsiteX137" fmla="*/ 4372494 w 7379537"/>
                  <a:gd name="connsiteY137" fmla="*/ 1266939 h 6376148"/>
                  <a:gd name="connsiteX138" fmla="*/ 4405545 w 7379537"/>
                  <a:gd name="connsiteY138" fmla="*/ 1200838 h 6376148"/>
                  <a:gd name="connsiteX139" fmla="*/ 4416562 w 7379537"/>
                  <a:gd name="connsiteY139" fmla="*/ 969484 h 6376148"/>
                  <a:gd name="connsiteX140" fmla="*/ 4427579 w 7379537"/>
                  <a:gd name="connsiteY140" fmla="*/ 936433 h 6376148"/>
                  <a:gd name="connsiteX141" fmla="*/ 4471646 w 7379537"/>
                  <a:gd name="connsiteY141" fmla="*/ 870332 h 6376148"/>
                  <a:gd name="connsiteX142" fmla="*/ 4493680 w 7379537"/>
                  <a:gd name="connsiteY142" fmla="*/ 837282 h 6376148"/>
                  <a:gd name="connsiteX143" fmla="*/ 4559781 w 7379537"/>
                  <a:gd name="connsiteY143" fmla="*/ 793214 h 6376148"/>
                  <a:gd name="connsiteX144" fmla="*/ 4581815 w 7379537"/>
                  <a:gd name="connsiteY144" fmla="*/ 760164 h 6376148"/>
                  <a:gd name="connsiteX145" fmla="*/ 4647916 w 7379537"/>
                  <a:gd name="connsiteY145" fmla="*/ 716096 h 6376148"/>
                  <a:gd name="connsiteX146" fmla="*/ 5000456 w 7379537"/>
                  <a:gd name="connsiteY146" fmla="*/ 694062 h 6376148"/>
                  <a:gd name="connsiteX147" fmla="*/ 5033506 w 7379537"/>
                  <a:gd name="connsiteY147" fmla="*/ 672029 h 6376148"/>
                  <a:gd name="connsiteX148" fmla="*/ 5055540 w 7379537"/>
                  <a:gd name="connsiteY148" fmla="*/ 605927 h 6376148"/>
                  <a:gd name="connsiteX149" fmla="*/ 5121641 w 7379537"/>
                  <a:gd name="connsiteY149" fmla="*/ 583894 h 6376148"/>
                  <a:gd name="connsiteX150" fmla="*/ 5154692 w 7379537"/>
                  <a:gd name="connsiteY150" fmla="*/ 572877 h 6376148"/>
                  <a:gd name="connsiteX151" fmla="*/ 5562316 w 7379537"/>
                  <a:gd name="connsiteY151" fmla="*/ 583894 h 6376148"/>
                  <a:gd name="connsiteX152" fmla="*/ 5595367 w 7379537"/>
                  <a:gd name="connsiteY152" fmla="*/ 594911 h 6376148"/>
                  <a:gd name="connsiteX153" fmla="*/ 5694518 w 7379537"/>
                  <a:gd name="connsiteY153" fmla="*/ 605927 h 6376148"/>
                  <a:gd name="connsiteX154" fmla="*/ 5760620 w 7379537"/>
                  <a:gd name="connsiteY154" fmla="*/ 627961 h 6376148"/>
                  <a:gd name="connsiteX155" fmla="*/ 5837738 w 7379537"/>
                  <a:gd name="connsiteY155" fmla="*/ 649995 h 6376148"/>
                  <a:gd name="connsiteX156" fmla="*/ 5903839 w 7379537"/>
                  <a:gd name="connsiteY156" fmla="*/ 683045 h 6376148"/>
                  <a:gd name="connsiteX157" fmla="*/ 5936889 w 7379537"/>
                  <a:gd name="connsiteY157" fmla="*/ 705079 h 6376148"/>
                  <a:gd name="connsiteX158" fmla="*/ 5969940 w 7379537"/>
                  <a:gd name="connsiteY158" fmla="*/ 738130 h 6376148"/>
                  <a:gd name="connsiteX159" fmla="*/ 6025024 w 7379537"/>
                  <a:gd name="connsiteY159" fmla="*/ 749147 h 6376148"/>
                  <a:gd name="connsiteX160" fmla="*/ 6036041 w 7379537"/>
                  <a:gd name="connsiteY160" fmla="*/ 804231 h 6376148"/>
                  <a:gd name="connsiteX161" fmla="*/ 6047058 w 7379537"/>
                  <a:gd name="connsiteY161" fmla="*/ 837282 h 6376148"/>
                  <a:gd name="connsiteX162" fmla="*/ 6080109 w 7379537"/>
                  <a:gd name="connsiteY162" fmla="*/ 815248 h 6376148"/>
                  <a:gd name="connsiteX163" fmla="*/ 6146210 w 7379537"/>
                  <a:gd name="connsiteY163" fmla="*/ 793214 h 6376148"/>
                  <a:gd name="connsiteX164" fmla="*/ 6190277 w 7379537"/>
                  <a:gd name="connsiteY164" fmla="*/ 892366 h 6376148"/>
                  <a:gd name="connsiteX165" fmla="*/ 6201294 w 7379537"/>
                  <a:gd name="connsiteY165" fmla="*/ 925417 h 6376148"/>
                  <a:gd name="connsiteX166" fmla="*/ 6289429 w 7379537"/>
                  <a:gd name="connsiteY166" fmla="*/ 958467 h 6376148"/>
                  <a:gd name="connsiteX167" fmla="*/ 6410615 w 7379537"/>
                  <a:gd name="connsiteY167" fmla="*/ 991518 h 6376148"/>
                  <a:gd name="connsiteX168" fmla="*/ 6443665 w 7379537"/>
                  <a:gd name="connsiteY168" fmla="*/ 1002535 h 6376148"/>
                  <a:gd name="connsiteX169" fmla="*/ 6465699 w 7379537"/>
                  <a:gd name="connsiteY169" fmla="*/ 1035585 h 6376148"/>
                  <a:gd name="connsiteX170" fmla="*/ 6498750 w 7379537"/>
                  <a:gd name="connsiteY170" fmla="*/ 1057619 h 6376148"/>
                  <a:gd name="connsiteX171" fmla="*/ 6553834 w 7379537"/>
                  <a:gd name="connsiteY171" fmla="*/ 1167788 h 6376148"/>
                  <a:gd name="connsiteX172" fmla="*/ 6520783 w 7379537"/>
                  <a:gd name="connsiteY172" fmla="*/ 1178805 h 6376148"/>
                  <a:gd name="connsiteX173" fmla="*/ 6399598 w 7379537"/>
                  <a:gd name="connsiteY173" fmla="*/ 1189821 h 6376148"/>
                  <a:gd name="connsiteX174" fmla="*/ 6432648 w 7379537"/>
                  <a:gd name="connsiteY174" fmla="*/ 1222872 h 6376148"/>
                  <a:gd name="connsiteX175" fmla="*/ 6476716 w 7379537"/>
                  <a:gd name="connsiteY175" fmla="*/ 1244906 h 6376148"/>
                  <a:gd name="connsiteX176" fmla="*/ 6520783 w 7379537"/>
                  <a:gd name="connsiteY176" fmla="*/ 1277956 h 6376148"/>
                  <a:gd name="connsiteX177" fmla="*/ 6542817 w 7379537"/>
                  <a:gd name="connsiteY177" fmla="*/ 1311007 h 6376148"/>
                  <a:gd name="connsiteX178" fmla="*/ 6608918 w 7379537"/>
                  <a:gd name="connsiteY178" fmla="*/ 1366091 h 6376148"/>
                  <a:gd name="connsiteX179" fmla="*/ 6619935 w 7379537"/>
                  <a:gd name="connsiteY179" fmla="*/ 1432192 h 6376148"/>
                  <a:gd name="connsiteX180" fmla="*/ 6630952 w 7379537"/>
                  <a:gd name="connsiteY180" fmla="*/ 1465243 h 6376148"/>
                  <a:gd name="connsiteX181" fmla="*/ 6664003 w 7379537"/>
                  <a:gd name="connsiteY181" fmla="*/ 1597445 h 6376148"/>
                  <a:gd name="connsiteX182" fmla="*/ 6697053 w 7379537"/>
                  <a:gd name="connsiteY182" fmla="*/ 1619479 h 6376148"/>
                  <a:gd name="connsiteX183" fmla="*/ 6741121 w 7379537"/>
                  <a:gd name="connsiteY183" fmla="*/ 1685580 h 6376148"/>
                  <a:gd name="connsiteX184" fmla="*/ 6763155 w 7379537"/>
                  <a:gd name="connsiteY184" fmla="*/ 1718631 h 6376148"/>
                  <a:gd name="connsiteX185" fmla="*/ 6763155 w 7379537"/>
                  <a:gd name="connsiteY185" fmla="*/ 1795749 h 6376148"/>
                  <a:gd name="connsiteX186" fmla="*/ 6752138 w 7379537"/>
                  <a:gd name="connsiteY186" fmla="*/ 1762698 h 6376148"/>
                  <a:gd name="connsiteX187" fmla="*/ 6719087 w 7379537"/>
                  <a:gd name="connsiteY187" fmla="*/ 1729648 h 6376148"/>
                  <a:gd name="connsiteX188" fmla="*/ 6708070 w 7379537"/>
                  <a:gd name="connsiteY188" fmla="*/ 1696597 h 6376148"/>
                  <a:gd name="connsiteX189" fmla="*/ 6664003 w 7379537"/>
                  <a:gd name="connsiteY189" fmla="*/ 1630496 h 6376148"/>
                  <a:gd name="connsiteX190" fmla="*/ 6652986 w 7379537"/>
                  <a:gd name="connsiteY190" fmla="*/ 1597445 h 6376148"/>
                  <a:gd name="connsiteX191" fmla="*/ 6664003 w 7379537"/>
                  <a:gd name="connsiteY191" fmla="*/ 1839817 h 6376148"/>
                  <a:gd name="connsiteX192" fmla="*/ 6675020 w 7379537"/>
                  <a:gd name="connsiteY192" fmla="*/ 1872867 h 6376148"/>
                  <a:gd name="connsiteX193" fmla="*/ 6697053 w 7379537"/>
                  <a:gd name="connsiteY193" fmla="*/ 1905918 h 6376148"/>
                  <a:gd name="connsiteX194" fmla="*/ 6719087 w 7379537"/>
                  <a:gd name="connsiteY194" fmla="*/ 2049137 h 6376148"/>
                  <a:gd name="connsiteX195" fmla="*/ 6741121 w 7379537"/>
                  <a:gd name="connsiteY195" fmla="*/ 2082188 h 6376148"/>
                  <a:gd name="connsiteX196" fmla="*/ 6719087 w 7379537"/>
                  <a:gd name="connsiteY196" fmla="*/ 2115238 h 6376148"/>
                  <a:gd name="connsiteX197" fmla="*/ 6675020 w 7379537"/>
                  <a:gd name="connsiteY197" fmla="*/ 2159306 h 6376148"/>
                  <a:gd name="connsiteX198" fmla="*/ 6697053 w 7379537"/>
                  <a:gd name="connsiteY198" fmla="*/ 2192356 h 6376148"/>
                  <a:gd name="connsiteX199" fmla="*/ 6730104 w 7379537"/>
                  <a:gd name="connsiteY199" fmla="*/ 2203373 h 6376148"/>
                  <a:gd name="connsiteX200" fmla="*/ 6763155 w 7379537"/>
                  <a:gd name="connsiteY200" fmla="*/ 2225407 h 6376148"/>
                  <a:gd name="connsiteX201" fmla="*/ 6818239 w 7379537"/>
                  <a:gd name="connsiteY201" fmla="*/ 2269474 h 6376148"/>
                  <a:gd name="connsiteX202" fmla="*/ 6840273 w 7379537"/>
                  <a:gd name="connsiteY202" fmla="*/ 2302525 h 6376148"/>
                  <a:gd name="connsiteX203" fmla="*/ 6917391 w 7379537"/>
                  <a:gd name="connsiteY203" fmla="*/ 2357609 h 6376148"/>
                  <a:gd name="connsiteX204" fmla="*/ 6939424 w 7379537"/>
                  <a:gd name="connsiteY204" fmla="*/ 2390660 h 6376148"/>
                  <a:gd name="connsiteX205" fmla="*/ 6961458 w 7379537"/>
                  <a:gd name="connsiteY205" fmla="*/ 2456761 h 6376148"/>
                  <a:gd name="connsiteX206" fmla="*/ 7005526 w 7379537"/>
                  <a:gd name="connsiteY206" fmla="*/ 2522862 h 6376148"/>
                  <a:gd name="connsiteX207" fmla="*/ 6950441 w 7379537"/>
                  <a:gd name="connsiteY207" fmla="*/ 2644048 h 6376148"/>
                  <a:gd name="connsiteX208" fmla="*/ 6917391 w 7379537"/>
                  <a:gd name="connsiteY208" fmla="*/ 2666082 h 6376148"/>
                  <a:gd name="connsiteX209" fmla="*/ 6851289 w 7379537"/>
                  <a:gd name="connsiteY209" fmla="*/ 2732183 h 6376148"/>
                  <a:gd name="connsiteX210" fmla="*/ 6785188 w 7379537"/>
                  <a:gd name="connsiteY210" fmla="*/ 2765233 h 6376148"/>
                  <a:gd name="connsiteX211" fmla="*/ 6741121 w 7379537"/>
                  <a:gd name="connsiteY211" fmla="*/ 2831335 h 6376148"/>
                  <a:gd name="connsiteX212" fmla="*/ 6697053 w 7379537"/>
                  <a:gd name="connsiteY212" fmla="*/ 2897436 h 6376148"/>
                  <a:gd name="connsiteX213" fmla="*/ 6664003 w 7379537"/>
                  <a:gd name="connsiteY213" fmla="*/ 2963537 h 6376148"/>
                  <a:gd name="connsiteX214" fmla="*/ 6641969 w 7379537"/>
                  <a:gd name="connsiteY214" fmla="*/ 2996588 h 6376148"/>
                  <a:gd name="connsiteX215" fmla="*/ 6675020 w 7379537"/>
                  <a:gd name="connsiteY215" fmla="*/ 3007605 h 6376148"/>
                  <a:gd name="connsiteX216" fmla="*/ 6630952 w 7379537"/>
                  <a:gd name="connsiteY216" fmla="*/ 3415229 h 6376148"/>
                  <a:gd name="connsiteX217" fmla="*/ 6664003 w 7379537"/>
                  <a:gd name="connsiteY217" fmla="*/ 3558448 h 6376148"/>
                  <a:gd name="connsiteX218" fmla="*/ 6664003 w 7379537"/>
                  <a:gd name="connsiteY218" fmla="*/ 3558448 h 6376148"/>
                  <a:gd name="connsiteX219" fmla="*/ 6675020 w 7379537"/>
                  <a:gd name="connsiteY219" fmla="*/ 3613532 h 6376148"/>
                  <a:gd name="connsiteX220" fmla="*/ 6686036 w 7379537"/>
                  <a:gd name="connsiteY220" fmla="*/ 3657600 h 6376148"/>
                  <a:gd name="connsiteX221" fmla="*/ 6697053 w 7379537"/>
                  <a:gd name="connsiteY221" fmla="*/ 3723701 h 6376148"/>
                  <a:gd name="connsiteX222" fmla="*/ 6719087 w 7379537"/>
                  <a:gd name="connsiteY222" fmla="*/ 3811836 h 6376148"/>
                  <a:gd name="connsiteX223" fmla="*/ 6730104 w 7379537"/>
                  <a:gd name="connsiteY223" fmla="*/ 3922005 h 6376148"/>
                  <a:gd name="connsiteX224" fmla="*/ 6752138 w 7379537"/>
                  <a:gd name="connsiteY224" fmla="*/ 4087258 h 6376148"/>
                  <a:gd name="connsiteX225" fmla="*/ 6785188 w 7379537"/>
                  <a:gd name="connsiteY225" fmla="*/ 4340645 h 6376148"/>
                  <a:gd name="connsiteX226" fmla="*/ 6796205 w 7379537"/>
                  <a:gd name="connsiteY226" fmla="*/ 4461831 h 6376148"/>
                  <a:gd name="connsiteX227" fmla="*/ 6818239 w 7379537"/>
                  <a:gd name="connsiteY227" fmla="*/ 4560983 h 6376148"/>
                  <a:gd name="connsiteX228" fmla="*/ 6829256 w 7379537"/>
                  <a:gd name="connsiteY228" fmla="*/ 4627084 h 6376148"/>
                  <a:gd name="connsiteX229" fmla="*/ 6862306 w 7379537"/>
                  <a:gd name="connsiteY229" fmla="*/ 4638101 h 6376148"/>
                  <a:gd name="connsiteX230" fmla="*/ 6895357 w 7379537"/>
                  <a:gd name="connsiteY230" fmla="*/ 4660135 h 6376148"/>
                  <a:gd name="connsiteX231" fmla="*/ 6994509 w 7379537"/>
                  <a:gd name="connsiteY231" fmla="*/ 4704202 h 6376148"/>
                  <a:gd name="connsiteX232" fmla="*/ 7049593 w 7379537"/>
                  <a:gd name="connsiteY232" fmla="*/ 4803354 h 6376148"/>
                  <a:gd name="connsiteX233" fmla="*/ 7082644 w 7379537"/>
                  <a:gd name="connsiteY233" fmla="*/ 4825388 h 6376148"/>
                  <a:gd name="connsiteX234" fmla="*/ 7104677 w 7379537"/>
                  <a:gd name="connsiteY234" fmla="*/ 4858438 h 6376148"/>
                  <a:gd name="connsiteX235" fmla="*/ 7104677 w 7379537"/>
                  <a:gd name="connsiteY235" fmla="*/ 4935556 h 6376148"/>
                  <a:gd name="connsiteX236" fmla="*/ 6708070 w 7379537"/>
                  <a:gd name="connsiteY236" fmla="*/ 4946573 h 6376148"/>
                  <a:gd name="connsiteX237" fmla="*/ 6608918 w 7379537"/>
                  <a:gd name="connsiteY237" fmla="*/ 4979624 h 6376148"/>
                  <a:gd name="connsiteX238" fmla="*/ 6575868 w 7379537"/>
                  <a:gd name="connsiteY238" fmla="*/ 4990641 h 6376148"/>
                  <a:gd name="connsiteX239" fmla="*/ 6355530 w 7379537"/>
                  <a:gd name="connsiteY239" fmla="*/ 5001658 h 6376148"/>
                  <a:gd name="connsiteX240" fmla="*/ 5936889 w 7379537"/>
                  <a:gd name="connsiteY240" fmla="*/ 5023691 h 6376148"/>
                  <a:gd name="connsiteX241" fmla="*/ 5848755 w 7379537"/>
                  <a:gd name="connsiteY241" fmla="*/ 5034708 h 6376148"/>
                  <a:gd name="connsiteX242" fmla="*/ 5033506 w 7379537"/>
                  <a:gd name="connsiteY242" fmla="*/ 5067759 h 6376148"/>
                  <a:gd name="connsiteX243" fmla="*/ 5044523 w 7379537"/>
                  <a:gd name="connsiteY243" fmla="*/ 5100809 h 6376148"/>
                  <a:gd name="connsiteX244" fmla="*/ 4625882 w 7379537"/>
                  <a:gd name="connsiteY244" fmla="*/ 5310130 h 6376148"/>
                  <a:gd name="connsiteX245" fmla="*/ 3986904 w 7379537"/>
                  <a:gd name="connsiteY245" fmla="*/ 5299113 h 6376148"/>
                  <a:gd name="connsiteX246" fmla="*/ 3920803 w 7379537"/>
                  <a:gd name="connsiteY246" fmla="*/ 5277079 h 6376148"/>
                  <a:gd name="connsiteX247" fmla="*/ 3876735 w 7379537"/>
                  <a:gd name="connsiteY247" fmla="*/ 5266062 h 6376148"/>
                  <a:gd name="connsiteX248" fmla="*/ 3733516 w 7379537"/>
                  <a:gd name="connsiteY248" fmla="*/ 5255045 h 6376148"/>
                  <a:gd name="connsiteX249" fmla="*/ 3582868 w 7379537"/>
                  <a:gd name="connsiteY249" fmla="*/ 5244029 h 6376148"/>
                  <a:gd name="connsiteX250" fmla="*/ 2730981 w 7379537"/>
                  <a:gd name="connsiteY250" fmla="*/ 5221995 h 6376148"/>
                  <a:gd name="connsiteX251" fmla="*/ 2697930 w 7379537"/>
                  <a:gd name="connsiteY251" fmla="*/ 5199961 h 6376148"/>
                  <a:gd name="connsiteX252" fmla="*/ 2631829 w 7379537"/>
                  <a:gd name="connsiteY252" fmla="*/ 5166911 h 6376148"/>
                  <a:gd name="connsiteX253" fmla="*/ 2598779 w 7379537"/>
                  <a:gd name="connsiteY253" fmla="*/ 5133860 h 6376148"/>
                  <a:gd name="connsiteX254" fmla="*/ 2565728 w 7379537"/>
                  <a:gd name="connsiteY254" fmla="*/ 5122843 h 6376148"/>
                  <a:gd name="connsiteX255" fmla="*/ 2499627 w 7379537"/>
                  <a:gd name="connsiteY255" fmla="*/ 5210611 h 6376148"/>
                  <a:gd name="connsiteX256" fmla="*/ 2246239 w 7379537"/>
                  <a:gd name="connsiteY256" fmla="*/ 5089792 h 6376148"/>
                  <a:gd name="connsiteX257" fmla="*/ 2202171 w 7379537"/>
                  <a:gd name="connsiteY257" fmla="*/ 5100809 h 6376148"/>
                  <a:gd name="connsiteX258" fmla="*/ 1981834 w 7379537"/>
                  <a:gd name="connsiteY258" fmla="*/ 5111826 h 6376148"/>
                  <a:gd name="connsiteX259" fmla="*/ 1023367 w 7379537"/>
                  <a:gd name="connsiteY259" fmla="*/ 5100809 h 6376148"/>
                  <a:gd name="connsiteX260" fmla="*/ 1001333 w 7379537"/>
                  <a:gd name="connsiteY260" fmla="*/ 5034708 h 6376148"/>
                  <a:gd name="connsiteX261" fmla="*/ 990316 w 7379537"/>
                  <a:gd name="connsiteY261" fmla="*/ 5001658 h 6376148"/>
                  <a:gd name="connsiteX262" fmla="*/ 979299 w 7379537"/>
                  <a:gd name="connsiteY262" fmla="*/ 4968607 h 6376148"/>
                  <a:gd name="connsiteX263" fmla="*/ 968282 w 7379537"/>
                  <a:gd name="connsiteY263" fmla="*/ 2699132 h 6376148"/>
                  <a:gd name="connsiteX264" fmla="*/ 913198 w 7379537"/>
                  <a:gd name="connsiteY264" fmla="*/ 2599980 h 6376148"/>
                  <a:gd name="connsiteX265" fmla="*/ 891164 w 7379537"/>
                  <a:gd name="connsiteY265" fmla="*/ 2566930 h 6376148"/>
                  <a:gd name="connsiteX266" fmla="*/ 880147 w 7379537"/>
                  <a:gd name="connsiteY266" fmla="*/ 2390660 h 6376148"/>
                  <a:gd name="connsiteX267" fmla="*/ 858114 w 7379537"/>
                  <a:gd name="connsiteY267" fmla="*/ 2357609 h 6376148"/>
                  <a:gd name="connsiteX268" fmla="*/ 880147 w 7379537"/>
                  <a:gd name="connsiteY268" fmla="*/ 2192356 h 6376148"/>
                  <a:gd name="connsiteX269" fmla="*/ 924215 w 7379537"/>
                  <a:gd name="connsiteY269" fmla="*/ 2126255 h 6376148"/>
                  <a:gd name="connsiteX270" fmla="*/ 935232 w 7379537"/>
                  <a:gd name="connsiteY270" fmla="*/ 2093205 h 6376148"/>
                  <a:gd name="connsiteX271" fmla="*/ 957265 w 7379537"/>
                  <a:gd name="connsiteY271" fmla="*/ 2060154 h 6376148"/>
                  <a:gd name="connsiteX272" fmla="*/ 979299 w 7379537"/>
                  <a:gd name="connsiteY272" fmla="*/ 1994053 h 6376148"/>
                  <a:gd name="connsiteX273" fmla="*/ 968282 w 7379537"/>
                  <a:gd name="connsiteY273" fmla="*/ 1938968 h 6376148"/>
                  <a:gd name="connsiteX274" fmla="*/ 935232 w 7379537"/>
                  <a:gd name="connsiteY274" fmla="*/ 1949985 h 6376148"/>
                  <a:gd name="connsiteX275" fmla="*/ 869130 w 7379537"/>
                  <a:gd name="connsiteY275" fmla="*/ 1983036 h 6376148"/>
                  <a:gd name="connsiteX276" fmla="*/ 758962 w 7379537"/>
                  <a:gd name="connsiteY276" fmla="*/ 1994053 h 6376148"/>
                  <a:gd name="connsiteX277" fmla="*/ 703877 w 7379537"/>
                  <a:gd name="connsiteY277" fmla="*/ 2005070 h 6376148"/>
                  <a:gd name="connsiteX278" fmla="*/ 659810 w 7379537"/>
                  <a:gd name="connsiteY278" fmla="*/ 2104221 h 6376148"/>
                  <a:gd name="connsiteX279" fmla="*/ 648793 w 7379537"/>
                  <a:gd name="connsiteY279" fmla="*/ 2137272 h 6376148"/>
                  <a:gd name="connsiteX280" fmla="*/ 615742 w 7379537"/>
                  <a:gd name="connsiteY280" fmla="*/ 2148289 h 6376148"/>
                  <a:gd name="connsiteX281" fmla="*/ 582692 w 7379537"/>
                  <a:gd name="connsiteY281" fmla="*/ 2170323 h 6376148"/>
                  <a:gd name="connsiteX282" fmla="*/ 560658 w 7379537"/>
                  <a:gd name="connsiteY282" fmla="*/ 2104221 h 6376148"/>
                  <a:gd name="connsiteX283" fmla="*/ 571675 w 7379537"/>
                  <a:gd name="connsiteY283" fmla="*/ 2027103 h 6376148"/>
                  <a:gd name="connsiteX284" fmla="*/ 582692 w 7379537"/>
                  <a:gd name="connsiteY284" fmla="*/ 1994053 h 6376148"/>
                  <a:gd name="connsiteX285" fmla="*/ 604726 w 7379537"/>
                  <a:gd name="connsiteY285" fmla="*/ 1961002 h 6376148"/>
                  <a:gd name="connsiteX286" fmla="*/ 560658 w 7379537"/>
                  <a:gd name="connsiteY286" fmla="*/ 1994053 h 6376148"/>
                  <a:gd name="connsiteX287" fmla="*/ 494557 w 7379537"/>
                  <a:gd name="connsiteY287" fmla="*/ 2016086 h 6376148"/>
                  <a:gd name="connsiteX288" fmla="*/ 450489 w 7379537"/>
                  <a:gd name="connsiteY288" fmla="*/ 1718631 h 6376148"/>
                  <a:gd name="connsiteX289" fmla="*/ 406422 w 7379537"/>
                  <a:gd name="connsiteY289" fmla="*/ 1729648 h 6376148"/>
                  <a:gd name="connsiteX290" fmla="*/ 373371 w 7379537"/>
                  <a:gd name="connsiteY290" fmla="*/ 2732183 h 6376148"/>
                  <a:gd name="connsiteX291" fmla="*/ 340321 w 7379537"/>
                  <a:gd name="connsiteY291" fmla="*/ 2842351 h 6376148"/>
                  <a:gd name="connsiteX292" fmla="*/ 307270 w 7379537"/>
                  <a:gd name="connsiteY292" fmla="*/ 2941503 h 6376148"/>
                  <a:gd name="connsiteX293" fmla="*/ 296253 w 7379537"/>
                  <a:gd name="connsiteY293" fmla="*/ 2974554 h 6376148"/>
                  <a:gd name="connsiteX294" fmla="*/ 285236 w 7379537"/>
                  <a:gd name="connsiteY294" fmla="*/ 3018621 h 6376148"/>
                  <a:gd name="connsiteX295" fmla="*/ 307270 w 7379537"/>
                  <a:gd name="connsiteY295" fmla="*/ 3602515 h 6376148"/>
                  <a:gd name="connsiteX296" fmla="*/ 318287 w 7379537"/>
                  <a:gd name="connsiteY296" fmla="*/ 3778785 h 6376148"/>
                  <a:gd name="connsiteX297" fmla="*/ 340321 w 7379537"/>
                  <a:gd name="connsiteY297" fmla="*/ 3855903 h 6376148"/>
                  <a:gd name="connsiteX298" fmla="*/ 351338 w 7379537"/>
                  <a:gd name="connsiteY298" fmla="*/ 6026226 h 6376148"/>
                  <a:gd name="connsiteX299" fmla="*/ 1552176 w 7379537"/>
                  <a:gd name="connsiteY299" fmla="*/ 6037243 h 6376148"/>
                  <a:gd name="connsiteX300" fmla="*/ 3050470 w 7379537"/>
                  <a:gd name="connsiteY300" fmla="*/ 6048260 h 6376148"/>
                  <a:gd name="connsiteX301" fmla="*/ 4273342 w 7379537"/>
                  <a:gd name="connsiteY301" fmla="*/ 6070294 h 6376148"/>
                  <a:gd name="connsiteX302" fmla="*/ 4703000 w 7379537"/>
                  <a:gd name="connsiteY302" fmla="*/ 6081311 h 6376148"/>
                  <a:gd name="connsiteX303" fmla="*/ 4780118 w 7379537"/>
                  <a:gd name="connsiteY303" fmla="*/ 6092327 h 6376148"/>
                  <a:gd name="connsiteX304" fmla="*/ 4846220 w 7379537"/>
                  <a:gd name="connsiteY304" fmla="*/ 6103344 h 6376148"/>
                  <a:gd name="connsiteX305" fmla="*/ 6741121 w 7379537"/>
                  <a:gd name="connsiteY305" fmla="*/ 6092327 h 6376148"/>
                  <a:gd name="connsiteX306" fmla="*/ 6796205 w 7379537"/>
                  <a:gd name="connsiteY306" fmla="*/ 6081311 h 6376148"/>
                  <a:gd name="connsiteX307" fmla="*/ 6862306 w 7379537"/>
                  <a:gd name="connsiteY307" fmla="*/ 6059277 h 6376148"/>
                  <a:gd name="connsiteX308" fmla="*/ 6895357 w 7379537"/>
                  <a:gd name="connsiteY308" fmla="*/ 6048260 h 6376148"/>
                  <a:gd name="connsiteX309" fmla="*/ 6928408 w 7379537"/>
                  <a:gd name="connsiteY309" fmla="*/ 6037243 h 6376148"/>
                  <a:gd name="connsiteX310" fmla="*/ 6972475 w 7379537"/>
                  <a:gd name="connsiteY310" fmla="*/ 6026226 h 6376148"/>
                  <a:gd name="connsiteX311" fmla="*/ 7038576 w 7379537"/>
                  <a:gd name="connsiteY311" fmla="*/ 6004192 h 6376148"/>
                  <a:gd name="connsiteX312" fmla="*/ 7082644 w 7379537"/>
                  <a:gd name="connsiteY312" fmla="*/ 5993176 h 6376148"/>
                  <a:gd name="connsiteX313" fmla="*/ 7137728 w 7379537"/>
                  <a:gd name="connsiteY313" fmla="*/ 5982159 h 6376148"/>
                  <a:gd name="connsiteX314" fmla="*/ 7170779 w 7379537"/>
                  <a:gd name="connsiteY314" fmla="*/ 5971142 h 6376148"/>
                  <a:gd name="connsiteX315" fmla="*/ 7236880 w 7379537"/>
                  <a:gd name="connsiteY315" fmla="*/ 5960125 h 6376148"/>
                  <a:gd name="connsiteX316" fmla="*/ 7313998 w 7379537"/>
                  <a:gd name="connsiteY316" fmla="*/ 5938091 h 6376148"/>
                  <a:gd name="connsiteX317" fmla="*/ 7325015 w 7379537"/>
                  <a:gd name="connsiteY317" fmla="*/ 5894024 h 6376148"/>
                  <a:gd name="connsiteX0" fmla="*/ 7325015 w 7379537"/>
                  <a:gd name="connsiteY0" fmla="*/ 5894024 h 6376148"/>
                  <a:gd name="connsiteX1" fmla="*/ 7336032 w 7379537"/>
                  <a:gd name="connsiteY1" fmla="*/ 4164376 h 6376148"/>
                  <a:gd name="connsiteX2" fmla="*/ 7313998 w 7379537"/>
                  <a:gd name="connsiteY2" fmla="*/ 4131325 h 6376148"/>
                  <a:gd name="connsiteX3" fmla="*/ 7336032 w 7379537"/>
                  <a:gd name="connsiteY3" fmla="*/ 3360144 h 6376148"/>
                  <a:gd name="connsiteX4" fmla="*/ 7302981 w 7379537"/>
                  <a:gd name="connsiteY4" fmla="*/ 3294043 h 6376148"/>
                  <a:gd name="connsiteX5" fmla="*/ 7325015 w 7379537"/>
                  <a:gd name="connsiteY5" fmla="*/ 2445744 h 6376148"/>
                  <a:gd name="connsiteX6" fmla="*/ 7313998 w 7379537"/>
                  <a:gd name="connsiteY6" fmla="*/ 165253 h 6376148"/>
                  <a:gd name="connsiteX7" fmla="*/ 7126711 w 7379537"/>
                  <a:gd name="connsiteY7" fmla="*/ 154236 h 6376148"/>
                  <a:gd name="connsiteX8" fmla="*/ 7060610 w 7379537"/>
                  <a:gd name="connsiteY8" fmla="*/ 132202 h 6376148"/>
                  <a:gd name="connsiteX9" fmla="*/ 6950441 w 7379537"/>
                  <a:gd name="connsiteY9" fmla="*/ 110168 h 6376148"/>
                  <a:gd name="connsiteX10" fmla="*/ 6906374 w 7379537"/>
                  <a:gd name="connsiteY10" fmla="*/ 99151 h 6376148"/>
                  <a:gd name="connsiteX11" fmla="*/ 4647916 w 7379537"/>
                  <a:gd name="connsiteY11" fmla="*/ 88135 h 6376148"/>
                  <a:gd name="connsiteX12" fmla="*/ 4614865 w 7379537"/>
                  <a:gd name="connsiteY12" fmla="*/ 77118 h 6376148"/>
                  <a:gd name="connsiteX13" fmla="*/ 4526730 w 7379537"/>
                  <a:gd name="connsiteY13" fmla="*/ 55084 h 6376148"/>
                  <a:gd name="connsiteX14" fmla="*/ 4493680 w 7379537"/>
                  <a:gd name="connsiteY14" fmla="*/ 44067 h 6376148"/>
                  <a:gd name="connsiteX15" fmla="*/ 4427579 w 7379537"/>
                  <a:gd name="connsiteY15" fmla="*/ 33050 h 6376148"/>
                  <a:gd name="connsiteX16" fmla="*/ 4350461 w 7379537"/>
                  <a:gd name="connsiteY16" fmla="*/ 11017 h 6376148"/>
                  <a:gd name="connsiteX17" fmla="*/ 4295376 w 7379537"/>
                  <a:gd name="connsiteY17" fmla="*/ 0 h 6376148"/>
                  <a:gd name="connsiteX18" fmla="*/ 913198 w 7379537"/>
                  <a:gd name="connsiteY18" fmla="*/ 11017 h 6376148"/>
                  <a:gd name="connsiteX19" fmla="*/ 836080 w 7379537"/>
                  <a:gd name="connsiteY19" fmla="*/ 33050 h 6376148"/>
                  <a:gd name="connsiteX20" fmla="*/ 769979 w 7379537"/>
                  <a:gd name="connsiteY20" fmla="*/ 44067 h 6376148"/>
                  <a:gd name="connsiteX21" fmla="*/ 571675 w 7379537"/>
                  <a:gd name="connsiteY21" fmla="*/ 55084 h 6376148"/>
                  <a:gd name="connsiteX22" fmla="*/ 494557 w 7379537"/>
                  <a:gd name="connsiteY22" fmla="*/ 77118 h 6376148"/>
                  <a:gd name="connsiteX23" fmla="*/ 461506 w 7379537"/>
                  <a:gd name="connsiteY23" fmla="*/ 88135 h 6376148"/>
                  <a:gd name="connsiteX24" fmla="*/ 428456 w 7379537"/>
                  <a:gd name="connsiteY24" fmla="*/ 121185 h 6376148"/>
                  <a:gd name="connsiteX25" fmla="*/ 395405 w 7379537"/>
                  <a:gd name="connsiteY25" fmla="*/ 132202 h 6376148"/>
                  <a:gd name="connsiteX26" fmla="*/ 384388 w 7379537"/>
                  <a:gd name="connsiteY26" fmla="*/ 187286 h 6376148"/>
                  <a:gd name="connsiteX27" fmla="*/ 362355 w 7379537"/>
                  <a:gd name="connsiteY27" fmla="*/ 253388 h 6376148"/>
                  <a:gd name="connsiteX28" fmla="*/ 329304 w 7379537"/>
                  <a:gd name="connsiteY28" fmla="*/ 352539 h 6376148"/>
                  <a:gd name="connsiteX29" fmla="*/ 318287 w 7379537"/>
                  <a:gd name="connsiteY29" fmla="*/ 385590 h 6376148"/>
                  <a:gd name="connsiteX30" fmla="*/ 307270 w 7379537"/>
                  <a:gd name="connsiteY30" fmla="*/ 418641 h 6376148"/>
                  <a:gd name="connsiteX31" fmla="*/ 296253 w 7379537"/>
                  <a:gd name="connsiteY31" fmla="*/ 462708 h 6376148"/>
                  <a:gd name="connsiteX32" fmla="*/ 307270 w 7379537"/>
                  <a:gd name="connsiteY32" fmla="*/ 1498294 h 6376148"/>
                  <a:gd name="connsiteX33" fmla="*/ 318287 w 7379537"/>
                  <a:gd name="connsiteY33" fmla="*/ 1542361 h 6376148"/>
                  <a:gd name="connsiteX34" fmla="*/ 373371 w 7379537"/>
                  <a:gd name="connsiteY34" fmla="*/ 1630496 h 6376148"/>
                  <a:gd name="connsiteX35" fmla="*/ 461506 w 7379537"/>
                  <a:gd name="connsiteY35" fmla="*/ 1553378 h 6376148"/>
                  <a:gd name="connsiteX36" fmla="*/ 505574 w 7379537"/>
                  <a:gd name="connsiteY36" fmla="*/ 1454226 h 6376148"/>
                  <a:gd name="connsiteX37" fmla="*/ 571675 w 7379537"/>
                  <a:gd name="connsiteY37" fmla="*/ 1432192 h 6376148"/>
                  <a:gd name="connsiteX38" fmla="*/ 869130 w 7379537"/>
                  <a:gd name="connsiteY38" fmla="*/ 1421176 h 6376148"/>
                  <a:gd name="connsiteX39" fmla="*/ 880147 w 7379537"/>
                  <a:gd name="connsiteY39" fmla="*/ 1299990 h 6376148"/>
                  <a:gd name="connsiteX40" fmla="*/ 913198 w 7379537"/>
                  <a:gd name="connsiteY40" fmla="*/ 1277956 h 6376148"/>
                  <a:gd name="connsiteX41" fmla="*/ 979299 w 7379537"/>
                  <a:gd name="connsiteY41" fmla="*/ 1322024 h 6376148"/>
                  <a:gd name="connsiteX42" fmla="*/ 1056417 w 7379537"/>
                  <a:gd name="connsiteY42" fmla="*/ 1377108 h 6376148"/>
                  <a:gd name="connsiteX43" fmla="*/ 1122518 w 7379537"/>
                  <a:gd name="connsiteY43" fmla="*/ 1399142 h 6376148"/>
                  <a:gd name="connsiteX44" fmla="*/ 1155569 w 7379537"/>
                  <a:gd name="connsiteY44" fmla="*/ 1410159 h 6376148"/>
                  <a:gd name="connsiteX45" fmla="*/ 1177603 w 7379537"/>
                  <a:gd name="connsiteY45" fmla="*/ 1443209 h 6376148"/>
                  <a:gd name="connsiteX46" fmla="*/ 1188620 w 7379537"/>
                  <a:gd name="connsiteY46" fmla="*/ 1498294 h 6376148"/>
                  <a:gd name="connsiteX47" fmla="*/ 1254721 w 7379537"/>
                  <a:gd name="connsiteY47" fmla="*/ 1520327 h 6376148"/>
                  <a:gd name="connsiteX48" fmla="*/ 1309805 w 7379537"/>
                  <a:gd name="connsiteY48" fmla="*/ 1509311 h 6376148"/>
                  <a:gd name="connsiteX49" fmla="*/ 1342856 w 7379537"/>
                  <a:gd name="connsiteY49" fmla="*/ 1498294 h 6376148"/>
                  <a:gd name="connsiteX50" fmla="*/ 1386923 w 7379537"/>
                  <a:gd name="connsiteY50" fmla="*/ 1487277 h 6376148"/>
                  <a:gd name="connsiteX51" fmla="*/ 1442008 w 7379537"/>
                  <a:gd name="connsiteY51" fmla="*/ 1476260 h 6376148"/>
                  <a:gd name="connsiteX52" fmla="*/ 1541159 w 7379537"/>
                  <a:gd name="connsiteY52" fmla="*/ 1443209 h 6376148"/>
                  <a:gd name="connsiteX53" fmla="*/ 1574210 w 7379537"/>
                  <a:gd name="connsiteY53" fmla="*/ 1432192 h 6376148"/>
                  <a:gd name="connsiteX54" fmla="*/ 1596244 w 7379537"/>
                  <a:gd name="connsiteY54" fmla="*/ 1399142 h 6376148"/>
                  <a:gd name="connsiteX55" fmla="*/ 1662345 w 7379537"/>
                  <a:gd name="connsiteY55" fmla="*/ 1377108 h 6376148"/>
                  <a:gd name="connsiteX56" fmla="*/ 1695395 w 7379537"/>
                  <a:gd name="connsiteY56" fmla="*/ 1355074 h 6376148"/>
                  <a:gd name="connsiteX57" fmla="*/ 2279289 w 7379537"/>
                  <a:gd name="connsiteY57" fmla="*/ 1322024 h 6376148"/>
                  <a:gd name="connsiteX58" fmla="*/ 2290306 w 7379537"/>
                  <a:gd name="connsiteY58" fmla="*/ 870332 h 6376148"/>
                  <a:gd name="connsiteX59" fmla="*/ 2323357 w 7379537"/>
                  <a:gd name="connsiteY59" fmla="*/ 793214 h 6376148"/>
                  <a:gd name="connsiteX60" fmla="*/ 2356408 w 7379537"/>
                  <a:gd name="connsiteY60" fmla="*/ 782197 h 6376148"/>
                  <a:gd name="connsiteX61" fmla="*/ 2367424 w 7379537"/>
                  <a:gd name="connsiteY61" fmla="*/ 815248 h 6376148"/>
                  <a:gd name="connsiteX62" fmla="*/ 2411492 w 7379537"/>
                  <a:gd name="connsiteY62" fmla="*/ 881349 h 6376148"/>
                  <a:gd name="connsiteX63" fmla="*/ 2477593 w 7379537"/>
                  <a:gd name="connsiteY63" fmla="*/ 837282 h 6376148"/>
                  <a:gd name="connsiteX64" fmla="*/ 2587762 w 7379537"/>
                  <a:gd name="connsiteY64" fmla="*/ 749147 h 6376148"/>
                  <a:gd name="connsiteX65" fmla="*/ 2653863 w 7379537"/>
                  <a:gd name="connsiteY65" fmla="*/ 694062 h 6376148"/>
                  <a:gd name="connsiteX66" fmla="*/ 2697930 w 7379537"/>
                  <a:gd name="connsiteY66" fmla="*/ 683045 h 6376148"/>
                  <a:gd name="connsiteX67" fmla="*/ 2753015 w 7379537"/>
                  <a:gd name="connsiteY67" fmla="*/ 694062 h 6376148"/>
                  <a:gd name="connsiteX68" fmla="*/ 2730981 w 7379537"/>
                  <a:gd name="connsiteY68" fmla="*/ 815248 h 6376148"/>
                  <a:gd name="connsiteX69" fmla="*/ 2775048 w 7379537"/>
                  <a:gd name="connsiteY69" fmla="*/ 837282 h 6376148"/>
                  <a:gd name="connsiteX70" fmla="*/ 2808099 w 7379537"/>
                  <a:gd name="connsiteY70" fmla="*/ 859315 h 6376148"/>
                  <a:gd name="connsiteX71" fmla="*/ 2841150 w 7379537"/>
                  <a:gd name="connsiteY71" fmla="*/ 870332 h 6376148"/>
                  <a:gd name="connsiteX72" fmla="*/ 2874200 w 7379537"/>
                  <a:gd name="connsiteY72" fmla="*/ 892366 h 6376148"/>
                  <a:gd name="connsiteX73" fmla="*/ 2907251 w 7379537"/>
                  <a:gd name="connsiteY73" fmla="*/ 903383 h 6376148"/>
                  <a:gd name="connsiteX74" fmla="*/ 2929285 w 7379537"/>
                  <a:gd name="connsiteY74" fmla="*/ 936433 h 6376148"/>
                  <a:gd name="connsiteX75" fmla="*/ 2918268 w 7379537"/>
                  <a:gd name="connsiteY75" fmla="*/ 969484 h 6376148"/>
                  <a:gd name="connsiteX76" fmla="*/ 2984369 w 7379537"/>
                  <a:gd name="connsiteY76" fmla="*/ 1013551 h 6376148"/>
                  <a:gd name="connsiteX77" fmla="*/ 3006403 w 7379537"/>
                  <a:gd name="connsiteY77" fmla="*/ 1046602 h 6376148"/>
                  <a:gd name="connsiteX78" fmla="*/ 3017420 w 7379537"/>
                  <a:gd name="connsiteY78" fmla="*/ 1090670 h 6376148"/>
                  <a:gd name="connsiteX79" fmla="*/ 3028436 w 7379537"/>
                  <a:gd name="connsiteY79" fmla="*/ 1123720 h 6376148"/>
                  <a:gd name="connsiteX80" fmla="*/ 3039453 w 7379537"/>
                  <a:gd name="connsiteY80" fmla="*/ 1167788 h 6376148"/>
                  <a:gd name="connsiteX81" fmla="*/ 3138605 w 7379537"/>
                  <a:gd name="connsiteY81" fmla="*/ 1178805 h 6376148"/>
                  <a:gd name="connsiteX82" fmla="*/ 3171656 w 7379537"/>
                  <a:gd name="connsiteY82" fmla="*/ 1189821 h 6376148"/>
                  <a:gd name="connsiteX83" fmla="*/ 3171656 w 7379537"/>
                  <a:gd name="connsiteY83" fmla="*/ 1266939 h 6376148"/>
                  <a:gd name="connsiteX84" fmla="*/ 3138605 w 7379537"/>
                  <a:gd name="connsiteY84" fmla="*/ 1277956 h 6376148"/>
                  <a:gd name="connsiteX85" fmla="*/ 2951318 w 7379537"/>
                  <a:gd name="connsiteY85" fmla="*/ 1288973 h 6376148"/>
                  <a:gd name="connsiteX86" fmla="*/ 2940302 w 7379537"/>
                  <a:gd name="connsiteY86" fmla="*/ 1322024 h 6376148"/>
                  <a:gd name="connsiteX87" fmla="*/ 2951318 w 7379537"/>
                  <a:gd name="connsiteY87" fmla="*/ 1355074 h 6376148"/>
                  <a:gd name="connsiteX88" fmla="*/ 3006403 w 7379537"/>
                  <a:gd name="connsiteY88" fmla="*/ 1432192 h 6376148"/>
                  <a:gd name="connsiteX89" fmla="*/ 3039453 w 7379537"/>
                  <a:gd name="connsiteY89" fmla="*/ 1454226 h 6376148"/>
                  <a:gd name="connsiteX90" fmla="*/ 3116571 w 7379537"/>
                  <a:gd name="connsiteY90" fmla="*/ 1520327 h 6376148"/>
                  <a:gd name="connsiteX91" fmla="*/ 3182673 w 7379537"/>
                  <a:gd name="connsiteY91" fmla="*/ 1564395 h 6376148"/>
                  <a:gd name="connsiteX92" fmla="*/ 3226740 w 7379537"/>
                  <a:gd name="connsiteY92" fmla="*/ 1586429 h 6376148"/>
                  <a:gd name="connsiteX93" fmla="*/ 3292841 w 7379537"/>
                  <a:gd name="connsiteY93" fmla="*/ 1608462 h 6376148"/>
                  <a:gd name="connsiteX94" fmla="*/ 3259791 w 7379537"/>
                  <a:gd name="connsiteY94" fmla="*/ 1630496 h 6376148"/>
                  <a:gd name="connsiteX95" fmla="*/ 3160639 w 7379537"/>
                  <a:gd name="connsiteY95" fmla="*/ 1608462 h 6376148"/>
                  <a:gd name="connsiteX96" fmla="*/ 3105555 w 7379537"/>
                  <a:gd name="connsiteY96" fmla="*/ 1597445 h 6376148"/>
                  <a:gd name="connsiteX97" fmla="*/ 3039453 w 7379537"/>
                  <a:gd name="connsiteY97" fmla="*/ 1575412 h 6376148"/>
                  <a:gd name="connsiteX98" fmla="*/ 2951318 w 7379537"/>
                  <a:gd name="connsiteY98" fmla="*/ 1553378 h 6376148"/>
                  <a:gd name="connsiteX99" fmla="*/ 2907251 w 7379537"/>
                  <a:gd name="connsiteY99" fmla="*/ 1542361 h 6376148"/>
                  <a:gd name="connsiteX100" fmla="*/ 2874200 w 7379537"/>
                  <a:gd name="connsiteY100" fmla="*/ 1531344 h 6376148"/>
                  <a:gd name="connsiteX101" fmla="*/ 2730981 w 7379537"/>
                  <a:gd name="connsiteY101" fmla="*/ 1542361 h 6376148"/>
                  <a:gd name="connsiteX102" fmla="*/ 2764032 w 7379537"/>
                  <a:gd name="connsiteY102" fmla="*/ 1564395 h 6376148"/>
                  <a:gd name="connsiteX103" fmla="*/ 2918268 w 7379537"/>
                  <a:gd name="connsiteY103" fmla="*/ 1575412 h 6376148"/>
                  <a:gd name="connsiteX104" fmla="*/ 3017420 w 7379537"/>
                  <a:gd name="connsiteY104" fmla="*/ 1641513 h 6376148"/>
                  <a:gd name="connsiteX105" fmla="*/ 3050470 w 7379537"/>
                  <a:gd name="connsiteY105" fmla="*/ 1663547 h 6376148"/>
                  <a:gd name="connsiteX106" fmla="*/ 3039453 w 7379537"/>
                  <a:gd name="connsiteY106" fmla="*/ 1949985 h 6376148"/>
                  <a:gd name="connsiteX107" fmla="*/ 3006403 w 7379537"/>
                  <a:gd name="connsiteY107" fmla="*/ 1961002 h 6376148"/>
                  <a:gd name="connsiteX108" fmla="*/ 2918268 w 7379537"/>
                  <a:gd name="connsiteY108" fmla="*/ 1983036 h 6376148"/>
                  <a:gd name="connsiteX109" fmla="*/ 2852167 w 7379537"/>
                  <a:gd name="connsiteY109" fmla="*/ 2005070 h 6376148"/>
                  <a:gd name="connsiteX110" fmla="*/ 2863183 w 7379537"/>
                  <a:gd name="connsiteY110" fmla="*/ 2115238 h 6376148"/>
                  <a:gd name="connsiteX111" fmla="*/ 2896234 w 7379537"/>
                  <a:gd name="connsiteY111" fmla="*/ 2148289 h 6376148"/>
                  <a:gd name="connsiteX112" fmla="*/ 2929285 w 7379537"/>
                  <a:gd name="connsiteY112" fmla="*/ 2170323 h 6376148"/>
                  <a:gd name="connsiteX113" fmla="*/ 2995386 w 7379537"/>
                  <a:gd name="connsiteY113" fmla="*/ 2214390 h 6376148"/>
                  <a:gd name="connsiteX114" fmla="*/ 3017420 w 7379537"/>
                  <a:gd name="connsiteY114" fmla="*/ 2247441 h 6376148"/>
                  <a:gd name="connsiteX115" fmla="*/ 3050470 w 7379537"/>
                  <a:gd name="connsiteY115" fmla="*/ 2269474 h 6376148"/>
                  <a:gd name="connsiteX116" fmla="*/ 3061487 w 7379537"/>
                  <a:gd name="connsiteY116" fmla="*/ 2302525 h 6376148"/>
                  <a:gd name="connsiteX117" fmla="*/ 3050470 w 7379537"/>
                  <a:gd name="connsiteY117" fmla="*/ 2500829 h 6376148"/>
                  <a:gd name="connsiteX118" fmla="*/ 3270808 w 7379537"/>
                  <a:gd name="connsiteY118" fmla="*/ 2522862 h 6376148"/>
                  <a:gd name="connsiteX119" fmla="*/ 4185208 w 7379537"/>
                  <a:gd name="connsiteY119" fmla="*/ 2511845 h 6376148"/>
                  <a:gd name="connsiteX120" fmla="*/ 4339068 w 7379537"/>
                  <a:gd name="connsiteY120" fmla="*/ 2291508 h 6376148"/>
                  <a:gd name="connsiteX121" fmla="*/ 4251309 w 7379537"/>
                  <a:gd name="connsiteY121" fmla="*/ 2247441 h 6376148"/>
                  <a:gd name="connsiteX122" fmla="*/ 4498641 w 7379537"/>
                  <a:gd name="connsiteY122" fmla="*/ 2214390 h 6376148"/>
                  <a:gd name="connsiteX123" fmla="*/ 4350461 w 7379537"/>
                  <a:gd name="connsiteY123" fmla="*/ 2192356 h 6376148"/>
                  <a:gd name="connsiteX124" fmla="*/ 4427579 w 7379537"/>
                  <a:gd name="connsiteY124" fmla="*/ 2137272 h 6376148"/>
                  <a:gd name="connsiteX125" fmla="*/ 4460629 w 7379537"/>
                  <a:gd name="connsiteY125" fmla="*/ 2126255 h 6376148"/>
                  <a:gd name="connsiteX126" fmla="*/ 4471646 w 7379537"/>
                  <a:gd name="connsiteY126" fmla="*/ 2093205 h 6376148"/>
                  <a:gd name="connsiteX127" fmla="*/ 4460629 w 7379537"/>
                  <a:gd name="connsiteY127" fmla="*/ 1806766 h 6376148"/>
                  <a:gd name="connsiteX128" fmla="*/ 4449612 w 7379537"/>
                  <a:gd name="connsiteY128" fmla="*/ 1773715 h 6376148"/>
                  <a:gd name="connsiteX129" fmla="*/ 4416562 w 7379537"/>
                  <a:gd name="connsiteY129" fmla="*/ 1751682 h 6376148"/>
                  <a:gd name="connsiteX130" fmla="*/ 4339444 w 7379537"/>
                  <a:gd name="connsiteY130" fmla="*/ 1696597 h 6376148"/>
                  <a:gd name="connsiteX131" fmla="*/ 4284359 w 7379537"/>
                  <a:gd name="connsiteY131" fmla="*/ 1597445 h 6376148"/>
                  <a:gd name="connsiteX132" fmla="*/ 4262326 w 7379537"/>
                  <a:gd name="connsiteY132" fmla="*/ 1564395 h 6376148"/>
                  <a:gd name="connsiteX133" fmla="*/ 4240292 w 7379537"/>
                  <a:gd name="connsiteY133" fmla="*/ 1498294 h 6376148"/>
                  <a:gd name="connsiteX134" fmla="*/ 4273342 w 7379537"/>
                  <a:gd name="connsiteY134" fmla="*/ 1366091 h 6376148"/>
                  <a:gd name="connsiteX135" fmla="*/ 4306393 w 7379537"/>
                  <a:gd name="connsiteY135" fmla="*/ 1299990 h 6376148"/>
                  <a:gd name="connsiteX136" fmla="*/ 4339444 w 7379537"/>
                  <a:gd name="connsiteY136" fmla="*/ 1288973 h 6376148"/>
                  <a:gd name="connsiteX137" fmla="*/ 4372494 w 7379537"/>
                  <a:gd name="connsiteY137" fmla="*/ 1266939 h 6376148"/>
                  <a:gd name="connsiteX138" fmla="*/ 4405545 w 7379537"/>
                  <a:gd name="connsiteY138" fmla="*/ 1200838 h 6376148"/>
                  <a:gd name="connsiteX139" fmla="*/ 4416562 w 7379537"/>
                  <a:gd name="connsiteY139" fmla="*/ 969484 h 6376148"/>
                  <a:gd name="connsiteX140" fmla="*/ 4427579 w 7379537"/>
                  <a:gd name="connsiteY140" fmla="*/ 936433 h 6376148"/>
                  <a:gd name="connsiteX141" fmla="*/ 4471646 w 7379537"/>
                  <a:gd name="connsiteY141" fmla="*/ 870332 h 6376148"/>
                  <a:gd name="connsiteX142" fmla="*/ 4493680 w 7379537"/>
                  <a:gd name="connsiteY142" fmla="*/ 837282 h 6376148"/>
                  <a:gd name="connsiteX143" fmla="*/ 4559781 w 7379537"/>
                  <a:gd name="connsiteY143" fmla="*/ 793214 h 6376148"/>
                  <a:gd name="connsiteX144" fmla="*/ 4581815 w 7379537"/>
                  <a:gd name="connsiteY144" fmla="*/ 760164 h 6376148"/>
                  <a:gd name="connsiteX145" fmla="*/ 4647916 w 7379537"/>
                  <a:gd name="connsiteY145" fmla="*/ 716096 h 6376148"/>
                  <a:gd name="connsiteX146" fmla="*/ 5000456 w 7379537"/>
                  <a:gd name="connsiteY146" fmla="*/ 694062 h 6376148"/>
                  <a:gd name="connsiteX147" fmla="*/ 5033506 w 7379537"/>
                  <a:gd name="connsiteY147" fmla="*/ 672029 h 6376148"/>
                  <a:gd name="connsiteX148" fmla="*/ 5055540 w 7379537"/>
                  <a:gd name="connsiteY148" fmla="*/ 605927 h 6376148"/>
                  <a:gd name="connsiteX149" fmla="*/ 5121641 w 7379537"/>
                  <a:gd name="connsiteY149" fmla="*/ 583894 h 6376148"/>
                  <a:gd name="connsiteX150" fmla="*/ 5154692 w 7379537"/>
                  <a:gd name="connsiteY150" fmla="*/ 572877 h 6376148"/>
                  <a:gd name="connsiteX151" fmla="*/ 5562316 w 7379537"/>
                  <a:gd name="connsiteY151" fmla="*/ 583894 h 6376148"/>
                  <a:gd name="connsiteX152" fmla="*/ 5595367 w 7379537"/>
                  <a:gd name="connsiteY152" fmla="*/ 594911 h 6376148"/>
                  <a:gd name="connsiteX153" fmla="*/ 5694518 w 7379537"/>
                  <a:gd name="connsiteY153" fmla="*/ 605927 h 6376148"/>
                  <a:gd name="connsiteX154" fmla="*/ 5760620 w 7379537"/>
                  <a:gd name="connsiteY154" fmla="*/ 627961 h 6376148"/>
                  <a:gd name="connsiteX155" fmla="*/ 5837738 w 7379537"/>
                  <a:gd name="connsiteY155" fmla="*/ 649995 h 6376148"/>
                  <a:gd name="connsiteX156" fmla="*/ 5903839 w 7379537"/>
                  <a:gd name="connsiteY156" fmla="*/ 683045 h 6376148"/>
                  <a:gd name="connsiteX157" fmla="*/ 5936889 w 7379537"/>
                  <a:gd name="connsiteY157" fmla="*/ 705079 h 6376148"/>
                  <a:gd name="connsiteX158" fmla="*/ 5969940 w 7379537"/>
                  <a:gd name="connsiteY158" fmla="*/ 738130 h 6376148"/>
                  <a:gd name="connsiteX159" fmla="*/ 6025024 w 7379537"/>
                  <a:gd name="connsiteY159" fmla="*/ 749147 h 6376148"/>
                  <a:gd name="connsiteX160" fmla="*/ 6036041 w 7379537"/>
                  <a:gd name="connsiteY160" fmla="*/ 804231 h 6376148"/>
                  <a:gd name="connsiteX161" fmla="*/ 6047058 w 7379537"/>
                  <a:gd name="connsiteY161" fmla="*/ 837282 h 6376148"/>
                  <a:gd name="connsiteX162" fmla="*/ 6080109 w 7379537"/>
                  <a:gd name="connsiteY162" fmla="*/ 815248 h 6376148"/>
                  <a:gd name="connsiteX163" fmla="*/ 6146210 w 7379537"/>
                  <a:gd name="connsiteY163" fmla="*/ 793214 h 6376148"/>
                  <a:gd name="connsiteX164" fmla="*/ 6190277 w 7379537"/>
                  <a:gd name="connsiteY164" fmla="*/ 892366 h 6376148"/>
                  <a:gd name="connsiteX165" fmla="*/ 6201294 w 7379537"/>
                  <a:gd name="connsiteY165" fmla="*/ 925417 h 6376148"/>
                  <a:gd name="connsiteX166" fmla="*/ 6289429 w 7379537"/>
                  <a:gd name="connsiteY166" fmla="*/ 958467 h 6376148"/>
                  <a:gd name="connsiteX167" fmla="*/ 6410615 w 7379537"/>
                  <a:gd name="connsiteY167" fmla="*/ 991518 h 6376148"/>
                  <a:gd name="connsiteX168" fmla="*/ 6443665 w 7379537"/>
                  <a:gd name="connsiteY168" fmla="*/ 1002535 h 6376148"/>
                  <a:gd name="connsiteX169" fmla="*/ 6465699 w 7379537"/>
                  <a:gd name="connsiteY169" fmla="*/ 1035585 h 6376148"/>
                  <a:gd name="connsiteX170" fmla="*/ 6498750 w 7379537"/>
                  <a:gd name="connsiteY170" fmla="*/ 1057619 h 6376148"/>
                  <a:gd name="connsiteX171" fmla="*/ 6553834 w 7379537"/>
                  <a:gd name="connsiteY171" fmla="*/ 1167788 h 6376148"/>
                  <a:gd name="connsiteX172" fmla="*/ 6520783 w 7379537"/>
                  <a:gd name="connsiteY172" fmla="*/ 1178805 h 6376148"/>
                  <a:gd name="connsiteX173" fmla="*/ 6399598 w 7379537"/>
                  <a:gd name="connsiteY173" fmla="*/ 1189821 h 6376148"/>
                  <a:gd name="connsiteX174" fmla="*/ 6432648 w 7379537"/>
                  <a:gd name="connsiteY174" fmla="*/ 1222872 h 6376148"/>
                  <a:gd name="connsiteX175" fmla="*/ 6476716 w 7379537"/>
                  <a:gd name="connsiteY175" fmla="*/ 1244906 h 6376148"/>
                  <a:gd name="connsiteX176" fmla="*/ 6520783 w 7379537"/>
                  <a:gd name="connsiteY176" fmla="*/ 1277956 h 6376148"/>
                  <a:gd name="connsiteX177" fmla="*/ 6542817 w 7379537"/>
                  <a:gd name="connsiteY177" fmla="*/ 1311007 h 6376148"/>
                  <a:gd name="connsiteX178" fmla="*/ 6608918 w 7379537"/>
                  <a:gd name="connsiteY178" fmla="*/ 1366091 h 6376148"/>
                  <a:gd name="connsiteX179" fmla="*/ 6619935 w 7379537"/>
                  <a:gd name="connsiteY179" fmla="*/ 1432192 h 6376148"/>
                  <a:gd name="connsiteX180" fmla="*/ 6630952 w 7379537"/>
                  <a:gd name="connsiteY180" fmla="*/ 1465243 h 6376148"/>
                  <a:gd name="connsiteX181" fmla="*/ 6664003 w 7379537"/>
                  <a:gd name="connsiteY181" fmla="*/ 1597445 h 6376148"/>
                  <a:gd name="connsiteX182" fmla="*/ 6697053 w 7379537"/>
                  <a:gd name="connsiteY182" fmla="*/ 1619479 h 6376148"/>
                  <a:gd name="connsiteX183" fmla="*/ 6741121 w 7379537"/>
                  <a:gd name="connsiteY183" fmla="*/ 1685580 h 6376148"/>
                  <a:gd name="connsiteX184" fmla="*/ 6763155 w 7379537"/>
                  <a:gd name="connsiteY184" fmla="*/ 1718631 h 6376148"/>
                  <a:gd name="connsiteX185" fmla="*/ 6763155 w 7379537"/>
                  <a:gd name="connsiteY185" fmla="*/ 1795749 h 6376148"/>
                  <a:gd name="connsiteX186" fmla="*/ 6752138 w 7379537"/>
                  <a:gd name="connsiteY186" fmla="*/ 1762698 h 6376148"/>
                  <a:gd name="connsiteX187" fmla="*/ 6719087 w 7379537"/>
                  <a:gd name="connsiteY187" fmla="*/ 1729648 h 6376148"/>
                  <a:gd name="connsiteX188" fmla="*/ 6708070 w 7379537"/>
                  <a:gd name="connsiteY188" fmla="*/ 1696597 h 6376148"/>
                  <a:gd name="connsiteX189" fmla="*/ 6664003 w 7379537"/>
                  <a:gd name="connsiteY189" fmla="*/ 1630496 h 6376148"/>
                  <a:gd name="connsiteX190" fmla="*/ 6652986 w 7379537"/>
                  <a:gd name="connsiteY190" fmla="*/ 1597445 h 6376148"/>
                  <a:gd name="connsiteX191" fmla="*/ 6664003 w 7379537"/>
                  <a:gd name="connsiteY191" fmla="*/ 1839817 h 6376148"/>
                  <a:gd name="connsiteX192" fmla="*/ 6675020 w 7379537"/>
                  <a:gd name="connsiteY192" fmla="*/ 1872867 h 6376148"/>
                  <a:gd name="connsiteX193" fmla="*/ 6697053 w 7379537"/>
                  <a:gd name="connsiteY193" fmla="*/ 1905918 h 6376148"/>
                  <a:gd name="connsiteX194" fmla="*/ 6719087 w 7379537"/>
                  <a:gd name="connsiteY194" fmla="*/ 2049137 h 6376148"/>
                  <a:gd name="connsiteX195" fmla="*/ 6741121 w 7379537"/>
                  <a:gd name="connsiteY195" fmla="*/ 2082188 h 6376148"/>
                  <a:gd name="connsiteX196" fmla="*/ 6719087 w 7379537"/>
                  <a:gd name="connsiteY196" fmla="*/ 2115238 h 6376148"/>
                  <a:gd name="connsiteX197" fmla="*/ 6675020 w 7379537"/>
                  <a:gd name="connsiteY197" fmla="*/ 2159306 h 6376148"/>
                  <a:gd name="connsiteX198" fmla="*/ 6697053 w 7379537"/>
                  <a:gd name="connsiteY198" fmla="*/ 2192356 h 6376148"/>
                  <a:gd name="connsiteX199" fmla="*/ 6730104 w 7379537"/>
                  <a:gd name="connsiteY199" fmla="*/ 2203373 h 6376148"/>
                  <a:gd name="connsiteX200" fmla="*/ 6763155 w 7379537"/>
                  <a:gd name="connsiteY200" fmla="*/ 2225407 h 6376148"/>
                  <a:gd name="connsiteX201" fmla="*/ 6818239 w 7379537"/>
                  <a:gd name="connsiteY201" fmla="*/ 2269474 h 6376148"/>
                  <a:gd name="connsiteX202" fmla="*/ 6840273 w 7379537"/>
                  <a:gd name="connsiteY202" fmla="*/ 2302525 h 6376148"/>
                  <a:gd name="connsiteX203" fmla="*/ 6917391 w 7379537"/>
                  <a:gd name="connsiteY203" fmla="*/ 2357609 h 6376148"/>
                  <a:gd name="connsiteX204" fmla="*/ 6939424 w 7379537"/>
                  <a:gd name="connsiteY204" fmla="*/ 2390660 h 6376148"/>
                  <a:gd name="connsiteX205" fmla="*/ 6961458 w 7379537"/>
                  <a:gd name="connsiteY205" fmla="*/ 2456761 h 6376148"/>
                  <a:gd name="connsiteX206" fmla="*/ 7005526 w 7379537"/>
                  <a:gd name="connsiteY206" fmla="*/ 2522862 h 6376148"/>
                  <a:gd name="connsiteX207" fmla="*/ 6950441 w 7379537"/>
                  <a:gd name="connsiteY207" fmla="*/ 2644048 h 6376148"/>
                  <a:gd name="connsiteX208" fmla="*/ 6917391 w 7379537"/>
                  <a:gd name="connsiteY208" fmla="*/ 2666082 h 6376148"/>
                  <a:gd name="connsiteX209" fmla="*/ 6851289 w 7379537"/>
                  <a:gd name="connsiteY209" fmla="*/ 2732183 h 6376148"/>
                  <a:gd name="connsiteX210" fmla="*/ 6785188 w 7379537"/>
                  <a:gd name="connsiteY210" fmla="*/ 2765233 h 6376148"/>
                  <a:gd name="connsiteX211" fmla="*/ 6741121 w 7379537"/>
                  <a:gd name="connsiteY211" fmla="*/ 2831335 h 6376148"/>
                  <a:gd name="connsiteX212" fmla="*/ 6697053 w 7379537"/>
                  <a:gd name="connsiteY212" fmla="*/ 2897436 h 6376148"/>
                  <a:gd name="connsiteX213" fmla="*/ 6664003 w 7379537"/>
                  <a:gd name="connsiteY213" fmla="*/ 2963537 h 6376148"/>
                  <a:gd name="connsiteX214" fmla="*/ 6641969 w 7379537"/>
                  <a:gd name="connsiteY214" fmla="*/ 2996588 h 6376148"/>
                  <a:gd name="connsiteX215" fmla="*/ 6675020 w 7379537"/>
                  <a:gd name="connsiteY215" fmla="*/ 3007605 h 6376148"/>
                  <a:gd name="connsiteX216" fmla="*/ 6630952 w 7379537"/>
                  <a:gd name="connsiteY216" fmla="*/ 3415229 h 6376148"/>
                  <a:gd name="connsiteX217" fmla="*/ 6664003 w 7379537"/>
                  <a:gd name="connsiteY217" fmla="*/ 3558448 h 6376148"/>
                  <a:gd name="connsiteX218" fmla="*/ 6664003 w 7379537"/>
                  <a:gd name="connsiteY218" fmla="*/ 3558448 h 6376148"/>
                  <a:gd name="connsiteX219" fmla="*/ 6675020 w 7379537"/>
                  <a:gd name="connsiteY219" fmla="*/ 3613532 h 6376148"/>
                  <a:gd name="connsiteX220" fmla="*/ 6686036 w 7379537"/>
                  <a:gd name="connsiteY220" fmla="*/ 3657600 h 6376148"/>
                  <a:gd name="connsiteX221" fmla="*/ 6697053 w 7379537"/>
                  <a:gd name="connsiteY221" fmla="*/ 3723701 h 6376148"/>
                  <a:gd name="connsiteX222" fmla="*/ 6719087 w 7379537"/>
                  <a:gd name="connsiteY222" fmla="*/ 3811836 h 6376148"/>
                  <a:gd name="connsiteX223" fmla="*/ 6730104 w 7379537"/>
                  <a:gd name="connsiteY223" fmla="*/ 3922005 h 6376148"/>
                  <a:gd name="connsiteX224" fmla="*/ 6752138 w 7379537"/>
                  <a:gd name="connsiteY224" fmla="*/ 4087258 h 6376148"/>
                  <a:gd name="connsiteX225" fmla="*/ 6785188 w 7379537"/>
                  <a:gd name="connsiteY225" fmla="*/ 4340645 h 6376148"/>
                  <a:gd name="connsiteX226" fmla="*/ 6796205 w 7379537"/>
                  <a:gd name="connsiteY226" fmla="*/ 4461831 h 6376148"/>
                  <a:gd name="connsiteX227" fmla="*/ 6818239 w 7379537"/>
                  <a:gd name="connsiteY227" fmla="*/ 4560983 h 6376148"/>
                  <a:gd name="connsiteX228" fmla="*/ 6829256 w 7379537"/>
                  <a:gd name="connsiteY228" fmla="*/ 4627084 h 6376148"/>
                  <a:gd name="connsiteX229" fmla="*/ 6862306 w 7379537"/>
                  <a:gd name="connsiteY229" fmla="*/ 4638101 h 6376148"/>
                  <a:gd name="connsiteX230" fmla="*/ 6895357 w 7379537"/>
                  <a:gd name="connsiteY230" fmla="*/ 4660135 h 6376148"/>
                  <a:gd name="connsiteX231" fmla="*/ 6994509 w 7379537"/>
                  <a:gd name="connsiteY231" fmla="*/ 4704202 h 6376148"/>
                  <a:gd name="connsiteX232" fmla="*/ 7049593 w 7379537"/>
                  <a:gd name="connsiteY232" fmla="*/ 4803354 h 6376148"/>
                  <a:gd name="connsiteX233" fmla="*/ 7082644 w 7379537"/>
                  <a:gd name="connsiteY233" fmla="*/ 4825388 h 6376148"/>
                  <a:gd name="connsiteX234" fmla="*/ 7104677 w 7379537"/>
                  <a:gd name="connsiteY234" fmla="*/ 4858438 h 6376148"/>
                  <a:gd name="connsiteX235" fmla="*/ 7104677 w 7379537"/>
                  <a:gd name="connsiteY235" fmla="*/ 4935556 h 6376148"/>
                  <a:gd name="connsiteX236" fmla="*/ 6708070 w 7379537"/>
                  <a:gd name="connsiteY236" fmla="*/ 4946573 h 6376148"/>
                  <a:gd name="connsiteX237" fmla="*/ 6608918 w 7379537"/>
                  <a:gd name="connsiteY237" fmla="*/ 4979624 h 6376148"/>
                  <a:gd name="connsiteX238" fmla="*/ 6575868 w 7379537"/>
                  <a:gd name="connsiteY238" fmla="*/ 4990641 h 6376148"/>
                  <a:gd name="connsiteX239" fmla="*/ 6355530 w 7379537"/>
                  <a:gd name="connsiteY239" fmla="*/ 5001658 h 6376148"/>
                  <a:gd name="connsiteX240" fmla="*/ 5936889 w 7379537"/>
                  <a:gd name="connsiteY240" fmla="*/ 5023691 h 6376148"/>
                  <a:gd name="connsiteX241" fmla="*/ 5848755 w 7379537"/>
                  <a:gd name="connsiteY241" fmla="*/ 5034708 h 6376148"/>
                  <a:gd name="connsiteX242" fmla="*/ 5033506 w 7379537"/>
                  <a:gd name="connsiteY242" fmla="*/ 5067759 h 6376148"/>
                  <a:gd name="connsiteX243" fmla="*/ 5044523 w 7379537"/>
                  <a:gd name="connsiteY243" fmla="*/ 5100809 h 6376148"/>
                  <a:gd name="connsiteX244" fmla="*/ 4625882 w 7379537"/>
                  <a:gd name="connsiteY244" fmla="*/ 5310130 h 6376148"/>
                  <a:gd name="connsiteX245" fmla="*/ 3986904 w 7379537"/>
                  <a:gd name="connsiteY245" fmla="*/ 5299113 h 6376148"/>
                  <a:gd name="connsiteX246" fmla="*/ 3920803 w 7379537"/>
                  <a:gd name="connsiteY246" fmla="*/ 5277079 h 6376148"/>
                  <a:gd name="connsiteX247" fmla="*/ 3876735 w 7379537"/>
                  <a:gd name="connsiteY247" fmla="*/ 5266062 h 6376148"/>
                  <a:gd name="connsiteX248" fmla="*/ 3733516 w 7379537"/>
                  <a:gd name="connsiteY248" fmla="*/ 5255045 h 6376148"/>
                  <a:gd name="connsiteX249" fmla="*/ 3582868 w 7379537"/>
                  <a:gd name="connsiteY249" fmla="*/ 5244029 h 6376148"/>
                  <a:gd name="connsiteX250" fmla="*/ 2730981 w 7379537"/>
                  <a:gd name="connsiteY250" fmla="*/ 5221995 h 6376148"/>
                  <a:gd name="connsiteX251" fmla="*/ 2697930 w 7379537"/>
                  <a:gd name="connsiteY251" fmla="*/ 5199961 h 6376148"/>
                  <a:gd name="connsiteX252" fmla="*/ 2631829 w 7379537"/>
                  <a:gd name="connsiteY252" fmla="*/ 5166911 h 6376148"/>
                  <a:gd name="connsiteX253" fmla="*/ 2598779 w 7379537"/>
                  <a:gd name="connsiteY253" fmla="*/ 5133860 h 6376148"/>
                  <a:gd name="connsiteX254" fmla="*/ 2565728 w 7379537"/>
                  <a:gd name="connsiteY254" fmla="*/ 5122843 h 6376148"/>
                  <a:gd name="connsiteX255" fmla="*/ 2499627 w 7379537"/>
                  <a:gd name="connsiteY255" fmla="*/ 5210611 h 6376148"/>
                  <a:gd name="connsiteX256" fmla="*/ 2246239 w 7379537"/>
                  <a:gd name="connsiteY256" fmla="*/ 5089792 h 6376148"/>
                  <a:gd name="connsiteX257" fmla="*/ 2202171 w 7379537"/>
                  <a:gd name="connsiteY257" fmla="*/ 5100809 h 6376148"/>
                  <a:gd name="connsiteX258" fmla="*/ 1981834 w 7379537"/>
                  <a:gd name="connsiteY258" fmla="*/ 5111826 h 6376148"/>
                  <a:gd name="connsiteX259" fmla="*/ 1023367 w 7379537"/>
                  <a:gd name="connsiteY259" fmla="*/ 5100809 h 6376148"/>
                  <a:gd name="connsiteX260" fmla="*/ 1001333 w 7379537"/>
                  <a:gd name="connsiteY260" fmla="*/ 5034708 h 6376148"/>
                  <a:gd name="connsiteX261" fmla="*/ 990316 w 7379537"/>
                  <a:gd name="connsiteY261" fmla="*/ 5001658 h 6376148"/>
                  <a:gd name="connsiteX262" fmla="*/ 979299 w 7379537"/>
                  <a:gd name="connsiteY262" fmla="*/ 4968607 h 6376148"/>
                  <a:gd name="connsiteX263" fmla="*/ 968282 w 7379537"/>
                  <a:gd name="connsiteY263" fmla="*/ 2699132 h 6376148"/>
                  <a:gd name="connsiteX264" fmla="*/ 913198 w 7379537"/>
                  <a:gd name="connsiteY264" fmla="*/ 2599980 h 6376148"/>
                  <a:gd name="connsiteX265" fmla="*/ 891164 w 7379537"/>
                  <a:gd name="connsiteY265" fmla="*/ 2566930 h 6376148"/>
                  <a:gd name="connsiteX266" fmla="*/ 880147 w 7379537"/>
                  <a:gd name="connsiteY266" fmla="*/ 2390660 h 6376148"/>
                  <a:gd name="connsiteX267" fmla="*/ 858114 w 7379537"/>
                  <a:gd name="connsiteY267" fmla="*/ 2357609 h 6376148"/>
                  <a:gd name="connsiteX268" fmla="*/ 880147 w 7379537"/>
                  <a:gd name="connsiteY268" fmla="*/ 2192356 h 6376148"/>
                  <a:gd name="connsiteX269" fmla="*/ 924215 w 7379537"/>
                  <a:gd name="connsiteY269" fmla="*/ 2126255 h 6376148"/>
                  <a:gd name="connsiteX270" fmla="*/ 935232 w 7379537"/>
                  <a:gd name="connsiteY270" fmla="*/ 2093205 h 6376148"/>
                  <a:gd name="connsiteX271" fmla="*/ 957265 w 7379537"/>
                  <a:gd name="connsiteY271" fmla="*/ 2060154 h 6376148"/>
                  <a:gd name="connsiteX272" fmla="*/ 979299 w 7379537"/>
                  <a:gd name="connsiteY272" fmla="*/ 1994053 h 6376148"/>
                  <a:gd name="connsiteX273" fmla="*/ 968282 w 7379537"/>
                  <a:gd name="connsiteY273" fmla="*/ 1938968 h 6376148"/>
                  <a:gd name="connsiteX274" fmla="*/ 935232 w 7379537"/>
                  <a:gd name="connsiteY274" fmla="*/ 1949985 h 6376148"/>
                  <a:gd name="connsiteX275" fmla="*/ 869130 w 7379537"/>
                  <a:gd name="connsiteY275" fmla="*/ 1983036 h 6376148"/>
                  <a:gd name="connsiteX276" fmla="*/ 758962 w 7379537"/>
                  <a:gd name="connsiteY276" fmla="*/ 1994053 h 6376148"/>
                  <a:gd name="connsiteX277" fmla="*/ 703877 w 7379537"/>
                  <a:gd name="connsiteY277" fmla="*/ 2005070 h 6376148"/>
                  <a:gd name="connsiteX278" fmla="*/ 659810 w 7379537"/>
                  <a:gd name="connsiteY278" fmla="*/ 2104221 h 6376148"/>
                  <a:gd name="connsiteX279" fmla="*/ 648793 w 7379537"/>
                  <a:gd name="connsiteY279" fmla="*/ 2137272 h 6376148"/>
                  <a:gd name="connsiteX280" fmla="*/ 615742 w 7379537"/>
                  <a:gd name="connsiteY280" fmla="*/ 2148289 h 6376148"/>
                  <a:gd name="connsiteX281" fmla="*/ 582692 w 7379537"/>
                  <a:gd name="connsiteY281" fmla="*/ 2170323 h 6376148"/>
                  <a:gd name="connsiteX282" fmla="*/ 560658 w 7379537"/>
                  <a:gd name="connsiteY282" fmla="*/ 2104221 h 6376148"/>
                  <a:gd name="connsiteX283" fmla="*/ 571675 w 7379537"/>
                  <a:gd name="connsiteY283" fmla="*/ 2027103 h 6376148"/>
                  <a:gd name="connsiteX284" fmla="*/ 582692 w 7379537"/>
                  <a:gd name="connsiteY284" fmla="*/ 1994053 h 6376148"/>
                  <a:gd name="connsiteX285" fmla="*/ 604726 w 7379537"/>
                  <a:gd name="connsiteY285" fmla="*/ 1961002 h 6376148"/>
                  <a:gd name="connsiteX286" fmla="*/ 560658 w 7379537"/>
                  <a:gd name="connsiteY286" fmla="*/ 1994053 h 6376148"/>
                  <a:gd name="connsiteX287" fmla="*/ 494557 w 7379537"/>
                  <a:gd name="connsiteY287" fmla="*/ 2016086 h 6376148"/>
                  <a:gd name="connsiteX288" fmla="*/ 450489 w 7379537"/>
                  <a:gd name="connsiteY288" fmla="*/ 1718631 h 6376148"/>
                  <a:gd name="connsiteX289" fmla="*/ 406422 w 7379537"/>
                  <a:gd name="connsiteY289" fmla="*/ 1729648 h 6376148"/>
                  <a:gd name="connsiteX290" fmla="*/ 373371 w 7379537"/>
                  <a:gd name="connsiteY290" fmla="*/ 2732183 h 6376148"/>
                  <a:gd name="connsiteX291" fmla="*/ 340321 w 7379537"/>
                  <a:gd name="connsiteY291" fmla="*/ 2842351 h 6376148"/>
                  <a:gd name="connsiteX292" fmla="*/ 307270 w 7379537"/>
                  <a:gd name="connsiteY292" fmla="*/ 2941503 h 6376148"/>
                  <a:gd name="connsiteX293" fmla="*/ 296253 w 7379537"/>
                  <a:gd name="connsiteY293" fmla="*/ 2974554 h 6376148"/>
                  <a:gd name="connsiteX294" fmla="*/ 285236 w 7379537"/>
                  <a:gd name="connsiteY294" fmla="*/ 3018621 h 6376148"/>
                  <a:gd name="connsiteX295" fmla="*/ 307270 w 7379537"/>
                  <a:gd name="connsiteY295" fmla="*/ 3602515 h 6376148"/>
                  <a:gd name="connsiteX296" fmla="*/ 318287 w 7379537"/>
                  <a:gd name="connsiteY296" fmla="*/ 3778785 h 6376148"/>
                  <a:gd name="connsiteX297" fmla="*/ 340321 w 7379537"/>
                  <a:gd name="connsiteY297" fmla="*/ 3855903 h 6376148"/>
                  <a:gd name="connsiteX298" fmla="*/ 351338 w 7379537"/>
                  <a:gd name="connsiteY298" fmla="*/ 6026226 h 6376148"/>
                  <a:gd name="connsiteX299" fmla="*/ 1552176 w 7379537"/>
                  <a:gd name="connsiteY299" fmla="*/ 6037243 h 6376148"/>
                  <a:gd name="connsiteX300" fmla="*/ 3050470 w 7379537"/>
                  <a:gd name="connsiteY300" fmla="*/ 6048260 h 6376148"/>
                  <a:gd name="connsiteX301" fmla="*/ 4273342 w 7379537"/>
                  <a:gd name="connsiteY301" fmla="*/ 6070294 h 6376148"/>
                  <a:gd name="connsiteX302" fmla="*/ 4703000 w 7379537"/>
                  <a:gd name="connsiteY302" fmla="*/ 6081311 h 6376148"/>
                  <a:gd name="connsiteX303" fmla="*/ 4780118 w 7379537"/>
                  <a:gd name="connsiteY303" fmla="*/ 6092327 h 6376148"/>
                  <a:gd name="connsiteX304" fmla="*/ 4846220 w 7379537"/>
                  <a:gd name="connsiteY304" fmla="*/ 6103344 h 6376148"/>
                  <a:gd name="connsiteX305" fmla="*/ 6741121 w 7379537"/>
                  <a:gd name="connsiteY305" fmla="*/ 6092327 h 6376148"/>
                  <a:gd name="connsiteX306" fmla="*/ 6796205 w 7379537"/>
                  <a:gd name="connsiteY306" fmla="*/ 6081311 h 6376148"/>
                  <a:gd name="connsiteX307" fmla="*/ 6862306 w 7379537"/>
                  <a:gd name="connsiteY307" fmla="*/ 6059277 h 6376148"/>
                  <a:gd name="connsiteX308" fmla="*/ 6895357 w 7379537"/>
                  <a:gd name="connsiteY308" fmla="*/ 6048260 h 6376148"/>
                  <a:gd name="connsiteX309" fmla="*/ 6928408 w 7379537"/>
                  <a:gd name="connsiteY309" fmla="*/ 6037243 h 6376148"/>
                  <a:gd name="connsiteX310" fmla="*/ 6972475 w 7379537"/>
                  <a:gd name="connsiteY310" fmla="*/ 6026226 h 6376148"/>
                  <a:gd name="connsiteX311" fmla="*/ 7038576 w 7379537"/>
                  <a:gd name="connsiteY311" fmla="*/ 6004192 h 6376148"/>
                  <a:gd name="connsiteX312" fmla="*/ 7082644 w 7379537"/>
                  <a:gd name="connsiteY312" fmla="*/ 5993176 h 6376148"/>
                  <a:gd name="connsiteX313" fmla="*/ 7137728 w 7379537"/>
                  <a:gd name="connsiteY313" fmla="*/ 5982159 h 6376148"/>
                  <a:gd name="connsiteX314" fmla="*/ 7170779 w 7379537"/>
                  <a:gd name="connsiteY314" fmla="*/ 5971142 h 6376148"/>
                  <a:gd name="connsiteX315" fmla="*/ 7236880 w 7379537"/>
                  <a:gd name="connsiteY315" fmla="*/ 5960125 h 6376148"/>
                  <a:gd name="connsiteX316" fmla="*/ 7313998 w 7379537"/>
                  <a:gd name="connsiteY316" fmla="*/ 5938091 h 6376148"/>
                  <a:gd name="connsiteX317" fmla="*/ 7325015 w 7379537"/>
                  <a:gd name="connsiteY317" fmla="*/ 5894024 h 6376148"/>
                  <a:gd name="connsiteX0" fmla="*/ 7325015 w 7379537"/>
                  <a:gd name="connsiteY0" fmla="*/ 5894024 h 6376148"/>
                  <a:gd name="connsiteX1" fmla="*/ 7336032 w 7379537"/>
                  <a:gd name="connsiteY1" fmla="*/ 4164376 h 6376148"/>
                  <a:gd name="connsiteX2" fmla="*/ 7313998 w 7379537"/>
                  <a:gd name="connsiteY2" fmla="*/ 4131325 h 6376148"/>
                  <a:gd name="connsiteX3" fmla="*/ 7336032 w 7379537"/>
                  <a:gd name="connsiteY3" fmla="*/ 3360144 h 6376148"/>
                  <a:gd name="connsiteX4" fmla="*/ 7302981 w 7379537"/>
                  <a:gd name="connsiteY4" fmla="*/ 3294043 h 6376148"/>
                  <a:gd name="connsiteX5" fmla="*/ 7325015 w 7379537"/>
                  <a:gd name="connsiteY5" fmla="*/ 2445744 h 6376148"/>
                  <a:gd name="connsiteX6" fmla="*/ 7313998 w 7379537"/>
                  <a:gd name="connsiteY6" fmla="*/ 165253 h 6376148"/>
                  <a:gd name="connsiteX7" fmla="*/ 7126711 w 7379537"/>
                  <a:gd name="connsiteY7" fmla="*/ 154236 h 6376148"/>
                  <a:gd name="connsiteX8" fmla="*/ 7060610 w 7379537"/>
                  <a:gd name="connsiteY8" fmla="*/ 132202 h 6376148"/>
                  <a:gd name="connsiteX9" fmla="*/ 6950441 w 7379537"/>
                  <a:gd name="connsiteY9" fmla="*/ 110168 h 6376148"/>
                  <a:gd name="connsiteX10" fmla="*/ 6906374 w 7379537"/>
                  <a:gd name="connsiteY10" fmla="*/ 99151 h 6376148"/>
                  <a:gd name="connsiteX11" fmla="*/ 4647916 w 7379537"/>
                  <a:gd name="connsiteY11" fmla="*/ 88135 h 6376148"/>
                  <a:gd name="connsiteX12" fmla="*/ 4614865 w 7379537"/>
                  <a:gd name="connsiteY12" fmla="*/ 77118 h 6376148"/>
                  <a:gd name="connsiteX13" fmla="*/ 4526730 w 7379537"/>
                  <a:gd name="connsiteY13" fmla="*/ 55084 h 6376148"/>
                  <a:gd name="connsiteX14" fmla="*/ 4493680 w 7379537"/>
                  <a:gd name="connsiteY14" fmla="*/ 44067 h 6376148"/>
                  <a:gd name="connsiteX15" fmla="*/ 4427579 w 7379537"/>
                  <a:gd name="connsiteY15" fmla="*/ 33050 h 6376148"/>
                  <a:gd name="connsiteX16" fmla="*/ 4350461 w 7379537"/>
                  <a:gd name="connsiteY16" fmla="*/ 11017 h 6376148"/>
                  <a:gd name="connsiteX17" fmla="*/ 4295376 w 7379537"/>
                  <a:gd name="connsiteY17" fmla="*/ 0 h 6376148"/>
                  <a:gd name="connsiteX18" fmla="*/ 913198 w 7379537"/>
                  <a:gd name="connsiteY18" fmla="*/ 11017 h 6376148"/>
                  <a:gd name="connsiteX19" fmla="*/ 836080 w 7379537"/>
                  <a:gd name="connsiteY19" fmla="*/ 33050 h 6376148"/>
                  <a:gd name="connsiteX20" fmla="*/ 769979 w 7379537"/>
                  <a:gd name="connsiteY20" fmla="*/ 44067 h 6376148"/>
                  <a:gd name="connsiteX21" fmla="*/ 571675 w 7379537"/>
                  <a:gd name="connsiteY21" fmla="*/ 55084 h 6376148"/>
                  <a:gd name="connsiteX22" fmla="*/ 494557 w 7379537"/>
                  <a:gd name="connsiteY22" fmla="*/ 77118 h 6376148"/>
                  <a:gd name="connsiteX23" fmla="*/ 461506 w 7379537"/>
                  <a:gd name="connsiteY23" fmla="*/ 88135 h 6376148"/>
                  <a:gd name="connsiteX24" fmla="*/ 428456 w 7379537"/>
                  <a:gd name="connsiteY24" fmla="*/ 121185 h 6376148"/>
                  <a:gd name="connsiteX25" fmla="*/ 395405 w 7379537"/>
                  <a:gd name="connsiteY25" fmla="*/ 132202 h 6376148"/>
                  <a:gd name="connsiteX26" fmla="*/ 384388 w 7379537"/>
                  <a:gd name="connsiteY26" fmla="*/ 187286 h 6376148"/>
                  <a:gd name="connsiteX27" fmla="*/ 362355 w 7379537"/>
                  <a:gd name="connsiteY27" fmla="*/ 253388 h 6376148"/>
                  <a:gd name="connsiteX28" fmla="*/ 329304 w 7379537"/>
                  <a:gd name="connsiteY28" fmla="*/ 352539 h 6376148"/>
                  <a:gd name="connsiteX29" fmla="*/ 318287 w 7379537"/>
                  <a:gd name="connsiteY29" fmla="*/ 385590 h 6376148"/>
                  <a:gd name="connsiteX30" fmla="*/ 307270 w 7379537"/>
                  <a:gd name="connsiteY30" fmla="*/ 418641 h 6376148"/>
                  <a:gd name="connsiteX31" fmla="*/ 296253 w 7379537"/>
                  <a:gd name="connsiteY31" fmla="*/ 462708 h 6376148"/>
                  <a:gd name="connsiteX32" fmla="*/ 307270 w 7379537"/>
                  <a:gd name="connsiteY32" fmla="*/ 1498294 h 6376148"/>
                  <a:gd name="connsiteX33" fmla="*/ 318287 w 7379537"/>
                  <a:gd name="connsiteY33" fmla="*/ 1542361 h 6376148"/>
                  <a:gd name="connsiteX34" fmla="*/ 373371 w 7379537"/>
                  <a:gd name="connsiteY34" fmla="*/ 1630496 h 6376148"/>
                  <a:gd name="connsiteX35" fmla="*/ 461506 w 7379537"/>
                  <a:gd name="connsiteY35" fmla="*/ 1553378 h 6376148"/>
                  <a:gd name="connsiteX36" fmla="*/ 505574 w 7379537"/>
                  <a:gd name="connsiteY36" fmla="*/ 1454226 h 6376148"/>
                  <a:gd name="connsiteX37" fmla="*/ 571675 w 7379537"/>
                  <a:gd name="connsiteY37" fmla="*/ 1432192 h 6376148"/>
                  <a:gd name="connsiteX38" fmla="*/ 869130 w 7379537"/>
                  <a:gd name="connsiteY38" fmla="*/ 1421176 h 6376148"/>
                  <a:gd name="connsiteX39" fmla="*/ 880147 w 7379537"/>
                  <a:gd name="connsiteY39" fmla="*/ 1299990 h 6376148"/>
                  <a:gd name="connsiteX40" fmla="*/ 913198 w 7379537"/>
                  <a:gd name="connsiteY40" fmla="*/ 1277956 h 6376148"/>
                  <a:gd name="connsiteX41" fmla="*/ 979299 w 7379537"/>
                  <a:gd name="connsiteY41" fmla="*/ 1322024 h 6376148"/>
                  <a:gd name="connsiteX42" fmla="*/ 1056417 w 7379537"/>
                  <a:gd name="connsiteY42" fmla="*/ 1377108 h 6376148"/>
                  <a:gd name="connsiteX43" fmla="*/ 1122518 w 7379537"/>
                  <a:gd name="connsiteY43" fmla="*/ 1399142 h 6376148"/>
                  <a:gd name="connsiteX44" fmla="*/ 1155569 w 7379537"/>
                  <a:gd name="connsiteY44" fmla="*/ 1410159 h 6376148"/>
                  <a:gd name="connsiteX45" fmla="*/ 1177603 w 7379537"/>
                  <a:gd name="connsiteY45" fmla="*/ 1443209 h 6376148"/>
                  <a:gd name="connsiteX46" fmla="*/ 1188620 w 7379537"/>
                  <a:gd name="connsiteY46" fmla="*/ 1498294 h 6376148"/>
                  <a:gd name="connsiteX47" fmla="*/ 1254721 w 7379537"/>
                  <a:gd name="connsiteY47" fmla="*/ 1520327 h 6376148"/>
                  <a:gd name="connsiteX48" fmla="*/ 1309805 w 7379537"/>
                  <a:gd name="connsiteY48" fmla="*/ 1509311 h 6376148"/>
                  <a:gd name="connsiteX49" fmla="*/ 1342856 w 7379537"/>
                  <a:gd name="connsiteY49" fmla="*/ 1498294 h 6376148"/>
                  <a:gd name="connsiteX50" fmla="*/ 1386923 w 7379537"/>
                  <a:gd name="connsiteY50" fmla="*/ 1487277 h 6376148"/>
                  <a:gd name="connsiteX51" fmla="*/ 1442008 w 7379537"/>
                  <a:gd name="connsiteY51" fmla="*/ 1476260 h 6376148"/>
                  <a:gd name="connsiteX52" fmla="*/ 1541159 w 7379537"/>
                  <a:gd name="connsiteY52" fmla="*/ 1443209 h 6376148"/>
                  <a:gd name="connsiteX53" fmla="*/ 1574210 w 7379537"/>
                  <a:gd name="connsiteY53" fmla="*/ 1432192 h 6376148"/>
                  <a:gd name="connsiteX54" fmla="*/ 1596244 w 7379537"/>
                  <a:gd name="connsiteY54" fmla="*/ 1399142 h 6376148"/>
                  <a:gd name="connsiteX55" fmla="*/ 1662345 w 7379537"/>
                  <a:gd name="connsiteY55" fmla="*/ 1377108 h 6376148"/>
                  <a:gd name="connsiteX56" fmla="*/ 1695395 w 7379537"/>
                  <a:gd name="connsiteY56" fmla="*/ 1355074 h 6376148"/>
                  <a:gd name="connsiteX57" fmla="*/ 2279289 w 7379537"/>
                  <a:gd name="connsiteY57" fmla="*/ 1322024 h 6376148"/>
                  <a:gd name="connsiteX58" fmla="*/ 2290306 w 7379537"/>
                  <a:gd name="connsiteY58" fmla="*/ 870332 h 6376148"/>
                  <a:gd name="connsiteX59" fmla="*/ 2323357 w 7379537"/>
                  <a:gd name="connsiteY59" fmla="*/ 793214 h 6376148"/>
                  <a:gd name="connsiteX60" fmla="*/ 2356408 w 7379537"/>
                  <a:gd name="connsiteY60" fmla="*/ 782197 h 6376148"/>
                  <a:gd name="connsiteX61" fmla="*/ 2367424 w 7379537"/>
                  <a:gd name="connsiteY61" fmla="*/ 815248 h 6376148"/>
                  <a:gd name="connsiteX62" fmla="*/ 2411492 w 7379537"/>
                  <a:gd name="connsiteY62" fmla="*/ 881349 h 6376148"/>
                  <a:gd name="connsiteX63" fmla="*/ 2477593 w 7379537"/>
                  <a:gd name="connsiteY63" fmla="*/ 837282 h 6376148"/>
                  <a:gd name="connsiteX64" fmla="*/ 2587762 w 7379537"/>
                  <a:gd name="connsiteY64" fmla="*/ 749147 h 6376148"/>
                  <a:gd name="connsiteX65" fmla="*/ 2653863 w 7379537"/>
                  <a:gd name="connsiteY65" fmla="*/ 694062 h 6376148"/>
                  <a:gd name="connsiteX66" fmla="*/ 2697930 w 7379537"/>
                  <a:gd name="connsiteY66" fmla="*/ 683045 h 6376148"/>
                  <a:gd name="connsiteX67" fmla="*/ 2753015 w 7379537"/>
                  <a:gd name="connsiteY67" fmla="*/ 694062 h 6376148"/>
                  <a:gd name="connsiteX68" fmla="*/ 2730981 w 7379537"/>
                  <a:gd name="connsiteY68" fmla="*/ 815248 h 6376148"/>
                  <a:gd name="connsiteX69" fmla="*/ 2775048 w 7379537"/>
                  <a:gd name="connsiteY69" fmla="*/ 837282 h 6376148"/>
                  <a:gd name="connsiteX70" fmla="*/ 2808099 w 7379537"/>
                  <a:gd name="connsiteY70" fmla="*/ 859315 h 6376148"/>
                  <a:gd name="connsiteX71" fmla="*/ 2841150 w 7379537"/>
                  <a:gd name="connsiteY71" fmla="*/ 870332 h 6376148"/>
                  <a:gd name="connsiteX72" fmla="*/ 2874200 w 7379537"/>
                  <a:gd name="connsiteY72" fmla="*/ 892366 h 6376148"/>
                  <a:gd name="connsiteX73" fmla="*/ 2907251 w 7379537"/>
                  <a:gd name="connsiteY73" fmla="*/ 903383 h 6376148"/>
                  <a:gd name="connsiteX74" fmla="*/ 2929285 w 7379537"/>
                  <a:gd name="connsiteY74" fmla="*/ 936433 h 6376148"/>
                  <a:gd name="connsiteX75" fmla="*/ 2918268 w 7379537"/>
                  <a:gd name="connsiteY75" fmla="*/ 969484 h 6376148"/>
                  <a:gd name="connsiteX76" fmla="*/ 2984369 w 7379537"/>
                  <a:gd name="connsiteY76" fmla="*/ 1013551 h 6376148"/>
                  <a:gd name="connsiteX77" fmla="*/ 3006403 w 7379537"/>
                  <a:gd name="connsiteY77" fmla="*/ 1046602 h 6376148"/>
                  <a:gd name="connsiteX78" fmla="*/ 3017420 w 7379537"/>
                  <a:gd name="connsiteY78" fmla="*/ 1090670 h 6376148"/>
                  <a:gd name="connsiteX79" fmla="*/ 3028436 w 7379537"/>
                  <a:gd name="connsiteY79" fmla="*/ 1123720 h 6376148"/>
                  <a:gd name="connsiteX80" fmla="*/ 3039453 w 7379537"/>
                  <a:gd name="connsiteY80" fmla="*/ 1167788 h 6376148"/>
                  <a:gd name="connsiteX81" fmla="*/ 3138605 w 7379537"/>
                  <a:gd name="connsiteY81" fmla="*/ 1178805 h 6376148"/>
                  <a:gd name="connsiteX82" fmla="*/ 3171656 w 7379537"/>
                  <a:gd name="connsiteY82" fmla="*/ 1189821 h 6376148"/>
                  <a:gd name="connsiteX83" fmla="*/ 3171656 w 7379537"/>
                  <a:gd name="connsiteY83" fmla="*/ 1266939 h 6376148"/>
                  <a:gd name="connsiteX84" fmla="*/ 3138605 w 7379537"/>
                  <a:gd name="connsiteY84" fmla="*/ 1277956 h 6376148"/>
                  <a:gd name="connsiteX85" fmla="*/ 2951318 w 7379537"/>
                  <a:gd name="connsiteY85" fmla="*/ 1288973 h 6376148"/>
                  <a:gd name="connsiteX86" fmla="*/ 2940302 w 7379537"/>
                  <a:gd name="connsiteY86" fmla="*/ 1322024 h 6376148"/>
                  <a:gd name="connsiteX87" fmla="*/ 2951318 w 7379537"/>
                  <a:gd name="connsiteY87" fmla="*/ 1355074 h 6376148"/>
                  <a:gd name="connsiteX88" fmla="*/ 3006403 w 7379537"/>
                  <a:gd name="connsiteY88" fmla="*/ 1432192 h 6376148"/>
                  <a:gd name="connsiteX89" fmla="*/ 3039453 w 7379537"/>
                  <a:gd name="connsiteY89" fmla="*/ 1454226 h 6376148"/>
                  <a:gd name="connsiteX90" fmla="*/ 3116571 w 7379537"/>
                  <a:gd name="connsiteY90" fmla="*/ 1520327 h 6376148"/>
                  <a:gd name="connsiteX91" fmla="*/ 3182673 w 7379537"/>
                  <a:gd name="connsiteY91" fmla="*/ 1564395 h 6376148"/>
                  <a:gd name="connsiteX92" fmla="*/ 3226740 w 7379537"/>
                  <a:gd name="connsiteY92" fmla="*/ 1586429 h 6376148"/>
                  <a:gd name="connsiteX93" fmla="*/ 3292841 w 7379537"/>
                  <a:gd name="connsiteY93" fmla="*/ 1608462 h 6376148"/>
                  <a:gd name="connsiteX94" fmla="*/ 3259791 w 7379537"/>
                  <a:gd name="connsiteY94" fmla="*/ 1630496 h 6376148"/>
                  <a:gd name="connsiteX95" fmla="*/ 3160639 w 7379537"/>
                  <a:gd name="connsiteY95" fmla="*/ 1608462 h 6376148"/>
                  <a:gd name="connsiteX96" fmla="*/ 3105555 w 7379537"/>
                  <a:gd name="connsiteY96" fmla="*/ 1597445 h 6376148"/>
                  <a:gd name="connsiteX97" fmla="*/ 3039453 w 7379537"/>
                  <a:gd name="connsiteY97" fmla="*/ 1575412 h 6376148"/>
                  <a:gd name="connsiteX98" fmla="*/ 2951318 w 7379537"/>
                  <a:gd name="connsiteY98" fmla="*/ 1553378 h 6376148"/>
                  <a:gd name="connsiteX99" fmla="*/ 2907251 w 7379537"/>
                  <a:gd name="connsiteY99" fmla="*/ 1542361 h 6376148"/>
                  <a:gd name="connsiteX100" fmla="*/ 2874200 w 7379537"/>
                  <a:gd name="connsiteY100" fmla="*/ 1531344 h 6376148"/>
                  <a:gd name="connsiteX101" fmla="*/ 2730981 w 7379537"/>
                  <a:gd name="connsiteY101" fmla="*/ 1542361 h 6376148"/>
                  <a:gd name="connsiteX102" fmla="*/ 2764032 w 7379537"/>
                  <a:gd name="connsiteY102" fmla="*/ 1564395 h 6376148"/>
                  <a:gd name="connsiteX103" fmla="*/ 2918268 w 7379537"/>
                  <a:gd name="connsiteY103" fmla="*/ 1575412 h 6376148"/>
                  <a:gd name="connsiteX104" fmla="*/ 3017420 w 7379537"/>
                  <a:gd name="connsiteY104" fmla="*/ 1641513 h 6376148"/>
                  <a:gd name="connsiteX105" fmla="*/ 3050470 w 7379537"/>
                  <a:gd name="connsiteY105" fmla="*/ 1663547 h 6376148"/>
                  <a:gd name="connsiteX106" fmla="*/ 3039453 w 7379537"/>
                  <a:gd name="connsiteY106" fmla="*/ 1949985 h 6376148"/>
                  <a:gd name="connsiteX107" fmla="*/ 3006403 w 7379537"/>
                  <a:gd name="connsiteY107" fmla="*/ 1961002 h 6376148"/>
                  <a:gd name="connsiteX108" fmla="*/ 2918268 w 7379537"/>
                  <a:gd name="connsiteY108" fmla="*/ 1983036 h 6376148"/>
                  <a:gd name="connsiteX109" fmla="*/ 2852167 w 7379537"/>
                  <a:gd name="connsiteY109" fmla="*/ 2005070 h 6376148"/>
                  <a:gd name="connsiteX110" fmla="*/ 2863183 w 7379537"/>
                  <a:gd name="connsiteY110" fmla="*/ 2115238 h 6376148"/>
                  <a:gd name="connsiteX111" fmla="*/ 2896234 w 7379537"/>
                  <a:gd name="connsiteY111" fmla="*/ 2148289 h 6376148"/>
                  <a:gd name="connsiteX112" fmla="*/ 2929285 w 7379537"/>
                  <a:gd name="connsiteY112" fmla="*/ 2170323 h 6376148"/>
                  <a:gd name="connsiteX113" fmla="*/ 2995386 w 7379537"/>
                  <a:gd name="connsiteY113" fmla="*/ 2214390 h 6376148"/>
                  <a:gd name="connsiteX114" fmla="*/ 3017420 w 7379537"/>
                  <a:gd name="connsiteY114" fmla="*/ 2247441 h 6376148"/>
                  <a:gd name="connsiteX115" fmla="*/ 3050470 w 7379537"/>
                  <a:gd name="connsiteY115" fmla="*/ 2269474 h 6376148"/>
                  <a:gd name="connsiteX116" fmla="*/ 3061487 w 7379537"/>
                  <a:gd name="connsiteY116" fmla="*/ 2302525 h 6376148"/>
                  <a:gd name="connsiteX117" fmla="*/ 3050470 w 7379537"/>
                  <a:gd name="connsiteY117" fmla="*/ 2500829 h 6376148"/>
                  <a:gd name="connsiteX118" fmla="*/ 3270808 w 7379537"/>
                  <a:gd name="connsiteY118" fmla="*/ 2522862 h 6376148"/>
                  <a:gd name="connsiteX119" fmla="*/ 4185208 w 7379537"/>
                  <a:gd name="connsiteY119" fmla="*/ 2511845 h 6376148"/>
                  <a:gd name="connsiteX120" fmla="*/ 4339068 w 7379537"/>
                  <a:gd name="connsiteY120" fmla="*/ 2291508 h 6376148"/>
                  <a:gd name="connsiteX121" fmla="*/ 4251309 w 7379537"/>
                  <a:gd name="connsiteY121" fmla="*/ 2247441 h 6376148"/>
                  <a:gd name="connsiteX122" fmla="*/ 4498641 w 7379537"/>
                  <a:gd name="connsiteY122" fmla="*/ 2214390 h 6376148"/>
                  <a:gd name="connsiteX123" fmla="*/ 4350461 w 7379537"/>
                  <a:gd name="connsiteY123" fmla="*/ 2192356 h 6376148"/>
                  <a:gd name="connsiteX124" fmla="*/ 4427579 w 7379537"/>
                  <a:gd name="connsiteY124" fmla="*/ 2137272 h 6376148"/>
                  <a:gd name="connsiteX125" fmla="*/ 4460629 w 7379537"/>
                  <a:gd name="connsiteY125" fmla="*/ 2126255 h 6376148"/>
                  <a:gd name="connsiteX126" fmla="*/ 4471646 w 7379537"/>
                  <a:gd name="connsiteY126" fmla="*/ 2093205 h 6376148"/>
                  <a:gd name="connsiteX127" fmla="*/ 4460629 w 7379537"/>
                  <a:gd name="connsiteY127" fmla="*/ 1806766 h 6376148"/>
                  <a:gd name="connsiteX128" fmla="*/ 4449612 w 7379537"/>
                  <a:gd name="connsiteY128" fmla="*/ 1773715 h 6376148"/>
                  <a:gd name="connsiteX129" fmla="*/ 4416562 w 7379537"/>
                  <a:gd name="connsiteY129" fmla="*/ 1751682 h 6376148"/>
                  <a:gd name="connsiteX130" fmla="*/ 4339444 w 7379537"/>
                  <a:gd name="connsiteY130" fmla="*/ 1696597 h 6376148"/>
                  <a:gd name="connsiteX131" fmla="*/ 4284359 w 7379537"/>
                  <a:gd name="connsiteY131" fmla="*/ 1597445 h 6376148"/>
                  <a:gd name="connsiteX132" fmla="*/ 4262326 w 7379537"/>
                  <a:gd name="connsiteY132" fmla="*/ 1564395 h 6376148"/>
                  <a:gd name="connsiteX133" fmla="*/ 4240292 w 7379537"/>
                  <a:gd name="connsiteY133" fmla="*/ 1498294 h 6376148"/>
                  <a:gd name="connsiteX134" fmla="*/ 4273342 w 7379537"/>
                  <a:gd name="connsiteY134" fmla="*/ 1366091 h 6376148"/>
                  <a:gd name="connsiteX135" fmla="*/ 4306393 w 7379537"/>
                  <a:gd name="connsiteY135" fmla="*/ 1299990 h 6376148"/>
                  <a:gd name="connsiteX136" fmla="*/ 4339444 w 7379537"/>
                  <a:gd name="connsiteY136" fmla="*/ 1288973 h 6376148"/>
                  <a:gd name="connsiteX137" fmla="*/ 4372494 w 7379537"/>
                  <a:gd name="connsiteY137" fmla="*/ 1266939 h 6376148"/>
                  <a:gd name="connsiteX138" fmla="*/ 4405545 w 7379537"/>
                  <a:gd name="connsiteY138" fmla="*/ 1200838 h 6376148"/>
                  <a:gd name="connsiteX139" fmla="*/ 4416562 w 7379537"/>
                  <a:gd name="connsiteY139" fmla="*/ 969484 h 6376148"/>
                  <a:gd name="connsiteX140" fmla="*/ 4427579 w 7379537"/>
                  <a:gd name="connsiteY140" fmla="*/ 936433 h 6376148"/>
                  <a:gd name="connsiteX141" fmla="*/ 4471646 w 7379537"/>
                  <a:gd name="connsiteY141" fmla="*/ 870332 h 6376148"/>
                  <a:gd name="connsiteX142" fmla="*/ 4493680 w 7379537"/>
                  <a:gd name="connsiteY142" fmla="*/ 837282 h 6376148"/>
                  <a:gd name="connsiteX143" fmla="*/ 4559781 w 7379537"/>
                  <a:gd name="connsiteY143" fmla="*/ 793214 h 6376148"/>
                  <a:gd name="connsiteX144" fmla="*/ 4581815 w 7379537"/>
                  <a:gd name="connsiteY144" fmla="*/ 760164 h 6376148"/>
                  <a:gd name="connsiteX145" fmla="*/ 4647916 w 7379537"/>
                  <a:gd name="connsiteY145" fmla="*/ 716096 h 6376148"/>
                  <a:gd name="connsiteX146" fmla="*/ 5000456 w 7379537"/>
                  <a:gd name="connsiteY146" fmla="*/ 694062 h 6376148"/>
                  <a:gd name="connsiteX147" fmla="*/ 5033506 w 7379537"/>
                  <a:gd name="connsiteY147" fmla="*/ 672029 h 6376148"/>
                  <a:gd name="connsiteX148" fmla="*/ 5055540 w 7379537"/>
                  <a:gd name="connsiteY148" fmla="*/ 605927 h 6376148"/>
                  <a:gd name="connsiteX149" fmla="*/ 5121641 w 7379537"/>
                  <a:gd name="connsiteY149" fmla="*/ 583894 h 6376148"/>
                  <a:gd name="connsiteX150" fmla="*/ 5154692 w 7379537"/>
                  <a:gd name="connsiteY150" fmla="*/ 572877 h 6376148"/>
                  <a:gd name="connsiteX151" fmla="*/ 5562316 w 7379537"/>
                  <a:gd name="connsiteY151" fmla="*/ 583894 h 6376148"/>
                  <a:gd name="connsiteX152" fmla="*/ 5595367 w 7379537"/>
                  <a:gd name="connsiteY152" fmla="*/ 594911 h 6376148"/>
                  <a:gd name="connsiteX153" fmla="*/ 5694518 w 7379537"/>
                  <a:gd name="connsiteY153" fmla="*/ 605927 h 6376148"/>
                  <a:gd name="connsiteX154" fmla="*/ 5760620 w 7379537"/>
                  <a:gd name="connsiteY154" fmla="*/ 627961 h 6376148"/>
                  <a:gd name="connsiteX155" fmla="*/ 5837738 w 7379537"/>
                  <a:gd name="connsiteY155" fmla="*/ 649995 h 6376148"/>
                  <a:gd name="connsiteX156" fmla="*/ 5903839 w 7379537"/>
                  <a:gd name="connsiteY156" fmla="*/ 683045 h 6376148"/>
                  <a:gd name="connsiteX157" fmla="*/ 5936889 w 7379537"/>
                  <a:gd name="connsiteY157" fmla="*/ 705079 h 6376148"/>
                  <a:gd name="connsiteX158" fmla="*/ 5969940 w 7379537"/>
                  <a:gd name="connsiteY158" fmla="*/ 738130 h 6376148"/>
                  <a:gd name="connsiteX159" fmla="*/ 6025024 w 7379537"/>
                  <a:gd name="connsiteY159" fmla="*/ 749147 h 6376148"/>
                  <a:gd name="connsiteX160" fmla="*/ 6036041 w 7379537"/>
                  <a:gd name="connsiteY160" fmla="*/ 804231 h 6376148"/>
                  <a:gd name="connsiteX161" fmla="*/ 6047058 w 7379537"/>
                  <a:gd name="connsiteY161" fmla="*/ 837282 h 6376148"/>
                  <a:gd name="connsiteX162" fmla="*/ 6080109 w 7379537"/>
                  <a:gd name="connsiteY162" fmla="*/ 815248 h 6376148"/>
                  <a:gd name="connsiteX163" fmla="*/ 6146210 w 7379537"/>
                  <a:gd name="connsiteY163" fmla="*/ 793214 h 6376148"/>
                  <a:gd name="connsiteX164" fmla="*/ 6190277 w 7379537"/>
                  <a:gd name="connsiteY164" fmla="*/ 892366 h 6376148"/>
                  <a:gd name="connsiteX165" fmla="*/ 6201294 w 7379537"/>
                  <a:gd name="connsiteY165" fmla="*/ 925417 h 6376148"/>
                  <a:gd name="connsiteX166" fmla="*/ 6289429 w 7379537"/>
                  <a:gd name="connsiteY166" fmla="*/ 958467 h 6376148"/>
                  <a:gd name="connsiteX167" fmla="*/ 6410615 w 7379537"/>
                  <a:gd name="connsiteY167" fmla="*/ 991518 h 6376148"/>
                  <a:gd name="connsiteX168" fmla="*/ 6443665 w 7379537"/>
                  <a:gd name="connsiteY168" fmla="*/ 1002535 h 6376148"/>
                  <a:gd name="connsiteX169" fmla="*/ 6465699 w 7379537"/>
                  <a:gd name="connsiteY169" fmla="*/ 1035585 h 6376148"/>
                  <a:gd name="connsiteX170" fmla="*/ 6498750 w 7379537"/>
                  <a:gd name="connsiteY170" fmla="*/ 1057619 h 6376148"/>
                  <a:gd name="connsiteX171" fmla="*/ 6553834 w 7379537"/>
                  <a:gd name="connsiteY171" fmla="*/ 1167788 h 6376148"/>
                  <a:gd name="connsiteX172" fmla="*/ 6520783 w 7379537"/>
                  <a:gd name="connsiteY172" fmla="*/ 1178805 h 6376148"/>
                  <a:gd name="connsiteX173" fmla="*/ 6399598 w 7379537"/>
                  <a:gd name="connsiteY173" fmla="*/ 1189821 h 6376148"/>
                  <a:gd name="connsiteX174" fmla="*/ 6432648 w 7379537"/>
                  <a:gd name="connsiteY174" fmla="*/ 1222872 h 6376148"/>
                  <a:gd name="connsiteX175" fmla="*/ 6476716 w 7379537"/>
                  <a:gd name="connsiteY175" fmla="*/ 1244906 h 6376148"/>
                  <a:gd name="connsiteX176" fmla="*/ 6520783 w 7379537"/>
                  <a:gd name="connsiteY176" fmla="*/ 1277956 h 6376148"/>
                  <a:gd name="connsiteX177" fmla="*/ 6542817 w 7379537"/>
                  <a:gd name="connsiteY177" fmla="*/ 1311007 h 6376148"/>
                  <a:gd name="connsiteX178" fmla="*/ 6608918 w 7379537"/>
                  <a:gd name="connsiteY178" fmla="*/ 1366091 h 6376148"/>
                  <a:gd name="connsiteX179" fmla="*/ 6619935 w 7379537"/>
                  <a:gd name="connsiteY179" fmla="*/ 1432192 h 6376148"/>
                  <a:gd name="connsiteX180" fmla="*/ 6630952 w 7379537"/>
                  <a:gd name="connsiteY180" fmla="*/ 1465243 h 6376148"/>
                  <a:gd name="connsiteX181" fmla="*/ 6664003 w 7379537"/>
                  <a:gd name="connsiteY181" fmla="*/ 1597445 h 6376148"/>
                  <a:gd name="connsiteX182" fmla="*/ 6697053 w 7379537"/>
                  <a:gd name="connsiteY182" fmla="*/ 1619479 h 6376148"/>
                  <a:gd name="connsiteX183" fmla="*/ 6741121 w 7379537"/>
                  <a:gd name="connsiteY183" fmla="*/ 1685580 h 6376148"/>
                  <a:gd name="connsiteX184" fmla="*/ 6763155 w 7379537"/>
                  <a:gd name="connsiteY184" fmla="*/ 1718631 h 6376148"/>
                  <a:gd name="connsiteX185" fmla="*/ 6763155 w 7379537"/>
                  <a:gd name="connsiteY185" fmla="*/ 1795749 h 6376148"/>
                  <a:gd name="connsiteX186" fmla="*/ 6752138 w 7379537"/>
                  <a:gd name="connsiteY186" fmla="*/ 1762698 h 6376148"/>
                  <a:gd name="connsiteX187" fmla="*/ 6719087 w 7379537"/>
                  <a:gd name="connsiteY187" fmla="*/ 1729648 h 6376148"/>
                  <a:gd name="connsiteX188" fmla="*/ 6708070 w 7379537"/>
                  <a:gd name="connsiteY188" fmla="*/ 1696597 h 6376148"/>
                  <a:gd name="connsiteX189" fmla="*/ 6664003 w 7379537"/>
                  <a:gd name="connsiteY189" fmla="*/ 1630496 h 6376148"/>
                  <a:gd name="connsiteX190" fmla="*/ 6652986 w 7379537"/>
                  <a:gd name="connsiteY190" fmla="*/ 1597445 h 6376148"/>
                  <a:gd name="connsiteX191" fmla="*/ 6664003 w 7379537"/>
                  <a:gd name="connsiteY191" fmla="*/ 1839817 h 6376148"/>
                  <a:gd name="connsiteX192" fmla="*/ 6675020 w 7379537"/>
                  <a:gd name="connsiteY192" fmla="*/ 1872867 h 6376148"/>
                  <a:gd name="connsiteX193" fmla="*/ 6697053 w 7379537"/>
                  <a:gd name="connsiteY193" fmla="*/ 1905918 h 6376148"/>
                  <a:gd name="connsiteX194" fmla="*/ 6719087 w 7379537"/>
                  <a:gd name="connsiteY194" fmla="*/ 2049137 h 6376148"/>
                  <a:gd name="connsiteX195" fmla="*/ 6741121 w 7379537"/>
                  <a:gd name="connsiteY195" fmla="*/ 2082188 h 6376148"/>
                  <a:gd name="connsiteX196" fmla="*/ 6719087 w 7379537"/>
                  <a:gd name="connsiteY196" fmla="*/ 2115238 h 6376148"/>
                  <a:gd name="connsiteX197" fmla="*/ 6675020 w 7379537"/>
                  <a:gd name="connsiteY197" fmla="*/ 2159306 h 6376148"/>
                  <a:gd name="connsiteX198" fmla="*/ 6697053 w 7379537"/>
                  <a:gd name="connsiteY198" fmla="*/ 2192356 h 6376148"/>
                  <a:gd name="connsiteX199" fmla="*/ 6730104 w 7379537"/>
                  <a:gd name="connsiteY199" fmla="*/ 2203373 h 6376148"/>
                  <a:gd name="connsiteX200" fmla="*/ 6763155 w 7379537"/>
                  <a:gd name="connsiteY200" fmla="*/ 2225407 h 6376148"/>
                  <a:gd name="connsiteX201" fmla="*/ 6818239 w 7379537"/>
                  <a:gd name="connsiteY201" fmla="*/ 2269474 h 6376148"/>
                  <a:gd name="connsiteX202" fmla="*/ 6840273 w 7379537"/>
                  <a:gd name="connsiteY202" fmla="*/ 2302525 h 6376148"/>
                  <a:gd name="connsiteX203" fmla="*/ 6917391 w 7379537"/>
                  <a:gd name="connsiteY203" fmla="*/ 2357609 h 6376148"/>
                  <a:gd name="connsiteX204" fmla="*/ 6939424 w 7379537"/>
                  <a:gd name="connsiteY204" fmla="*/ 2390660 h 6376148"/>
                  <a:gd name="connsiteX205" fmla="*/ 6961458 w 7379537"/>
                  <a:gd name="connsiteY205" fmla="*/ 2456761 h 6376148"/>
                  <a:gd name="connsiteX206" fmla="*/ 7005526 w 7379537"/>
                  <a:gd name="connsiteY206" fmla="*/ 2522862 h 6376148"/>
                  <a:gd name="connsiteX207" fmla="*/ 6950441 w 7379537"/>
                  <a:gd name="connsiteY207" fmla="*/ 2644048 h 6376148"/>
                  <a:gd name="connsiteX208" fmla="*/ 6917391 w 7379537"/>
                  <a:gd name="connsiteY208" fmla="*/ 2666082 h 6376148"/>
                  <a:gd name="connsiteX209" fmla="*/ 6851289 w 7379537"/>
                  <a:gd name="connsiteY209" fmla="*/ 2732183 h 6376148"/>
                  <a:gd name="connsiteX210" fmla="*/ 6785188 w 7379537"/>
                  <a:gd name="connsiteY210" fmla="*/ 2765233 h 6376148"/>
                  <a:gd name="connsiteX211" fmla="*/ 6741121 w 7379537"/>
                  <a:gd name="connsiteY211" fmla="*/ 2831335 h 6376148"/>
                  <a:gd name="connsiteX212" fmla="*/ 6697053 w 7379537"/>
                  <a:gd name="connsiteY212" fmla="*/ 2897436 h 6376148"/>
                  <a:gd name="connsiteX213" fmla="*/ 6664003 w 7379537"/>
                  <a:gd name="connsiteY213" fmla="*/ 2963537 h 6376148"/>
                  <a:gd name="connsiteX214" fmla="*/ 6641969 w 7379537"/>
                  <a:gd name="connsiteY214" fmla="*/ 2996588 h 6376148"/>
                  <a:gd name="connsiteX215" fmla="*/ 6675020 w 7379537"/>
                  <a:gd name="connsiteY215" fmla="*/ 3007605 h 6376148"/>
                  <a:gd name="connsiteX216" fmla="*/ 6630952 w 7379537"/>
                  <a:gd name="connsiteY216" fmla="*/ 3415229 h 6376148"/>
                  <a:gd name="connsiteX217" fmla="*/ 6664003 w 7379537"/>
                  <a:gd name="connsiteY217" fmla="*/ 3558448 h 6376148"/>
                  <a:gd name="connsiteX218" fmla="*/ 6664003 w 7379537"/>
                  <a:gd name="connsiteY218" fmla="*/ 3558448 h 6376148"/>
                  <a:gd name="connsiteX219" fmla="*/ 6675020 w 7379537"/>
                  <a:gd name="connsiteY219" fmla="*/ 3613532 h 6376148"/>
                  <a:gd name="connsiteX220" fmla="*/ 6686036 w 7379537"/>
                  <a:gd name="connsiteY220" fmla="*/ 3657600 h 6376148"/>
                  <a:gd name="connsiteX221" fmla="*/ 6697053 w 7379537"/>
                  <a:gd name="connsiteY221" fmla="*/ 3723701 h 6376148"/>
                  <a:gd name="connsiteX222" fmla="*/ 6719087 w 7379537"/>
                  <a:gd name="connsiteY222" fmla="*/ 3811836 h 6376148"/>
                  <a:gd name="connsiteX223" fmla="*/ 6730104 w 7379537"/>
                  <a:gd name="connsiteY223" fmla="*/ 3922005 h 6376148"/>
                  <a:gd name="connsiteX224" fmla="*/ 6752138 w 7379537"/>
                  <a:gd name="connsiteY224" fmla="*/ 4087258 h 6376148"/>
                  <a:gd name="connsiteX225" fmla="*/ 6785188 w 7379537"/>
                  <a:gd name="connsiteY225" fmla="*/ 4340645 h 6376148"/>
                  <a:gd name="connsiteX226" fmla="*/ 6796205 w 7379537"/>
                  <a:gd name="connsiteY226" fmla="*/ 4461831 h 6376148"/>
                  <a:gd name="connsiteX227" fmla="*/ 6818239 w 7379537"/>
                  <a:gd name="connsiteY227" fmla="*/ 4560983 h 6376148"/>
                  <a:gd name="connsiteX228" fmla="*/ 6829256 w 7379537"/>
                  <a:gd name="connsiteY228" fmla="*/ 4627084 h 6376148"/>
                  <a:gd name="connsiteX229" fmla="*/ 6862306 w 7379537"/>
                  <a:gd name="connsiteY229" fmla="*/ 4638101 h 6376148"/>
                  <a:gd name="connsiteX230" fmla="*/ 6895357 w 7379537"/>
                  <a:gd name="connsiteY230" fmla="*/ 4660135 h 6376148"/>
                  <a:gd name="connsiteX231" fmla="*/ 6994509 w 7379537"/>
                  <a:gd name="connsiteY231" fmla="*/ 4704202 h 6376148"/>
                  <a:gd name="connsiteX232" fmla="*/ 7049593 w 7379537"/>
                  <a:gd name="connsiteY232" fmla="*/ 4803354 h 6376148"/>
                  <a:gd name="connsiteX233" fmla="*/ 7082644 w 7379537"/>
                  <a:gd name="connsiteY233" fmla="*/ 4825388 h 6376148"/>
                  <a:gd name="connsiteX234" fmla="*/ 7104677 w 7379537"/>
                  <a:gd name="connsiteY234" fmla="*/ 4858438 h 6376148"/>
                  <a:gd name="connsiteX235" fmla="*/ 7104677 w 7379537"/>
                  <a:gd name="connsiteY235" fmla="*/ 4935556 h 6376148"/>
                  <a:gd name="connsiteX236" fmla="*/ 6708070 w 7379537"/>
                  <a:gd name="connsiteY236" fmla="*/ 4946573 h 6376148"/>
                  <a:gd name="connsiteX237" fmla="*/ 6608918 w 7379537"/>
                  <a:gd name="connsiteY237" fmla="*/ 4979624 h 6376148"/>
                  <a:gd name="connsiteX238" fmla="*/ 6575868 w 7379537"/>
                  <a:gd name="connsiteY238" fmla="*/ 4990641 h 6376148"/>
                  <a:gd name="connsiteX239" fmla="*/ 6355530 w 7379537"/>
                  <a:gd name="connsiteY239" fmla="*/ 5001658 h 6376148"/>
                  <a:gd name="connsiteX240" fmla="*/ 5936889 w 7379537"/>
                  <a:gd name="connsiteY240" fmla="*/ 5023691 h 6376148"/>
                  <a:gd name="connsiteX241" fmla="*/ 5848755 w 7379537"/>
                  <a:gd name="connsiteY241" fmla="*/ 5034708 h 6376148"/>
                  <a:gd name="connsiteX242" fmla="*/ 5033506 w 7379537"/>
                  <a:gd name="connsiteY242" fmla="*/ 5067759 h 6376148"/>
                  <a:gd name="connsiteX243" fmla="*/ 5044523 w 7379537"/>
                  <a:gd name="connsiteY243" fmla="*/ 5100809 h 6376148"/>
                  <a:gd name="connsiteX244" fmla="*/ 4625882 w 7379537"/>
                  <a:gd name="connsiteY244" fmla="*/ 5310130 h 6376148"/>
                  <a:gd name="connsiteX245" fmla="*/ 3986904 w 7379537"/>
                  <a:gd name="connsiteY245" fmla="*/ 5299113 h 6376148"/>
                  <a:gd name="connsiteX246" fmla="*/ 3920803 w 7379537"/>
                  <a:gd name="connsiteY246" fmla="*/ 5277079 h 6376148"/>
                  <a:gd name="connsiteX247" fmla="*/ 3876735 w 7379537"/>
                  <a:gd name="connsiteY247" fmla="*/ 5266062 h 6376148"/>
                  <a:gd name="connsiteX248" fmla="*/ 3733516 w 7379537"/>
                  <a:gd name="connsiteY248" fmla="*/ 5255045 h 6376148"/>
                  <a:gd name="connsiteX249" fmla="*/ 3582868 w 7379537"/>
                  <a:gd name="connsiteY249" fmla="*/ 5244029 h 6376148"/>
                  <a:gd name="connsiteX250" fmla="*/ 2730981 w 7379537"/>
                  <a:gd name="connsiteY250" fmla="*/ 5221995 h 6376148"/>
                  <a:gd name="connsiteX251" fmla="*/ 2697930 w 7379537"/>
                  <a:gd name="connsiteY251" fmla="*/ 5199961 h 6376148"/>
                  <a:gd name="connsiteX252" fmla="*/ 2631829 w 7379537"/>
                  <a:gd name="connsiteY252" fmla="*/ 5166911 h 6376148"/>
                  <a:gd name="connsiteX253" fmla="*/ 2598779 w 7379537"/>
                  <a:gd name="connsiteY253" fmla="*/ 5133860 h 6376148"/>
                  <a:gd name="connsiteX254" fmla="*/ 2565728 w 7379537"/>
                  <a:gd name="connsiteY254" fmla="*/ 5122843 h 6376148"/>
                  <a:gd name="connsiteX255" fmla="*/ 2499627 w 7379537"/>
                  <a:gd name="connsiteY255" fmla="*/ 5210611 h 6376148"/>
                  <a:gd name="connsiteX256" fmla="*/ 2246239 w 7379537"/>
                  <a:gd name="connsiteY256" fmla="*/ 5089792 h 6376148"/>
                  <a:gd name="connsiteX257" fmla="*/ 2202171 w 7379537"/>
                  <a:gd name="connsiteY257" fmla="*/ 5100809 h 6376148"/>
                  <a:gd name="connsiteX258" fmla="*/ 1981834 w 7379537"/>
                  <a:gd name="connsiteY258" fmla="*/ 5111826 h 6376148"/>
                  <a:gd name="connsiteX259" fmla="*/ 1023367 w 7379537"/>
                  <a:gd name="connsiteY259" fmla="*/ 5100809 h 6376148"/>
                  <a:gd name="connsiteX260" fmla="*/ 1001333 w 7379537"/>
                  <a:gd name="connsiteY260" fmla="*/ 5034708 h 6376148"/>
                  <a:gd name="connsiteX261" fmla="*/ 990316 w 7379537"/>
                  <a:gd name="connsiteY261" fmla="*/ 5001658 h 6376148"/>
                  <a:gd name="connsiteX262" fmla="*/ 979299 w 7379537"/>
                  <a:gd name="connsiteY262" fmla="*/ 4968607 h 6376148"/>
                  <a:gd name="connsiteX263" fmla="*/ 968282 w 7379537"/>
                  <a:gd name="connsiteY263" fmla="*/ 2699132 h 6376148"/>
                  <a:gd name="connsiteX264" fmla="*/ 913198 w 7379537"/>
                  <a:gd name="connsiteY264" fmla="*/ 2599980 h 6376148"/>
                  <a:gd name="connsiteX265" fmla="*/ 891164 w 7379537"/>
                  <a:gd name="connsiteY265" fmla="*/ 2566930 h 6376148"/>
                  <a:gd name="connsiteX266" fmla="*/ 880147 w 7379537"/>
                  <a:gd name="connsiteY266" fmla="*/ 2390660 h 6376148"/>
                  <a:gd name="connsiteX267" fmla="*/ 858114 w 7379537"/>
                  <a:gd name="connsiteY267" fmla="*/ 2357609 h 6376148"/>
                  <a:gd name="connsiteX268" fmla="*/ 880147 w 7379537"/>
                  <a:gd name="connsiteY268" fmla="*/ 2192356 h 6376148"/>
                  <a:gd name="connsiteX269" fmla="*/ 924215 w 7379537"/>
                  <a:gd name="connsiteY269" fmla="*/ 2126255 h 6376148"/>
                  <a:gd name="connsiteX270" fmla="*/ 935232 w 7379537"/>
                  <a:gd name="connsiteY270" fmla="*/ 2093205 h 6376148"/>
                  <a:gd name="connsiteX271" fmla="*/ 957265 w 7379537"/>
                  <a:gd name="connsiteY271" fmla="*/ 2060154 h 6376148"/>
                  <a:gd name="connsiteX272" fmla="*/ 979299 w 7379537"/>
                  <a:gd name="connsiteY272" fmla="*/ 1994053 h 6376148"/>
                  <a:gd name="connsiteX273" fmla="*/ 968282 w 7379537"/>
                  <a:gd name="connsiteY273" fmla="*/ 1938968 h 6376148"/>
                  <a:gd name="connsiteX274" fmla="*/ 935232 w 7379537"/>
                  <a:gd name="connsiteY274" fmla="*/ 1949985 h 6376148"/>
                  <a:gd name="connsiteX275" fmla="*/ 869130 w 7379537"/>
                  <a:gd name="connsiteY275" fmla="*/ 1983036 h 6376148"/>
                  <a:gd name="connsiteX276" fmla="*/ 758962 w 7379537"/>
                  <a:gd name="connsiteY276" fmla="*/ 1994053 h 6376148"/>
                  <a:gd name="connsiteX277" fmla="*/ 703877 w 7379537"/>
                  <a:gd name="connsiteY277" fmla="*/ 2005070 h 6376148"/>
                  <a:gd name="connsiteX278" fmla="*/ 659810 w 7379537"/>
                  <a:gd name="connsiteY278" fmla="*/ 2104221 h 6376148"/>
                  <a:gd name="connsiteX279" fmla="*/ 648793 w 7379537"/>
                  <a:gd name="connsiteY279" fmla="*/ 2137272 h 6376148"/>
                  <a:gd name="connsiteX280" fmla="*/ 615742 w 7379537"/>
                  <a:gd name="connsiteY280" fmla="*/ 2148289 h 6376148"/>
                  <a:gd name="connsiteX281" fmla="*/ 582692 w 7379537"/>
                  <a:gd name="connsiteY281" fmla="*/ 2170323 h 6376148"/>
                  <a:gd name="connsiteX282" fmla="*/ 560658 w 7379537"/>
                  <a:gd name="connsiteY282" fmla="*/ 2104221 h 6376148"/>
                  <a:gd name="connsiteX283" fmla="*/ 571675 w 7379537"/>
                  <a:gd name="connsiteY283" fmla="*/ 2027103 h 6376148"/>
                  <a:gd name="connsiteX284" fmla="*/ 582692 w 7379537"/>
                  <a:gd name="connsiteY284" fmla="*/ 1994053 h 6376148"/>
                  <a:gd name="connsiteX285" fmla="*/ 604726 w 7379537"/>
                  <a:gd name="connsiteY285" fmla="*/ 1961002 h 6376148"/>
                  <a:gd name="connsiteX286" fmla="*/ 560658 w 7379537"/>
                  <a:gd name="connsiteY286" fmla="*/ 1994053 h 6376148"/>
                  <a:gd name="connsiteX287" fmla="*/ 494557 w 7379537"/>
                  <a:gd name="connsiteY287" fmla="*/ 2016086 h 6376148"/>
                  <a:gd name="connsiteX288" fmla="*/ 450489 w 7379537"/>
                  <a:gd name="connsiteY288" fmla="*/ 1718631 h 6376148"/>
                  <a:gd name="connsiteX289" fmla="*/ 406422 w 7379537"/>
                  <a:gd name="connsiteY289" fmla="*/ 1729648 h 6376148"/>
                  <a:gd name="connsiteX290" fmla="*/ 373371 w 7379537"/>
                  <a:gd name="connsiteY290" fmla="*/ 2732183 h 6376148"/>
                  <a:gd name="connsiteX291" fmla="*/ 340321 w 7379537"/>
                  <a:gd name="connsiteY291" fmla="*/ 2842351 h 6376148"/>
                  <a:gd name="connsiteX292" fmla="*/ 307270 w 7379537"/>
                  <a:gd name="connsiteY292" fmla="*/ 2941503 h 6376148"/>
                  <a:gd name="connsiteX293" fmla="*/ 296253 w 7379537"/>
                  <a:gd name="connsiteY293" fmla="*/ 2974554 h 6376148"/>
                  <a:gd name="connsiteX294" fmla="*/ 285236 w 7379537"/>
                  <a:gd name="connsiteY294" fmla="*/ 3018621 h 6376148"/>
                  <a:gd name="connsiteX295" fmla="*/ 307270 w 7379537"/>
                  <a:gd name="connsiteY295" fmla="*/ 3602515 h 6376148"/>
                  <a:gd name="connsiteX296" fmla="*/ 318287 w 7379537"/>
                  <a:gd name="connsiteY296" fmla="*/ 3778785 h 6376148"/>
                  <a:gd name="connsiteX297" fmla="*/ 340321 w 7379537"/>
                  <a:gd name="connsiteY297" fmla="*/ 3855903 h 6376148"/>
                  <a:gd name="connsiteX298" fmla="*/ 351338 w 7379537"/>
                  <a:gd name="connsiteY298" fmla="*/ 6026226 h 6376148"/>
                  <a:gd name="connsiteX299" fmla="*/ 1552176 w 7379537"/>
                  <a:gd name="connsiteY299" fmla="*/ 6037243 h 6376148"/>
                  <a:gd name="connsiteX300" fmla="*/ 3050470 w 7379537"/>
                  <a:gd name="connsiteY300" fmla="*/ 6048260 h 6376148"/>
                  <a:gd name="connsiteX301" fmla="*/ 4273342 w 7379537"/>
                  <a:gd name="connsiteY301" fmla="*/ 6070294 h 6376148"/>
                  <a:gd name="connsiteX302" fmla="*/ 4703000 w 7379537"/>
                  <a:gd name="connsiteY302" fmla="*/ 6081311 h 6376148"/>
                  <a:gd name="connsiteX303" fmla="*/ 4780118 w 7379537"/>
                  <a:gd name="connsiteY303" fmla="*/ 6092327 h 6376148"/>
                  <a:gd name="connsiteX304" fmla="*/ 4846220 w 7379537"/>
                  <a:gd name="connsiteY304" fmla="*/ 6103344 h 6376148"/>
                  <a:gd name="connsiteX305" fmla="*/ 6741121 w 7379537"/>
                  <a:gd name="connsiteY305" fmla="*/ 6092327 h 6376148"/>
                  <a:gd name="connsiteX306" fmla="*/ 6796205 w 7379537"/>
                  <a:gd name="connsiteY306" fmla="*/ 6081311 h 6376148"/>
                  <a:gd name="connsiteX307" fmla="*/ 6862306 w 7379537"/>
                  <a:gd name="connsiteY307" fmla="*/ 6059277 h 6376148"/>
                  <a:gd name="connsiteX308" fmla="*/ 6895357 w 7379537"/>
                  <a:gd name="connsiteY308" fmla="*/ 6048260 h 6376148"/>
                  <a:gd name="connsiteX309" fmla="*/ 6928408 w 7379537"/>
                  <a:gd name="connsiteY309" fmla="*/ 6037243 h 6376148"/>
                  <a:gd name="connsiteX310" fmla="*/ 6972475 w 7379537"/>
                  <a:gd name="connsiteY310" fmla="*/ 6026226 h 6376148"/>
                  <a:gd name="connsiteX311" fmla="*/ 7038576 w 7379537"/>
                  <a:gd name="connsiteY311" fmla="*/ 6004192 h 6376148"/>
                  <a:gd name="connsiteX312" fmla="*/ 7082644 w 7379537"/>
                  <a:gd name="connsiteY312" fmla="*/ 5993176 h 6376148"/>
                  <a:gd name="connsiteX313" fmla="*/ 7137728 w 7379537"/>
                  <a:gd name="connsiteY313" fmla="*/ 5982159 h 6376148"/>
                  <a:gd name="connsiteX314" fmla="*/ 7170779 w 7379537"/>
                  <a:gd name="connsiteY314" fmla="*/ 5971142 h 6376148"/>
                  <a:gd name="connsiteX315" fmla="*/ 7236880 w 7379537"/>
                  <a:gd name="connsiteY315" fmla="*/ 5960125 h 6376148"/>
                  <a:gd name="connsiteX316" fmla="*/ 7313998 w 7379537"/>
                  <a:gd name="connsiteY316" fmla="*/ 5938091 h 6376148"/>
                  <a:gd name="connsiteX317" fmla="*/ 7325015 w 7379537"/>
                  <a:gd name="connsiteY317" fmla="*/ 5894024 h 6376148"/>
                  <a:gd name="connsiteX0" fmla="*/ 7325015 w 7379537"/>
                  <a:gd name="connsiteY0" fmla="*/ 5894024 h 6376148"/>
                  <a:gd name="connsiteX1" fmla="*/ 7336032 w 7379537"/>
                  <a:gd name="connsiteY1" fmla="*/ 4164376 h 6376148"/>
                  <a:gd name="connsiteX2" fmla="*/ 7313998 w 7379537"/>
                  <a:gd name="connsiteY2" fmla="*/ 4131325 h 6376148"/>
                  <a:gd name="connsiteX3" fmla="*/ 7336032 w 7379537"/>
                  <a:gd name="connsiteY3" fmla="*/ 3360144 h 6376148"/>
                  <a:gd name="connsiteX4" fmla="*/ 7302981 w 7379537"/>
                  <a:gd name="connsiteY4" fmla="*/ 3294043 h 6376148"/>
                  <a:gd name="connsiteX5" fmla="*/ 7325015 w 7379537"/>
                  <a:gd name="connsiteY5" fmla="*/ 2445744 h 6376148"/>
                  <a:gd name="connsiteX6" fmla="*/ 7313998 w 7379537"/>
                  <a:gd name="connsiteY6" fmla="*/ 165253 h 6376148"/>
                  <a:gd name="connsiteX7" fmla="*/ 7126711 w 7379537"/>
                  <a:gd name="connsiteY7" fmla="*/ 154236 h 6376148"/>
                  <a:gd name="connsiteX8" fmla="*/ 7060610 w 7379537"/>
                  <a:gd name="connsiteY8" fmla="*/ 132202 h 6376148"/>
                  <a:gd name="connsiteX9" fmla="*/ 6950441 w 7379537"/>
                  <a:gd name="connsiteY9" fmla="*/ 110168 h 6376148"/>
                  <a:gd name="connsiteX10" fmla="*/ 6906374 w 7379537"/>
                  <a:gd name="connsiteY10" fmla="*/ 99151 h 6376148"/>
                  <a:gd name="connsiteX11" fmla="*/ 4647916 w 7379537"/>
                  <a:gd name="connsiteY11" fmla="*/ 88135 h 6376148"/>
                  <a:gd name="connsiteX12" fmla="*/ 4614865 w 7379537"/>
                  <a:gd name="connsiteY12" fmla="*/ 77118 h 6376148"/>
                  <a:gd name="connsiteX13" fmla="*/ 4526730 w 7379537"/>
                  <a:gd name="connsiteY13" fmla="*/ 55084 h 6376148"/>
                  <a:gd name="connsiteX14" fmla="*/ 4493680 w 7379537"/>
                  <a:gd name="connsiteY14" fmla="*/ 44067 h 6376148"/>
                  <a:gd name="connsiteX15" fmla="*/ 4427579 w 7379537"/>
                  <a:gd name="connsiteY15" fmla="*/ 33050 h 6376148"/>
                  <a:gd name="connsiteX16" fmla="*/ 4350461 w 7379537"/>
                  <a:gd name="connsiteY16" fmla="*/ 11017 h 6376148"/>
                  <a:gd name="connsiteX17" fmla="*/ 4295376 w 7379537"/>
                  <a:gd name="connsiteY17" fmla="*/ 0 h 6376148"/>
                  <a:gd name="connsiteX18" fmla="*/ 913198 w 7379537"/>
                  <a:gd name="connsiteY18" fmla="*/ 11017 h 6376148"/>
                  <a:gd name="connsiteX19" fmla="*/ 836080 w 7379537"/>
                  <a:gd name="connsiteY19" fmla="*/ 33050 h 6376148"/>
                  <a:gd name="connsiteX20" fmla="*/ 769979 w 7379537"/>
                  <a:gd name="connsiteY20" fmla="*/ 44067 h 6376148"/>
                  <a:gd name="connsiteX21" fmla="*/ 571675 w 7379537"/>
                  <a:gd name="connsiteY21" fmla="*/ 55084 h 6376148"/>
                  <a:gd name="connsiteX22" fmla="*/ 494557 w 7379537"/>
                  <a:gd name="connsiteY22" fmla="*/ 77118 h 6376148"/>
                  <a:gd name="connsiteX23" fmla="*/ 461506 w 7379537"/>
                  <a:gd name="connsiteY23" fmla="*/ 88135 h 6376148"/>
                  <a:gd name="connsiteX24" fmla="*/ 428456 w 7379537"/>
                  <a:gd name="connsiteY24" fmla="*/ 121185 h 6376148"/>
                  <a:gd name="connsiteX25" fmla="*/ 395405 w 7379537"/>
                  <a:gd name="connsiteY25" fmla="*/ 132202 h 6376148"/>
                  <a:gd name="connsiteX26" fmla="*/ 384388 w 7379537"/>
                  <a:gd name="connsiteY26" fmla="*/ 187286 h 6376148"/>
                  <a:gd name="connsiteX27" fmla="*/ 362355 w 7379537"/>
                  <a:gd name="connsiteY27" fmla="*/ 253388 h 6376148"/>
                  <a:gd name="connsiteX28" fmla="*/ 329304 w 7379537"/>
                  <a:gd name="connsiteY28" fmla="*/ 352539 h 6376148"/>
                  <a:gd name="connsiteX29" fmla="*/ 318287 w 7379537"/>
                  <a:gd name="connsiteY29" fmla="*/ 385590 h 6376148"/>
                  <a:gd name="connsiteX30" fmla="*/ 307270 w 7379537"/>
                  <a:gd name="connsiteY30" fmla="*/ 418641 h 6376148"/>
                  <a:gd name="connsiteX31" fmla="*/ 296253 w 7379537"/>
                  <a:gd name="connsiteY31" fmla="*/ 462708 h 6376148"/>
                  <a:gd name="connsiteX32" fmla="*/ 307270 w 7379537"/>
                  <a:gd name="connsiteY32" fmla="*/ 1498294 h 6376148"/>
                  <a:gd name="connsiteX33" fmla="*/ 318287 w 7379537"/>
                  <a:gd name="connsiteY33" fmla="*/ 1542361 h 6376148"/>
                  <a:gd name="connsiteX34" fmla="*/ 373371 w 7379537"/>
                  <a:gd name="connsiteY34" fmla="*/ 1630496 h 6376148"/>
                  <a:gd name="connsiteX35" fmla="*/ 461506 w 7379537"/>
                  <a:gd name="connsiteY35" fmla="*/ 1553378 h 6376148"/>
                  <a:gd name="connsiteX36" fmla="*/ 505574 w 7379537"/>
                  <a:gd name="connsiteY36" fmla="*/ 1454226 h 6376148"/>
                  <a:gd name="connsiteX37" fmla="*/ 571675 w 7379537"/>
                  <a:gd name="connsiteY37" fmla="*/ 1432192 h 6376148"/>
                  <a:gd name="connsiteX38" fmla="*/ 869130 w 7379537"/>
                  <a:gd name="connsiteY38" fmla="*/ 1421176 h 6376148"/>
                  <a:gd name="connsiteX39" fmla="*/ 880147 w 7379537"/>
                  <a:gd name="connsiteY39" fmla="*/ 1299990 h 6376148"/>
                  <a:gd name="connsiteX40" fmla="*/ 913198 w 7379537"/>
                  <a:gd name="connsiteY40" fmla="*/ 1277956 h 6376148"/>
                  <a:gd name="connsiteX41" fmla="*/ 979299 w 7379537"/>
                  <a:gd name="connsiteY41" fmla="*/ 1322024 h 6376148"/>
                  <a:gd name="connsiteX42" fmla="*/ 1056417 w 7379537"/>
                  <a:gd name="connsiteY42" fmla="*/ 1377108 h 6376148"/>
                  <a:gd name="connsiteX43" fmla="*/ 1122518 w 7379537"/>
                  <a:gd name="connsiteY43" fmla="*/ 1399142 h 6376148"/>
                  <a:gd name="connsiteX44" fmla="*/ 1155569 w 7379537"/>
                  <a:gd name="connsiteY44" fmla="*/ 1410159 h 6376148"/>
                  <a:gd name="connsiteX45" fmla="*/ 1177603 w 7379537"/>
                  <a:gd name="connsiteY45" fmla="*/ 1443209 h 6376148"/>
                  <a:gd name="connsiteX46" fmla="*/ 1188620 w 7379537"/>
                  <a:gd name="connsiteY46" fmla="*/ 1498294 h 6376148"/>
                  <a:gd name="connsiteX47" fmla="*/ 1254721 w 7379537"/>
                  <a:gd name="connsiteY47" fmla="*/ 1520327 h 6376148"/>
                  <a:gd name="connsiteX48" fmla="*/ 1309805 w 7379537"/>
                  <a:gd name="connsiteY48" fmla="*/ 1509311 h 6376148"/>
                  <a:gd name="connsiteX49" fmla="*/ 1342856 w 7379537"/>
                  <a:gd name="connsiteY49" fmla="*/ 1498294 h 6376148"/>
                  <a:gd name="connsiteX50" fmla="*/ 1386923 w 7379537"/>
                  <a:gd name="connsiteY50" fmla="*/ 1487277 h 6376148"/>
                  <a:gd name="connsiteX51" fmla="*/ 1442008 w 7379537"/>
                  <a:gd name="connsiteY51" fmla="*/ 1476260 h 6376148"/>
                  <a:gd name="connsiteX52" fmla="*/ 1541159 w 7379537"/>
                  <a:gd name="connsiteY52" fmla="*/ 1443209 h 6376148"/>
                  <a:gd name="connsiteX53" fmla="*/ 1574210 w 7379537"/>
                  <a:gd name="connsiteY53" fmla="*/ 1432192 h 6376148"/>
                  <a:gd name="connsiteX54" fmla="*/ 1596244 w 7379537"/>
                  <a:gd name="connsiteY54" fmla="*/ 1399142 h 6376148"/>
                  <a:gd name="connsiteX55" fmla="*/ 1662345 w 7379537"/>
                  <a:gd name="connsiteY55" fmla="*/ 1377108 h 6376148"/>
                  <a:gd name="connsiteX56" fmla="*/ 1695395 w 7379537"/>
                  <a:gd name="connsiteY56" fmla="*/ 1355074 h 6376148"/>
                  <a:gd name="connsiteX57" fmla="*/ 2279289 w 7379537"/>
                  <a:gd name="connsiteY57" fmla="*/ 1322024 h 6376148"/>
                  <a:gd name="connsiteX58" fmla="*/ 2290306 w 7379537"/>
                  <a:gd name="connsiteY58" fmla="*/ 870332 h 6376148"/>
                  <a:gd name="connsiteX59" fmla="*/ 2323357 w 7379537"/>
                  <a:gd name="connsiteY59" fmla="*/ 793214 h 6376148"/>
                  <a:gd name="connsiteX60" fmla="*/ 2356408 w 7379537"/>
                  <a:gd name="connsiteY60" fmla="*/ 782197 h 6376148"/>
                  <a:gd name="connsiteX61" fmla="*/ 2367424 w 7379537"/>
                  <a:gd name="connsiteY61" fmla="*/ 815248 h 6376148"/>
                  <a:gd name="connsiteX62" fmla="*/ 2411492 w 7379537"/>
                  <a:gd name="connsiteY62" fmla="*/ 881349 h 6376148"/>
                  <a:gd name="connsiteX63" fmla="*/ 2477593 w 7379537"/>
                  <a:gd name="connsiteY63" fmla="*/ 837282 h 6376148"/>
                  <a:gd name="connsiteX64" fmla="*/ 2587762 w 7379537"/>
                  <a:gd name="connsiteY64" fmla="*/ 749147 h 6376148"/>
                  <a:gd name="connsiteX65" fmla="*/ 2653863 w 7379537"/>
                  <a:gd name="connsiteY65" fmla="*/ 694062 h 6376148"/>
                  <a:gd name="connsiteX66" fmla="*/ 2697930 w 7379537"/>
                  <a:gd name="connsiteY66" fmla="*/ 683045 h 6376148"/>
                  <a:gd name="connsiteX67" fmla="*/ 2753015 w 7379537"/>
                  <a:gd name="connsiteY67" fmla="*/ 694062 h 6376148"/>
                  <a:gd name="connsiteX68" fmla="*/ 2730981 w 7379537"/>
                  <a:gd name="connsiteY68" fmla="*/ 815248 h 6376148"/>
                  <a:gd name="connsiteX69" fmla="*/ 2775048 w 7379537"/>
                  <a:gd name="connsiteY69" fmla="*/ 837282 h 6376148"/>
                  <a:gd name="connsiteX70" fmla="*/ 2808099 w 7379537"/>
                  <a:gd name="connsiteY70" fmla="*/ 859315 h 6376148"/>
                  <a:gd name="connsiteX71" fmla="*/ 2841150 w 7379537"/>
                  <a:gd name="connsiteY71" fmla="*/ 870332 h 6376148"/>
                  <a:gd name="connsiteX72" fmla="*/ 2874200 w 7379537"/>
                  <a:gd name="connsiteY72" fmla="*/ 892366 h 6376148"/>
                  <a:gd name="connsiteX73" fmla="*/ 2907251 w 7379537"/>
                  <a:gd name="connsiteY73" fmla="*/ 903383 h 6376148"/>
                  <a:gd name="connsiteX74" fmla="*/ 2929285 w 7379537"/>
                  <a:gd name="connsiteY74" fmla="*/ 936433 h 6376148"/>
                  <a:gd name="connsiteX75" fmla="*/ 2918268 w 7379537"/>
                  <a:gd name="connsiteY75" fmla="*/ 969484 h 6376148"/>
                  <a:gd name="connsiteX76" fmla="*/ 2984369 w 7379537"/>
                  <a:gd name="connsiteY76" fmla="*/ 1013551 h 6376148"/>
                  <a:gd name="connsiteX77" fmla="*/ 3006403 w 7379537"/>
                  <a:gd name="connsiteY77" fmla="*/ 1046602 h 6376148"/>
                  <a:gd name="connsiteX78" fmla="*/ 3017420 w 7379537"/>
                  <a:gd name="connsiteY78" fmla="*/ 1090670 h 6376148"/>
                  <a:gd name="connsiteX79" fmla="*/ 3028436 w 7379537"/>
                  <a:gd name="connsiteY79" fmla="*/ 1123720 h 6376148"/>
                  <a:gd name="connsiteX80" fmla="*/ 3039453 w 7379537"/>
                  <a:gd name="connsiteY80" fmla="*/ 1167788 h 6376148"/>
                  <a:gd name="connsiteX81" fmla="*/ 3138605 w 7379537"/>
                  <a:gd name="connsiteY81" fmla="*/ 1178805 h 6376148"/>
                  <a:gd name="connsiteX82" fmla="*/ 3171656 w 7379537"/>
                  <a:gd name="connsiteY82" fmla="*/ 1189821 h 6376148"/>
                  <a:gd name="connsiteX83" fmla="*/ 3171656 w 7379537"/>
                  <a:gd name="connsiteY83" fmla="*/ 1266939 h 6376148"/>
                  <a:gd name="connsiteX84" fmla="*/ 3138605 w 7379537"/>
                  <a:gd name="connsiteY84" fmla="*/ 1277956 h 6376148"/>
                  <a:gd name="connsiteX85" fmla="*/ 2951318 w 7379537"/>
                  <a:gd name="connsiteY85" fmla="*/ 1288973 h 6376148"/>
                  <a:gd name="connsiteX86" fmla="*/ 2940302 w 7379537"/>
                  <a:gd name="connsiteY86" fmla="*/ 1322024 h 6376148"/>
                  <a:gd name="connsiteX87" fmla="*/ 2951318 w 7379537"/>
                  <a:gd name="connsiteY87" fmla="*/ 1355074 h 6376148"/>
                  <a:gd name="connsiteX88" fmla="*/ 3006403 w 7379537"/>
                  <a:gd name="connsiteY88" fmla="*/ 1432192 h 6376148"/>
                  <a:gd name="connsiteX89" fmla="*/ 3039453 w 7379537"/>
                  <a:gd name="connsiteY89" fmla="*/ 1454226 h 6376148"/>
                  <a:gd name="connsiteX90" fmla="*/ 3116571 w 7379537"/>
                  <a:gd name="connsiteY90" fmla="*/ 1520327 h 6376148"/>
                  <a:gd name="connsiteX91" fmla="*/ 3182673 w 7379537"/>
                  <a:gd name="connsiteY91" fmla="*/ 1564395 h 6376148"/>
                  <a:gd name="connsiteX92" fmla="*/ 3226740 w 7379537"/>
                  <a:gd name="connsiteY92" fmla="*/ 1586429 h 6376148"/>
                  <a:gd name="connsiteX93" fmla="*/ 3292841 w 7379537"/>
                  <a:gd name="connsiteY93" fmla="*/ 1608462 h 6376148"/>
                  <a:gd name="connsiteX94" fmla="*/ 3259791 w 7379537"/>
                  <a:gd name="connsiteY94" fmla="*/ 1630496 h 6376148"/>
                  <a:gd name="connsiteX95" fmla="*/ 3160639 w 7379537"/>
                  <a:gd name="connsiteY95" fmla="*/ 1608462 h 6376148"/>
                  <a:gd name="connsiteX96" fmla="*/ 3105555 w 7379537"/>
                  <a:gd name="connsiteY96" fmla="*/ 1597445 h 6376148"/>
                  <a:gd name="connsiteX97" fmla="*/ 3039453 w 7379537"/>
                  <a:gd name="connsiteY97" fmla="*/ 1575412 h 6376148"/>
                  <a:gd name="connsiteX98" fmla="*/ 2951318 w 7379537"/>
                  <a:gd name="connsiteY98" fmla="*/ 1553378 h 6376148"/>
                  <a:gd name="connsiteX99" fmla="*/ 2907251 w 7379537"/>
                  <a:gd name="connsiteY99" fmla="*/ 1542361 h 6376148"/>
                  <a:gd name="connsiteX100" fmla="*/ 2874200 w 7379537"/>
                  <a:gd name="connsiteY100" fmla="*/ 1531344 h 6376148"/>
                  <a:gd name="connsiteX101" fmla="*/ 2730981 w 7379537"/>
                  <a:gd name="connsiteY101" fmla="*/ 1542361 h 6376148"/>
                  <a:gd name="connsiteX102" fmla="*/ 2764032 w 7379537"/>
                  <a:gd name="connsiteY102" fmla="*/ 1564395 h 6376148"/>
                  <a:gd name="connsiteX103" fmla="*/ 2918268 w 7379537"/>
                  <a:gd name="connsiteY103" fmla="*/ 1575412 h 6376148"/>
                  <a:gd name="connsiteX104" fmla="*/ 3017420 w 7379537"/>
                  <a:gd name="connsiteY104" fmla="*/ 1641513 h 6376148"/>
                  <a:gd name="connsiteX105" fmla="*/ 3050470 w 7379537"/>
                  <a:gd name="connsiteY105" fmla="*/ 1663547 h 6376148"/>
                  <a:gd name="connsiteX106" fmla="*/ 3039453 w 7379537"/>
                  <a:gd name="connsiteY106" fmla="*/ 1949985 h 6376148"/>
                  <a:gd name="connsiteX107" fmla="*/ 3006403 w 7379537"/>
                  <a:gd name="connsiteY107" fmla="*/ 1961002 h 6376148"/>
                  <a:gd name="connsiteX108" fmla="*/ 2918268 w 7379537"/>
                  <a:gd name="connsiteY108" fmla="*/ 1983036 h 6376148"/>
                  <a:gd name="connsiteX109" fmla="*/ 2852167 w 7379537"/>
                  <a:gd name="connsiteY109" fmla="*/ 2005070 h 6376148"/>
                  <a:gd name="connsiteX110" fmla="*/ 2863183 w 7379537"/>
                  <a:gd name="connsiteY110" fmla="*/ 2115238 h 6376148"/>
                  <a:gd name="connsiteX111" fmla="*/ 2896234 w 7379537"/>
                  <a:gd name="connsiteY111" fmla="*/ 2148289 h 6376148"/>
                  <a:gd name="connsiteX112" fmla="*/ 2929285 w 7379537"/>
                  <a:gd name="connsiteY112" fmla="*/ 2170323 h 6376148"/>
                  <a:gd name="connsiteX113" fmla="*/ 2995386 w 7379537"/>
                  <a:gd name="connsiteY113" fmla="*/ 2214390 h 6376148"/>
                  <a:gd name="connsiteX114" fmla="*/ 3017420 w 7379537"/>
                  <a:gd name="connsiteY114" fmla="*/ 2247441 h 6376148"/>
                  <a:gd name="connsiteX115" fmla="*/ 3050470 w 7379537"/>
                  <a:gd name="connsiteY115" fmla="*/ 2269474 h 6376148"/>
                  <a:gd name="connsiteX116" fmla="*/ 3061487 w 7379537"/>
                  <a:gd name="connsiteY116" fmla="*/ 2302525 h 6376148"/>
                  <a:gd name="connsiteX117" fmla="*/ 3050470 w 7379537"/>
                  <a:gd name="connsiteY117" fmla="*/ 2500829 h 6376148"/>
                  <a:gd name="connsiteX118" fmla="*/ 3270808 w 7379537"/>
                  <a:gd name="connsiteY118" fmla="*/ 2522862 h 6376148"/>
                  <a:gd name="connsiteX119" fmla="*/ 4185208 w 7379537"/>
                  <a:gd name="connsiteY119" fmla="*/ 2511845 h 6376148"/>
                  <a:gd name="connsiteX120" fmla="*/ 4339068 w 7379537"/>
                  <a:gd name="connsiteY120" fmla="*/ 2291508 h 6376148"/>
                  <a:gd name="connsiteX121" fmla="*/ 4251309 w 7379537"/>
                  <a:gd name="connsiteY121" fmla="*/ 2247441 h 6376148"/>
                  <a:gd name="connsiteX122" fmla="*/ 4498641 w 7379537"/>
                  <a:gd name="connsiteY122" fmla="*/ 2214390 h 6376148"/>
                  <a:gd name="connsiteX123" fmla="*/ 4350461 w 7379537"/>
                  <a:gd name="connsiteY123" fmla="*/ 2192356 h 6376148"/>
                  <a:gd name="connsiteX124" fmla="*/ 4427579 w 7379537"/>
                  <a:gd name="connsiteY124" fmla="*/ 2137272 h 6376148"/>
                  <a:gd name="connsiteX125" fmla="*/ 4460629 w 7379537"/>
                  <a:gd name="connsiteY125" fmla="*/ 2126255 h 6376148"/>
                  <a:gd name="connsiteX126" fmla="*/ 4471646 w 7379537"/>
                  <a:gd name="connsiteY126" fmla="*/ 2093205 h 6376148"/>
                  <a:gd name="connsiteX127" fmla="*/ 4460629 w 7379537"/>
                  <a:gd name="connsiteY127" fmla="*/ 1806766 h 6376148"/>
                  <a:gd name="connsiteX128" fmla="*/ 4449612 w 7379537"/>
                  <a:gd name="connsiteY128" fmla="*/ 1773715 h 6376148"/>
                  <a:gd name="connsiteX129" fmla="*/ 4416562 w 7379537"/>
                  <a:gd name="connsiteY129" fmla="*/ 1751682 h 6376148"/>
                  <a:gd name="connsiteX130" fmla="*/ 4339444 w 7379537"/>
                  <a:gd name="connsiteY130" fmla="*/ 1696597 h 6376148"/>
                  <a:gd name="connsiteX131" fmla="*/ 4284359 w 7379537"/>
                  <a:gd name="connsiteY131" fmla="*/ 1597445 h 6376148"/>
                  <a:gd name="connsiteX132" fmla="*/ 4262326 w 7379537"/>
                  <a:gd name="connsiteY132" fmla="*/ 1564395 h 6376148"/>
                  <a:gd name="connsiteX133" fmla="*/ 4240292 w 7379537"/>
                  <a:gd name="connsiteY133" fmla="*/ 1498294 h 6376148"/>
                  <a:gd name="connsiteX134" fmla="*/ 4273342 w 7379537"/>
                  <a:gd name="connsiteY134" fmla="*/ 1366091 h 6376148"/>
                  <a:gd name="connsiteX135" fmla="*/ 4306393 w 7379537"/>
                  <a:gd name="connsiteY135" fmla="*/ 1299990 h 6376148"/>
                  <a:gd name="connsiteX136" fmla="*/ 4339444 w 7379537"/>
                  <a:gd name="connsiteY136" fmla="*/ 1288973 h 6376148"/>
                  <a:gd name="connsiteX137" fmla="*/ 4372494 w 7379537"/>
                  <a:gd name="connsiteY137" fmla="*/ 1266939 h 6376148"/>
                  <a:gd name="connsiteX138" fmla="*/ 4405545 w 7379537"/>
                  <a:gd name="connsiteY138" fmla="*/ 1200838 h 6376148"/>
                  <a:gd name="connsiteX139" fmla="*/ 4416562 w 7379537"/>
                  <a:gd name="connsiteY139" fmla="*/ 969484 h 6376148"/>
                  <a:gd name="connsiteX140" fmla="*/ 4427579 w 7379537"/>
                  <a:gd name="connsiteY140" fmla="*/ 936433 h 6376148"/>
                  <a:gd name="connsiteX141" fmla="*/ 4471646 w 7379537"/>
                  <a:gd name="connsiteY141" fmla="*/ 870332 h 6376148"/>
                  <a:gd name="connsiteX142" fmla="*/ 4493680 w 7379537"/>
                  <a:gd name="connsiteY142" fmla="*/ 837282 h 6376148"/>
                  <a:gd name="connsiteX143" fmla="*/ 4559781 w 7379537"/>
                  <a:gd name="connsiteY143" fmla="*/ 793214 h 6376148"/>
                  <a:gd name="connsiteX144" fmla="*/ 4581815 w 7379537"/>
                  <a:gd name="connsiteY144" fmla="*/ 760164 h 6376148"/>
                  <a:gd name="connsiteX145" fmla="*/ 4647916 w 7379537"/>
                  <a:gd name="connsiteY145" fmla="*/ 716096 h 6376148"/>
                  <a:gd name="connsiteX146" fmla="*/ 5000456 w 7379537"/>
                  <a:gd name="connsiteY146" fmla="*/ 694062 h 6376148"/>
                  <a:gd name="connsiteX147" fmla="*/ 5033506 w 7379537"/>
                  <a:gd name="connsiteY147" fmla="*/ 672029 h 6376148"/>
                  <a:gd name="connsiteX148" fmla="*/ 5055540 w 7379537"/>
                  <a:gd name="connsiteY148" fmla="*/ 605927 h 6376148"/>
                  <a:gd name="connsiteX149" fmla="*/ 5121641 w 7379537"/>
                  <a:gd name="connsiteY149" fmla="*/ 583894 h 6376148"/>
                  <a:gd name="connsiteX150" fmla="*/ 5154692 w 7379537"/>
                  <a:gd name="connsiteY150" fmla="*/ 572877 h 6376148"/>
                  <a:gd name="connsiteX151" fmla="*/ 5562316 w 7379537"/>
                  <a:gd name="connsiteY151" fmla="*/ 583894 h 6376148"/>
                  <a:gd name="connsiteX152" fmla="*/ 5595367 w 7379537"/>
                  <a:gd name="connsiteY152" fmla="*/ 594911 h 6376148"/>
                  <a:gd name="connsiteX153" fmla="*/ 5694518 w 7379537"/>
                  <a:gd name="connsiteY153" fmla="*/ 605927 h 6376148"/>
                  <a:gd name="connsiteX154" fmla="*/ 5760620 w 7379537"/>
                  <a:gd name="connsiteY154" fmla="*/ 627961 h 6376148"/>
                  <a:gd name="connsiteX155" fmla="*/ 5837738 w 7379537"/>
                  <a:gd name="connsiteY155" fmla="*/ 649995 h 6376148"/>
                  <a:gd name="connsiteX156" fmla="*/ 5903839 w 7379537"/>
                  <a:gd name="connsiteY156" fmla="*/ 683045 h 6376148"/>
                  <a:gd name="connsiteX157" fmla="*/ 5936889 w 7379537"/>
                  <a:gd name="connsiteY157" fmla="*/ 705079 h 6376148"/>
                  <a:gd name="connsiteX158" fmla="*/ 5969940 w 7379537"/>
                  <a:gd name="connsiteY158" fmla="*/ 738130 h 6376148"/>
                  <a:gd name="connsiteX159" fmla="*/ 6025024 w 7379537"/>
                  <a:gd name="connsiteY159" fmla="*/ 749147 h 6376148"/>
                  <a:gd name="connsiteX160" fmla="*/ 6036041 w 7379537"/>
                  <a:gd name="connsiteY160" fmla="*/ 804231 h 6376148"/>
                  <a:gd name="connsiteX161" fmla="*/ 6047058 w 7379537"/>
                  <a:gd name="connsiteY161" fmla="*/ 837282 h 6376148"/>
                  <a:gd name="connsiteX162" fmla="*/ 6080109 w 7379537"/>
                  <a:gd name="connsiteY162" fmla="*/ 815248 h 6376148"/>
                  <a:gd name="connsiteX163" fmla="*/ 6146210 w 7379537"/>
                  <a:gd name="connsiteY163" fmla="*/ 793214 h 6376148"/>
                  <a:gd name="connsiteX164" fmla="*/ 6190277 w 7379537"/>
                  <a:gd name="connsiteY164" fmla="*/ 892366 h 6376148"/>
                  <a:gd name="connsiteX165" fmla="*/ 6201294 w 7379537"/>
                  <a:gd name="connsiteY165" fmla="*/ 925417 h 6376148"/>
                  <a:gd name="connsiteX166" fmla="*/ 6289429 w 7379537"/>
                  <a:gd name="connsiteY166" fmla="*/ 958467 h 6376148"/>
                  <a:gd name="connsiteX167" fmla="*/ 6410615 w 7379537"/>
                  <a:gd name="connsiteY167" fmla="*/ 991518 h 6376148"/>
                  <a:gd name="connsiteX168" fmla="*/ 6443665 w 7379537"/>
                  <a:gd name="connsiteY168" fmla="*/ 1002535 h 6376148"/>
                  <a:gd name="connsiteX169" fmla="*/ 6465699 w 7379537"/>
                  <a:gd name="connsiteY169" fmla="*/ 1035585 h 6376148"/>
                  <a:gd name="connsiteX170" fmla="*/ 6498750 w 7379537"/>
                  <a:gd name="connsiteY170" fmla="*/ 1057619 h 6376148"/>
                  <a:gd name="connsiteX171" fmla="*/ 6553834 w 7379537"/>
                  <a:gd name="connsiteY171" fmla="*/ 1167788 h 6376148"/>
                  <a:gd name="connsiteX172" fmla="*/ 6520783 w 7379537"/>
                  <a:gd name="connsiteY172" fmla="*/ 1178805 h 6376148"/>
                  <a:gd name="connsiteX173" fmla="*/ 6399598 w 7379537"/>
                  <a:gd name="connsiteY173" fmla="*/ 1189821 h 6376148"/>
                  <a:gd name="connsiteX174" fmla="*/ 6432648 w 7379537"/>
                  <a:gd name="connsiteY174" fmla="*/ 1222872 h 6376148"/>
                  <a:gd name="connsiteX175" fmla="*/ 6476716 w 7379537"/>
                  <a:gd name="connsiteY175" fmla="*/ 1244906 h 6376148"/>
                  <a:gd name="connsiteX176" fmla="*/ 6520783 w 7379537"/>
                  <a:gd name="connsiteY176" fmla="*/ 1277956 h 6376148"/>
                  <a:gd name="connsiteX177" fmla="*/ 6542817 w 7379537"/>
                  <a:gd name="connsiteY177" fmla="*/ 1311007 h 6376148"/>
                  <a:gd name="connsiteX178" fmla="*/ 6608918 w 7379537"/>
                  <a:gd name="connsiteY178" fmla="*/ 1366091 h 6376148"/>
                  <a:gd name="connsiteX179" fmla="*/ 6619935 w 7379537"/>
                  <a:gd name="connsiteY179" fmla="*/ 1432192 h 6376148"/>
                  <a:gd name="connsiteX180" fmla="*/ 6630952 w 7379537"/>
                  <a:gd name="connsiteY180" fmla="*/ 1465243 h 6376148"/>
                  <a:gd name="connsiteX181" fmla="*/ 6664003 w 7379537"/>
                  <a:gd name="connsiteY181" fmla="*/ 1597445 h 6376148"/>
                  <a:gd name="connsiteX182" fmla="*/ 6697053 w 7379537"/>
                  <a:gd name="connsiteY182" fmla="*/ 1619479 h 6376148"/>
                  <a:gd name="connsiteX183" fmla="*/ 6741121 w 7379537"/>
                  <a:gd name="connsiteY183" fmla="*/ 1685580 h 6376148"/>
                  <a:gd name="connsiteX184" fmla="*/ 6763155 w 7379537"/>
                  <a:gd name="connsiteY184" fmla="*/ 1718631 h 6376148"/>
                  <a:gd name="connsiteX185" fmla="*/ 6763155 w 7379537"/>
                  <a:gd name="connsiteY185" fmla="*/ 1795749 h 6376148"/>
                  <a:gd name="connsiteX186" fmla="*/ 6752138 w 7379537"/>
                  <a:gd name="connsiteY186" fmla="*/ 1762698 h 6376148"/>
                  <a:gd name="connsiteX187" fmla="*/ 6719087 w 7379537"/>
                  <a:gd name="connsiteY187" fmla="*/ 1729648 h 6376148"/>
                  <a:gd name="connsiteX188" fmla="*/ 6708070 w 7379537"/>
                  <a:gd name="connsiteY188" fmla="*/ 1696597 h 6376148"/>
                  <a:gd name="connsiteX189" fmla="*/ 6664003 w 7379537"/>
                  <a:gd name="connsiteY189" fmla="*/ 1630496 h 6376148"/>
                  <a:gd name="connsiteX190" fmla="*/ 6652986 w 7379537"/>
                  <a:gd name="connsiteY190" fmla="*/ 1597445 h 6376148"/>
                  <a:gd name="connsiteX191" fmla="*/ 6664003 w 7379537"/>
                  <a:gd name="connsiteY191" fmla="*/ 1839817 h 6376148"/>
                  <a:gd name="connsiteX192" fmla="*/ 6675020 w 7379537"/>
                  <a:gd name="connsiteY192" fmla="*/ 1872867 h 6376148"/>
                  <a:gd name="connsiteX193" fmla="*/ 6697053 w 7379537"/>
                  <a:gd name="connsiteY193" fmla="*/ 1905918 h 6376148"/>
                  <a:gd name="connsiteX194" fmla="*/ 6719087 w 7379537"/>
                  <a:gd name="connsiteY194" fmla="*/ 2049137 h 6376148"/>
                  <a:gd name="connsiteX195" fmla="*/ 6741121 w 7379537"/>
                  <a:gd name="connsiteY195" fmla="*/ 2082188 h 6376148"/>
                  <a:gd name="connsiteX196" fmla="*/ 6719087 w 7379537"/>
                  <a:gd name="connsiteY196" fmla="*/ 2115238 h 6376148"/>
                  <a:gd name="connsiteX197" fmla="*/ 6675020 w 7379537"/>
                  <a:gd name="connsiteY197" fmla="*/ 2159306 h 6376148"/>
                  <a:gd name="connsiteX198" fmla="*/ 6697053 w 7379537"/>
                  <a:gd name="connsiteY198" fmla="*/ 2192356 h 6376148"/>
                  <a:gd name="connsiteX199" fmla="*/ 6730104 w 7379537"/>
                  <a:gd name="connsiteY199" fmla="*/ 2203373 h 6376148"/>
                  <a:gd name="connsiteX200" fmla="*/ 6763155 w 7379537"/>
                  <a:gd name="connsiteY200" fmla="*/ 2225407 h 6376148"/>
                  <a:gd name="connsiteX201" fmla="*/ 6818239 w 7379537"/>
                  <a:gd name="connsiteY201" fmla="*/ 2269474 h 6376148"/>
                  <a:gd name="connsiteX202" fmla="*/ 6840273 w 7379537"/>
                  <a:gd name="connsiteY202" fmla="*/ 2302525 h 6376148"/>
                  <a:gd name="connsiteX203" fmla="*/ 6917391 w 7379537"/>
                  <a:gd name="connsiteY203" fmla="*/ 2357609 h 6376148"/>
                  <a:gd name="connsiteX204" fmla="*/ 6939424 w 7379537"/>
                  <a:gd name="connsiteY204" fmla="*/ 2390660 h 6376148"/>
                  <a:gd name="connsiteX205" fmla="*/ 6961458 w 7379537"/>
                  <a:gd name="connsiteY205" fmla="*/ 2456761 h 6376148"/>
                  <a:gd name="connsiteX206" fmla="*/ 7005526 w 7379537"/>
                  <a:gd name="connsiteY206" fmla="*/ 2522862 h 6376148"/>
                  <a:gd name="connsiteX207" fmla="*/ 6950441 w 7379537"/>
                  <a:gd name="connsiteY207" fmla="*/ 2644048 h 6376148"/>
                  <a:gd name="connsiteX208" fmla="*/ 6917391 w 7379537"/>
                  <a:gd name="connsiteY208" fmla="*/ 2666082 h 6376148"/>
                  <a:gd name="connsiteX209" fmla="*/ 6851289 w 7379537"/>
                  <a:gd name="connsiteY209" fmla="*/ 2732183 h 6376148"/>
                  <a:gd name="connsiteX210" fmla="*/ 6785188 w 7379537"/>
                  <a:gd name="connsiteY210" fmla="*/ 2765233 h 6376148"/>
                  <a:gd name="connsiteX211" fmla="*/ 6741121 w 7379537"/>
                  <a:gd name="connsiteY211" fmla="*/ 2831335 h 6376148"/>
                  <a:gd name="connsiteX212" fmla="*/ 6697053 w 7379537"/>
                  <a:gd name="connsiteY212" fmla="*/ 2897436 h 6376148"/>
                  <a:gd name="connsiteX213" fmla="*/ 6664003 w 7379537"/>
                  <a:gd name="connsiteY213" fmla="*/ 2963537 h 6376148"/>
                  <a:gd name="connsiteX214" fmla="*/ 6641969 w 7379537"/>
                  <a:gd name="connsiteY214" fmla="*/ 2996588 h 6376148"/>
                  <a:gd name="connsiteX215" fmla="*/ 6675020 w 7379537"/>
                  <a:gd name="connsiteY215" fmla="*/ 3007605 h 6376148"/>
                  <a:gd name="connsiteX216" fmla="*/ 6630952 w 7379537"/>
                  <a:gd name="connsiteY216" fmla="*/ 3415229 h 6376148"/>
                  <a:gd name="connsiteX217" fmla="*/ 6664003 w 7379537"/>
                  <a:gd name="connsiteY217" fmla="*/ 3558448 h 6376148"/>
                  <a:gd name="connsiteX218" fmla="*/ 6664003 w 7379537"/>
                  <a:gd name="connsiteY218" fmla="*/ 3558448 h 6376148"/>
                  <a:gd name="connsiteX219" fmla="*/ 6675020 w 7379537"/>
                  <a:gd name="connsiteY219" fmla="*/ 3613532 h 6376148"/>
                  <a:gd name="connsiteX220" fmla="*/ 6686036 w 7379537"/>
                  <a:gd name="connsiteY220" fmla="*/ 3657600 h 6376148"/>
                  <a:gd name="connsiteX221" fmla="*/ 6697053 w 7379537"/>
                  <a:gd name="connsiteY221" fmla="*/ 3723701 h 6376148"/>
                  <a:gd name="connsiteX222" fmla="*/ 6719087 w 7379537"/>
                  <a:gd name="connsiteY222" fmla="*/ 3811836 h 6376148"/>
                  <a:gd name="connsiteX223" fmla="*/ 6730104 w 7379537"/>
                  <a:gd name="connsiteY223" fmla="*/ 3922005 h 6376148"/>
                  <a:gd name="connsiteX224" fmla="*/ 6752138 w 7379537"/>
                  <a:gd name="connsiteY224" fmla="*/ 4087258 h 6376148"/>
                  <a:gd name="connsiteX225" fmla="*/ 6785188 w 7379537"/>
                  <a:gd name="connsiteY225" fmla="*/ 4340645 h 6376148"/>
                  <a:gd name="connsiteX226" fmla="*/ 6796205 w 7379537"/>
                  <a:gd name="connsiteY226" fmla="*/ 4461831 h 6376148"/>
                  <a:gd name="connsiteX227" fmla="*/ 6818239 w 7379537"/>
                  <a:gd name="connsiteY227" fmla="*/ 4560983 h 6376148"/>
                  <a:gd name="connsiteX228" fmla="*/ 6829256 w 7379537"/>
                  <a:gd name="connsiteY228" fmla="*/ 4627084 h 6376148"/>
                  <a:gd name="connsiteX229" fmla="*/ 6862306 w 7379537"/>
                  <a:gd name="connsiteY229" fmla="*/ 4638101 h 6376148"/>
                  <a:gd name="connsiteX230" fmla="*/ 6895357 w 7379537"/>
                  <a:gd name="connsiteY230" fmla="*/ 4660135 h 6376148"/>
                  <a:gd name="connsiteX231" fmla="*/ 6994509 w 7379537"/>
                  <a:gd name="connsiteY231" fmla="*/ 4704202 h 6376148"/>
                  <a:gd name="connsiteX232" fmla="*/ 7049593 w 7379537"/>
                  <a:gd name="connsiteY232" fmla="*/ 4803354 h 6376148"/>
                  <a:gd name="connsiteX233" fmla="*/ 7082644 w 7379537"/>
                  <a:gd name="connsiteY233" fmla="*/ 4825388 h 6376148"/>
                  <a:gd name="connsiteX234" fmla="*/ 7104677 w 7379537"/>
                  <a:gd name="connsiteY234" fmla="*/ 4858438 h 6376148"/>
                  <a:gd name="connsiteX235" fmla="*/ 7104677 w 7379537"/>
                  <a:gd name="connsiteY235" fmla="*/ 4935556 h 6376148"/>
                  <a:gd name="connsiteX236" fmla="*/ 6708070 w 7379537"/>
                  <a:gd name="connsiteY236" fmla="*/ 4946573 h 6376148"/>
                  <a:gd name="connsiteX237" fmla="*/ 6608918 w 7379537"/>
                  <a:gd name="connsiteY237" fmla="*/ 4979624 h 6376148"/>
                  <a:gd name="connsiteX238" fmla="*/ 6575868 w 7379537"/>
                  <a:gd name="connsiteY238" fmla="*/ 4990641 h 6376148"/>
                  <a:gd name="connsiteX239" fmla="*/ 6355530 w 7379537"/>
                  <a:gd name="connsiteY239" fmla="*/ 5001658 h 6376148"/>
                  <a:gd name="connsiteX240" fmla="*/ 5936889 w 7379537"/>
                  <a:gd name="connsiteY240" fmla="*/ 5023691 h 6376148"/>
                  <a:gd name="connsiteX241" fmla="*/ 5848755 w 7379537"/>
                  <a:gd name="connsiteY241" fmla="*/ 5034708 h 6376148"/>
                  <a:gd name="connsiteX242" fmla="*/ 5033506 w 7379537"/>
                  <a:gd name="connsiteY242" fmla="*/ 5067759 h 6376148"/>
                  <a:gd name="connsiteX243" fmla="*/ 5044523 w 7379537"/>
                  <a:gd name="connsiteY243" fmla="*/ 5100809 h 6376148"/>
                  <a:gd name="connsiteX244" fmla="*/ 4625882 w 7379537"/>
                  <a:gd name="connsiteY244" fmla="*/ 5310130 h 6376148"/>
                  <a:gd name="connsiteX245" fmla="*/ 3986904 w 7379537"/>
                  <a:gd name="connsiteY245" fmla="*/ 5299113 h 6376148"/>
                  <a:gd name="connsiteX246" fmla="*/ 3920803 w 7379537"/>
                  <a:gd name="connsiteY246" fmla="*/ 5277079 h 6376148"/>
                  <a:gd name="connsiteX247" fmla="*/ 3876735 w 7379537"/>
                  <a:gd name="connsiteY247" fmla="*/ 5266062 h 6376148"/>
                  <a:gd name="connsiteX248" fmla="*/ 3733516 w 7379537"/>
                  <a:gd name="connsiteY248" fmla="*/ 5255045 h 6376148"/>
                  <a:gd name="connsiteX249" fmla="*/ 3582868 w 7379537"/>
                  <a:gd name="connsiteY249" fmla="*/ 5244029 h 6376148"/>
                  <a:gd name="connsiteX250" fmla="*/ 2730981 w 7379537"/>
                  <a:gd name="connsiteY250" fmla="*/ 5221995 h 6376148"/>
                  <a:gd name="connsiteX251" fmla="*/ 2697930 w 7379537"/>
                  <a:gd name="connsiteY251" fmla="*/ 5199961 h 6376148"/>
                  <a:gd name="connsiteX252" fmla="*/ 2631829 w 7379537"/>
                  <a:gd name="connsiteY252" fmla="*/ 5166911 h 6376148"/>
                  <a:gd name="connsiteX253" fmla="*/ 2598779 w 7379537"/>
                  <a:gd name="connsiteY253" fmla="*/ 5133860 h 6376148"/>
                  <a:gd name="connsiteX254" fmla="*/ 2565728 w 7379537"/>
                  <a:gd name="connsiteY254" fmla="*/ 5122843 h 6376148"/>
                  <a:gd name="connsiteX255" fmla="*/ 2499627 w 7379537"/>
                  <a:gd name="connsiteY255" fmla="*/ 5210611 h 6376148"/>
                  <a:gd name="connsiteX256" fmla="*/ 2246239 w 7379537"/>
                  <a:gd name="connsiteY256" fmla="*/ 5089792 h 6376148"/>
                  <a:gd name="connsiteX257" fmla="*/ 2202171 w 7379537"/>
                  <a:gd name="connsiteY257" fmla="*/ 5100809 h 6376148"/>
                  <a:gd name="connsiteX258" fmla="*/ 1981834 w 7379537"/>
                  <a:gd name="connsiteY258" fmla="*/ 5111826 h 6376148"/>
                  <a:gd name="connsiteX259" fmla="*/ 1023367 w 7379537"/>
                  <a:gd name="connsiteY259" fmla="*/ 5100809 h 6376148"/>
                  <a:gd name="connsiteX260" fmla="*/ 1001333 w 7379537"/>
                  <a:gd name="connsiteY260" fmla="*/ 5034708 h 6376148"/>
                  <a:gd name="connsiteX261" fmla="*/ 990316 w 7379537"/>
                  <a:gd name="connsiteY261" fmla="*/ 5001658 h 6376148"/>
                  <a:gd name="connsiteX262" fmla="*/ 979299 w 7379537"/>
                  <a:gd name="connsiteY262" fmla="*/ 4968607 h 6376148"/>
                  <a:gd name="connsiteX263" fmla="*/ 968282 w 7379537"/>
                  <a:gd name="connsiteY263" fmla="*/ 2699132 h 6376148"/>
                  <a:gd name="connsiteX264" fmla="*/ 913198 w 7379537"/>
                  <a:gd name="connsiteY264" fmla="*/ 2599980 h 6376148"/>
                  <a:gd name="connsiteX265" fmla="*/ 891164 w 7379537"/>
                  <a:gd name="connsiteY265" fmla="*/ 2566930 h 6376148"/>
                  <a:gd name="connsiteX266" fmla="*/ 880147 w 7379537"/>
                  <a:gd name="connsiteY266" fmla="*/ 2390660 h 6376148"/>
                  <a:gd name="connsiteX267" fmla="*/ 858114 w 7379537"/>
                  <a:gd name="connsiteY267" fmla="*/ 2357609 h 6376148"/>
                  <a:gd name="connsiteX268" fmla="*/ 880147 w 7379537"/>
                  <a:gd name="connsiteY268" fmla="*/ 2192356 h 6376148"/>
                  <a:gd name="connsiteX269" fmla="*/ 924215 w 7379537"/>
                  <a:gd name="connsiteY269" fmla="*/ 2126255 h 6376148"/>
                  <a:gd name="connsiteX270" fmla="*/ 935232 w 7379537"/>
                  <a:gd name="connsiteY270" fmla="*/ 2093205 h 6376148"/>
                  <a:gd name="connsiteX271" fmla="*/ 957265 w 7379537"/>
                  <a:gd name="connsiteY271" fmla="*/ 2060154 h 6376148"/>
                  <a:gd name="connsiteX272" fmla="*/ 979299 w 7379537"/>
                  <a:gd name="connsiteY272" fmla="*/ 1994053 h 6376148"/>
                  <a:gd name="connsiteX273" fmla="*/ 968282 w 7379537"/>
                  <a:gd name="connsiteY273" fmla="*/ 1938968 h 6376148"/>
                  <a:gd name="connsiteX274" fmla="*/ 935232 w 7379537"/>
                  <a:gd name="connsiteY274" fmla="*/ 1949985 h 6376148"/>
                  <a:gd name="connsiteX275" fmla="*/ 869130 w 7379537"/>
                  <a:gd name="connsiteY275" fmla="*/ 1983036 h 6376148"/>
                  <a:gd name="connsiteX276" fmla="*/ 758962 w 7379537"/>
                  <a:gd name="connsiteY276" fmla="*/ 1994053 h 6376148"/>
                  <a:gd name="connsiteX277" fmla="*/ 703877 w 7379537"/>
                  <a:gd name="connsiteY277" fmla="*/ 2005070 h 6376148"/>
                  <a:gd name="connsiteX278" fmla="*/ 659810 w 7379537"/>
                  <a:gd name="connsiteY278" fmla="*/ 2104221 h 6376148"/>
                  <a:gd name="connsiteX279" fmla="*/ 648793 w 7379537"/>
                  <a:gd name="connsiteY279" fmla="*/ 2137272 h 6376148"/>
                  <a:gd name="connsiteX280" fmla="*/ 615742 w 7379537"/>
                  <a:gd name="connsiteY280" fmla="*/ 2148289 h 6376148"/>
                  <a:gd name="connsiteX281" fmla="*/ 582692 w 7379537"/>
                  <a:gd name="connsiteY281" fmla="*/ 2170323 h 6376148"/>
                  <a:gd name="connsiteX282" fmla="*/ 560658 w 7379537"/>
                  <a:gd name="connsiteY282" fmla="*/ 2104221 h 6376148"/>
                  <a:gd name="connsiteX283" fmla="*/ 571675 w 7379537"/>
                  <a:gd name="connsiteY283" fmla="*/ 2027103 h 6376148"/>
                  <a:gd name="connsiteX284" fmla="*/ 582692 w 7379537"/>
                  <a:gd name="connsiteY284" fmla="*/ 1994053 h 6376148"/>
                  <a:gd name="connsiteX285" fmla="*/ 604726 w 7379537"/>
                  <a:gd name="connsiteY285" fmla="*/ 1961002 h 6376148"/>
                  <a:gd name="connsiteX286" fmla="*/ 560658 w 7379537"/>
                  <a:gd name="connsiteY286" fmla="*/ 1994053 h 6376148"/>
                  <a:gd name="connsiteX287" fmla="*/ 494557 w 7379537"/>
                  <a:gd name="connsiteY287" fmla="*/ 2016086 h 6376148"/>
                  <a:gd name="connsiteX288" fmla="*/ 450489 w 7379537"/>
                  <a:gd name="connsiteY288" fmla="*/ 1718631 h 6376148"/>
                  <a:gd name="connsiteX289" fmla="*/ 406422 w 7379537"/>
                  <a:gd name="connsiteY289" fmla="*/ 1729648 h 6376148"/>
                  <a:gd name="connsiteX290" fmla="*/ 373371 w 7379537"/>
                  <a:gd name="connsiteY290" fmla="*/ 2732183 h 6376148"/>
                  <a:gd name="connsiteX291" fmla="*/ 340321 w 7379537"/>
                  <a:gd name="connsiteY291" fmla="*/ 2842351 h 6376148"/>
                  <a:gd name="connsiteX292" fmla="*/ 307270 w 7379537"/>
                  <a:gd name="connsiteY292" fmla="*/ 2941503 h 6376148"/>
                  <a:gd name="connsiteX293" fmla="*/ 296253 w 7379537"/>
                  <a:gd name="connsiteY293" fmla="*/ 2974554 h 6376148"/>
                  <a:gd name="connsiteX294" fmla="*/ 285236 w 7379537"/>
                  <a:gd name="connsiteY294" fmla="*/ 3018621 h 6376148"/>
                  <a:gd name="connsiteX295" fmla="*/ 307270 w 7379537"/>
                  <a:gd name="connsiteY295" fmla="*/ 3602515 h 6376148"/>
                  <a:gd name="connsiteX296" fmla="*/ 318287 w 7379537"/>
                  <a:gd name="connsiteY296" fmla="*/ 3778785 h 6376148"/>
                  <a:gd name="connsiteX297" fmla="*/ 340321 w 7379537"/>
                  <a:gd name="connsiteY297" fmla="*/ 3855903 h 6376148"/>
                  <a:gd name="connsiteX298" fmla="*/ 351338 w 7379537"/>
                  <a:gd name="connsiteY298" fmla="*/ 6026226 h 6376148"/>
                  <a:gd name="connsiteX299" fmla="*/ 1552176 w 7379537"/>
                  <a:gd name="connsiteY299" fmla="*/ 6037243 h 6376148"/>
                  <a:gd name="connsiteX300" fmla="*/ 3050470 w 7379537"/>
                  <a:gd name="connsiteY300" fmla="*/ 6048260 h 6376148"/>
                  <a:gd name="connsiteX301" fmla="*/ 4273342 w 7379537"/>
                  <a:gd name="connsiteY301" fmla="*/ 6070294 h 6376148"/>
                  <a:gd name="connsiteX302" fmla="*/ 4703000 w 7379537"/>
                  <a:gd name="connsiteY302" fmla="*/ 6081311 h 6376148"/>
                  <a:gd name="connsiteX303" fmla="*/ 4780118 w 7379537"/>
                  <a:gd name="connsiteY303" fmla="*/ 6092327 h 6376148"/>
                  <a:gd name="connsiteX304" fmla="*/ 4846220 w 7379537"/>
                  <a:gd name="connsiteY304" fmla="*/ 6103344 h 6376148"/>
                  <a:gd name="connsiteX305" fmla="*/ 6741121 w 7379537"/>
                  <a:gd name="connsiteY305" fmla="*/ 6092327 h 6376148"/>
                  <a:gd name="connsiteX306" fmla="*/ 6796205 w 7379537"/>
                  <a:gd name="connsiteY306" fmla="*/ 6081311 h 6376148"/>
                  <a:gd name="connsiteX307" fmla="*/ 6862306 w 7379537"/>
                  <a:gd name="connsiteY307" fmla="*/ 6059277 h 6376148"/>
                  <a:gd name="connsiteX308" fmla="*/ 6895357 w 7379537"/>
                  <a:gd name="connsiteY308" fmla="*/ 6048260 h 6376148"/>
                  <a:gd name="connsiteX309" fmla="*/ 6928408 w 7379537"/>
                  <a:gd name="connsiteY309" fmla="*/ 6037243 h 6376148"/>
                  <a:gd name="connsiteX310" fmla="*/ 6972475 w 7379537"/>
                  <a:gd name="connsiteY310" fmla="*/ 6026226 h 6376148"/>
                  <a:gd name="connsiteX311" fmla="*/ 7038576 w 7379537"/>
                  <a:gd name="connsiteY311" fmla="*/ 6004192 h 6376148"/>
                  <a:gd name="connsiteX312" fmla="*/ 7082644 w 7379537"/>
                  <a:gd name="connsiteY312" fmla="*/ 5993176 h 6376148"/>
                  <a:gd name="connsiteX313" fmla="*/ 7137728 w 7379537"/>
                  <a:gd name="connsiteY313" fmla="*/ 5982159 h 6376148"/>
                  <a:gd name="connsiteX314" fmla="*/ 7170779 w 7379537"/>
                  <a:gd name="connsiteY314" fmla="*/ 5971142 h 6376148"/>
                  <a:gd name="connsiteX315" fmla="*/ 7236880 w 7379537"/>
                  <a:gd name="connsiteY315" fmla="*/ 5960125 h 6376148"/>
                  <a:gd name="connsiteX316" fmla="*/ 7313998 w 7379537"/>
                  <a:gd name="connsiteY316" fmla="*/ 5938091 h 6376148"/>
                  <a:gd name="connsiteX317" fmla="*/ 7325015 w 7379537"/>
                  <a:gd name="connsiteY317" fmla="*/ 5894024 h 6376148"/>
                  <a:gd name="connsiteX0" fmla="*/ 7325015 w 7379537"/>
                  <a:gd name="connsiteY0" fmla="*/ 5894024 h 6376148"/>
                  <a:gd name="connsiteX1" fmla="*/ 7336032 w 7379537"/>
                  <a:gd name="connsiteY1" fmla="*/ 4164376 h 6376148"/>
                  <a:gd name="connsiteX2" fmla="*/ 7313998 w 7379537"/>
                  <a:gd name="connsiteY2" fmla="*/ 4131325 h 6376148"/>
                  <a:gd name="connsiteX3" fmla="*/ 7336032 w 7379537"/>
                  <a:gd name="connsiteY3" fmla="*/ 3360144 h 6376148"/>
                  <a:gd name="connsiteX4" fmla="*/ 7302981 w 7379537"/>
                  <a:gd name="connsiteY4" fmla="*/ 3294043 h 6376148"/>
                  <a:gd name="connsiteX5" fmla="*/ 7325015 w 7379537"/>
                  <a:gd name="connsiteY5" fmla="*/ 2445744 h 6376148"/>
                  <a:gd name="connsiteX6" fmla="*/ 7313998 w 7379537"/>
                  <a:gd name="connsiteY6" fmla="*/ 165253 h 6376148"/>
                  <a:gd name="connsiteX7" fmla="*/ 7126711 w 7379537"/>
                  <a:gd name="connsiteY7" fmla="*/ 154236 h 6376148"/>
                  <a:gd name="connsiteX8" fmla="*/ 7060610 w 7379537"/>
                  <a:gd name="connsiteY8" fmla="*/ 132202 h 6376148"/>
                  <a:gd name="connsiteX9" fmla="*/ 6950441 w 7379537"/>
                  <a:gd name="connsiteY9" fmla="*/ 110168 h 6376148"/>
                  <a:gd name="connsiteX10" fmla="*/ 6906374 w 7379537"/>
                  <a:gd name="connsiteY10" fmla="*/ 99151 h 6376148"/>
                  <a:gd name="connsiteX11" fmla="*/ 4647916 w 7379537"/>
                  <a:gd name="connsiteY11" fmla="*/ 88135 h 6376148"/>
                  <a:gd name="connsiteX12" fmla="*/ 4614865 w 7379537"/>
                  <a:gd name="connsiteY12" fmla="*/ 77118 h 6376148"/>
                  <a:gd name="connsiteX13" fmla="*/ 4526730 w 7379537"/>
                  <a:gd name="connsiteY13" fmla="*/ 55084 h 6376148"/>
                  <a:gd name="connsiteX14" fmla="*/ 4493680 w 7379537"/>
                  <a:gd name="connsiteY14" fmla="*/ 44067 h 6376148"/>
                  <a:gd name="connsiteX15" fmla="*/ 4427579 w 7379537"/>
                  <a:gd name="connsiteY15" fmla="*/ 33050 h 6376148"/>
                  <a:gd name="connsiteX16" fmla="*/ 4350461 w 7379537"/>
                  <a:gd name="connsiteY16" fmla="*/ 11017 h 6376148"/>
                  <a:gd name="connsiteX17" fmla="*/ 4295376 w 7379537"/>
                  <a:gd name="connsiteY17" fmla="*/ 0 h 6376148"/>
                  <a:gd name="connsiteX18" fmla="*/ 913198 w 7379537"/>
                  <a:gd name="connsiteY18" fmla="*/ 11017 h 6376148"/>
                  <a:gd name="connsiteX19" fmla="*/ 836080 w 7379537"/>
                  <a:gd name="connsiteY19" fmla="*/ 33050 h 6376148"/>
                  <a:gd name="connsiteX20" fmla="*/ 769979 w 7379537"/>
                  <a:gd name="connsiteY20" fmla="*/ 44067 h 6376148"/>
                  <a:gd name="connsiteX21" fmla="*/ 571675 w 7379537"/>
                  <a:gd name="connsiteY21" fmla="*/ 55084 h 6376148"/>
                  <a:gd name="connsiteX22" fmla="*/ 494557 w 7379537"/>
                  <a:gd name="connsiteY22" fmla="*/ 77118 h 6376148"/>
                  <a:gd name="connsiteX23" fmla="*/ 461506 w 7379537"/>
                  <a:gd name="connsiteY23" fmla="*/ 88135 h 6376148"/>
                  <a:gd name="connsiteX24" fmla="*/ 428456 w 7379537"/>
                  <a:gd name="connsiteY24" fmla="*/ 121185 h 6376148"/>
                  <a:gd name="connsiteX25" fmla="*/ 395405 w 7379537"/>
                  <a:gd name="connsiteY25" fmla="*/ 132202 h 6376148"/>
                  <a:gd name="connsiteX26" fmla="*/ 384388 w 7379537"/>
                  <a:gd name="connsiteY26" fmla="*/ 187286 h 6376148"/>
                  <a:gd name="connsiteX27" fmla="*/ 362355 w 7379537"/>
                  <a:gd name="connsiteY27" fmla="*/ 253388 h 6376148"/>
                  <a:gd name="connsiteX28" fmla="*/ 329304 w 7379537"/>
                  <a:gd name="connsiteY28" fmla="*/ 352539 h 6376148"/>
                  <a:gd name="connsiteX29" fmla="*/ 318287 w 7379537"/>
                  <a:gd name="connsiteY29" fmla="*/ 385590 h 6376148"/>
                  <a:gd name="connsiteX30" fmla="*/ 307270 w 7379537"/>
                  <a:gd name="connsiteY30" fmla="*/ 418641 h 6376148"/>
                  <a:gd name="connsiteX31" fmla="*/ 296253 w 7379537"/>
                  <a:gd name="connsiteY31" fmla="*/ 462708 h 6376148"/>
                  <a:gd name="connsiteX32" fmla="*/ 307270 w 7379537"/>
                  <a:gd name="connsiteY32" fmla="*/ 1498294 h 6376148"/>
                  <a:gd name="connsiteX33" fmla="*/ 318287 w 7379537"/>
                  <a:gd name="connsiteY33" fmla="*/ 1542361 h 6376148"/>
                  <a:gd name="connsiteX34" fmla="*/ 373371 w 7379537"/>
                  <a:gd name="connsiteY34" fmla="*/ 1630496 h 6376148"/>
                  <a:gd name="connsiteX35" fmla="*/ 461506 w 7379537"/>
                  <a:gd name="connsiteY35" fmla="*/ 1553378 h 6376148"/>
                  <a:gd name="connsiteX36" fmla="*/ 505574 w 7379537"/>
                  <a:gd name="connsiteY36" fmla="*/ 1454226 h 6376148"/>
                  <a:gd name="connsiteX37" fmla="*/ 571675 w 7379537"/>
                  <a:gd name="connsiteY37" fmla="*/ 1432192 h 6376148"/>
                  <a:gd name="connsiteX38" fmla="*/ 869130 w 7379537"/>
                  <a:gd name="connsiteY38" fmla="*/ 1421176 h 6376148"/>
                  <a:gd name="connsiteX39" fmla="*/ 880147 w 7379537"/>
                  <a:gd name="connsiteY39" fmla="*/ 1299990 h 6376148"/>
                  <a:gd name="connsiteX40" fmla="*/ 913198 w 7379537"/>
                  <a:gd name="connsiteY40" fmla="*/ 1277956 h 6376148"/>
                  <a:gd name="connsiteX41" fmla="*/ 979299 w 7379537"/>
                  <a:gd name="connsiteY41" fmla="*/ 1322024 h 6376148"/>
                  <a:gd name="connsiteX42" fmla="*/ 1056417 w 7379537"/>
                  <a:gd name="connsiteY42" fmla="*/ 1377108 h 6376148"/>
                  <a:gd name="connsiteX43" fmla="*/ 1122518 w 7379537"/>
                  <a:gd name="connsiteY43" fmla="*/ 1399142 h 6376148"/>
                  <a:gd name="connsiteX44" fmla="*/ 1155569 w 7379537"/>
                  <a:gd name="connsiteY44" fmla="*/ 1410159 h 6376148"/>
                  <a:gd name="connsiteX45" fmla="*/ 1177603 w 7379537"/>
                  <a:gd name="connsiteY45" fmla="*/ 1443209 h 6376148"/>
                  <a:gd name="connsiteX46" fmla="*/ 1188620 w 7379537"/>
                  <a:gd name="connsiteY46" fmla="*/ 1498294 h 6376148"/>
                  <a:gd name="connsiteX47" fmla="*/ 1254721 w 7379537"/>
                  <a:gd name="connsiteY47" fmla="*/ 1520327 h 6376148"/>
                  <a:gd name="connsiteX48" fmla="*/ 1309805 w 7379537"/>
                  <a:gd name="connsiteY48" fmla="*/ 1509311 h 6376148"/>
                  <a:gd name="connsiteX49" fmla="*/ 1342856 w 7379537"/>
                  <a:gd name="connsiteY49" fmla="*/ 1498294 h 6376148"/>
                  <a:gd name="connsiteX50" fmla="*/ 1386923 w 7379537"/>
                  <a:gd name="connsiteY50" fmla="*/ 1487277 h 6376148"/>
                  <a:gd name="connsiteX51" fmla="*/ 1442008 w 7379537"/>
                  <a:gd name="connsiteY51" fmla="*/ 1476260 h 6376148"/>
                  <a:gd name="connsiteX52" fmla="*/ 1541159 w 7379537"/>
                  <a:gd name="connsiteY52" fmla="*/ 1443209 h 6376148"/>
                  <a:gd name="connsiteX53" fmla="*/ 1574210 w 7379537"/>
                  <a:gd name="connsiteY53" fmla="*/ 1432192 h 6376148"/>
                  <a:gd name="connsiteX54" fmla="*/ 1596244 w 7379537"/>
                  <a:gd name="connsiteY54" fmla="*/ 1399142 h 6376148"/>
                  <a:gd name="connsiteX55" fmla="*/ 1662345 w 7379537"/>
                  <a:gd name="connsiteY55" fmla="*/ 1377108 h 6376148"/>
                  <a:gd name="connsiteX56" fmla="*/ 1695395 w 7379537"/>
                  <a:gd name="connsiteY56" fmla="*/ 1355074 h 6376148"/>
                  <a:gd name="connsiteX57" fmla="*/ 2279289 w 7379537"/>
                  <a:gd name="connsiteY57" fmla="*/ 1322024 h 6376148"/>
                  <a:gd name="connsiteX58" fmla="*/ 2290306 w 7379537"/>
                  <a:gd name="connsiteY58" fmla="*/ 870332 h 6376148"/>
                  <a:gd name="connsiteX59" fmla="*/ 2323357 w 7379537"/>
                  <a:gd name="connsiteY59" fmla="*/ 793214 h 6376148"/>
                  <a:gd name="connsiteX60" fmla="*/ 2356408 w 7379537"/>
                  <a:gd name="connsiteY60" fmla="*/ 782197 h 6376148"/>
                  <a:gd name="connsiteX61" fmla="*/ 2367424 w 7379537"/>
                  <a:gd name="connsiteY61" fmla="*/ 815248 h 6376148"/>
                  <a:gd name="connsiteX62" fmla="*/ 2411492 w 7379537"/>
                  <a:gd name="connsiteY62" fmla="*/ 881349 h 6376148"/>
                  <a:gd name="connsiteX63" fmla="*/ 2477593 w 7379537"/>
                  <a:gd name="connsiteY63" fmla="*/ 837282 h 6376148"/>
                  <a:gd name="connsiteX64" fmla="*/ 2587762 w 7379537"/>
                  <a:gd name="connsiteY64" fmla="*/ 749147 h 6376148"/>
                  <a:gd name="connsiteX65" fmla="*/ 2653863 w 7379537"/>
                  <a:gd name="connsiteY65" fmla="*/ 694062 h 6376148"/>
                  <a:gd name="connsiteX66" fmla="*/ 2697930 w 7379537"/>
                  <a:gd name="connsiteY66" fmla="*/ 683045 h 6376148"/>
                  <a:gd name="connsiteX67" fmla="*/ 2753015 w 7379537"/>
                  <a:gd name="connsiteY67" fmla="*/ 694062 h 6376148"/>
                  <a:gd name="connsiteX68" fmla="*/ 2730981 w 7379537"/>
                  <a:gd name="connsiteY68" fmla="*/ 815248 h 6376148"/>
                  <a:gd name="connsiteX69" fmla="*/ 2775048 w 7379537"/>
                  <a:gd name="connsiteY69" fmla="*/ 837282 h 6376148"/>
                  <a:gd name="connsiteX70" fmla="*/ 2808099 w 7379537"/>
                  <a:gd name="connsiteY70" fmla="*/ 859315 h 6376148"/>
                  <a:gd name="connsiteX71" fmla="*/ 2841150 w 7379537"/>
                  <a:gd name="connsiteY71" fmla="*/ 870332 h 6376148"/>
                  <a:gd name="connsiteX72" fmla="*/ 2874200 w 7379537"/>
                  <a:gd name="connsiteY72" fmla="*/ 892366 h 6376148"/>
                  <a:gd name="connsiteX73" fmla="*/ 2907251 w 7379537"/>
                  <a:gd name="connsiteY73" fmla="*/ 903383 h 6376148"/>
                  <a:gd name="connsiteX74" fmla="*/ 2929285 w 7379537"/>
                  <a:gd name="connsiteY74" fmla="*/ 936433 h 6376148"/>
                  <a:gd name="connsiteX75" fmla="*/ 2918268 w 7379537"/>
                  <a:gd name="connsiteY75" fmla="*/ 969484 h 6376148"/>
                  <a:gd name="connsiteX76" fmla="*/ 2984369 w 7379537"/>
                  <a:gd name="connsiteY76" fmla="*/ 1013551 h 6376148"/>
                  <a:gd name="connsiteX77" fmla="*/ 3006403 w 7379537"/>
                  <a:gd name="connsiteY77" fmla="*/ 1046602 h 6376148"/>
                  <a:gd name="connsiteX78" fmla="*/ 3017420 w 7379537"/>
                  <a:gd name="connsiteY78" fmla="*/ 1090670 h 6376148"/>
                  <a:gd name="connsiteX79" fmla="*/ 3028436 w 7379537"/>
                  <a:gd name="connsiteY79" fmla="*/ 1123720 h 6376148"/>
                  <a:gd name="connsiteX80" fmla="*/ 3039453 w 7379537"/>
                  <a:gd name="connsiteY80" fmla="*/ 1167788 h 6376148"/>
                  <a:gd name="connsiteX81" fmla="*/ 3138605 w 7379537"/>
                  <a:gd name="connsiteY81" fmla="*/ 1178805 h 6376148"/>
                  <a:gd name="connsiteX82" fmla="*/ 3171656 w 7379537"/>
                  <a:gd name="connsiteY82" fmla="*/ 1189821 h 6376148"/>
                  <a:gd name="connsiteX83" fmla="*/ 3171656 w 7379537"/>
                  <a:gd name="connsiteY83" fmla="*/ 1266939 h 6376148"/>
                  <a:gd name="connsiteX84" fmla="*/ 3138605 w 7379537"/>
                  <a:gd name="connsiteY84" fmla="*/ 1277956 h 6376148"/>
                  <a:gd name="connsiteX85" fmla="*/ 2951318 w 7379537"/>
                  <a:gd name="connsiteY85" fmla="*/ 1288973 h 6376148"/>
                  <a:gd name="connsiteX86" fmla="*/ 2940302 w 7379537"/>
                  <a:gd name="connsiteY86" fmla="*/ 1322024 h 6376148"/>
                  <a:gd name="connsiteX87" fmla="*/ 2951318 w 7379537"/>
                  <a:gd name="connsiteY87" fmla="*/ 1355074 h 6376148"/>
                  <a:gd name="connsiteX88" fmla="*/ 3006403 w 7379537"/>
                  <a:gd name="connsiteY88" fmla="*/ 1432192 h 6376148"/>
                  <a:gd name="connsiteX89" fmla="*/ 3039453 w 7379537"/>
                  <a:gd name="connsiteY89" fmla="*/ 1454226 h 6376148"/>
                  <a:gd name="connsiteX90" fmla="*/ 3116571 w 7379537"/>
                  <a:gd name="connsiteY90" fmla="*/ 1520327 h 6376148"/>
                  <a:gd name="connsiteX91" fmla="*/ 3182673 w 7379537"/>
                  <a:gd name="connsiteY91" fmla="*/ 1564395 h 6376148"/>
                  <a:gd name="connsiteX92" fmla="*/ 3226740 w 7379537"/>
                  <a:gd name="connsiteY92" fmla="*/ 1586429 h 6376148"/>
                  <a:gd name="connsiteX93" fmla="*/ 3292841 w 7379537"/>
                  <a:gd name="connsiteY93" fmla="*/ 1608462 h 6376148"/>
                  <a:gd name="connsiteX94" fmla="*/ 3259791 w 7379537"/>
                  <a:gd name="connsiteY94" fmla="*/ 1630496 h 6376148"/>
                  <a:gd name="connsiteX95" fmla="*/ 3160639 w 7379537"/>
                  <a:gd name="connsiteY95" fmla="*/ 1608462 h 6376148"/>
                  <a:gd name="connsiteX96" fmla="*/ 3105555 w 7379537"/>
                  <a:gd name="connsiteY96" fmla="*/ 1597445 h 6376148"/>
                  <a:gd name="connsiteX97" fmla="*/ 3039453 w 7379537"/>
                  <a:gd name="connsiteY97" fmla="*/ 1575412 h 6376148"/>
                  <a:gd name="connsiteX98" fmla="*/ 2951318 w 7379537"/>
                  <a:gd name="connsiteY98" fmla="*/ 1553378 h 6376148"/>
                  <a:gd name="connsiteX99" fmla="*/ 2907251 w 7379537"/>
                  <a:gd name="connsiteY99" fmla="*/ 1542361 h 6376148"/>
                  <a:gd name="connsiteX100" fmla="*/ 2874200 w 7379537"/>
                  <a:gd name="connsiteY100" fmla="*/ 1531344 h 6376148"/>
                  <a:gd name="connsiteX101" fmla="*/ 2730981 w 7379537"/>
                  <a:gd name="connsiteY101" fmla="*/ 1542361 h 6376148"/>
                  <a:gd name="connsiteX102" fmla="*/ 2764032 w 7379537"/>
                  <a:gd name="connsiteY102" fmla="*/ 1564395 h 6376148"/>
                  <a:gd name="connsiteX103" fmla="*/ 2918268 w 7379537"/>
                  <a:gd name="connsiteY103" fmla="*/ 1575412 h 6376148"/>
                  <a:gd name="connsiteX104" fmla="*/ 3017420 w 7379537"/>
                  <a:gd name="connsiteY104" fmla="*/ 1641513 h 6376148"/>
                  <a:gd name="connsiteX105" fmla="*/ 3050470 w 7379537"/>
                  <a:gd name="connsiteY105" fmla="*/ 1663547 h 6376148"/>
                  <a:gd name="connsiteX106" fmla="*/ 3039453 w 7379537"/>
                  <a:gd name="connsiteY106" fmla="*/ 1949985 h 6376148"/>
                  <a:gd name="connsiteX107" fmla="*/ 3006403 w 7379537"/>
                  <a:gd name="connsiteY107" fmla="*/ 1961002 h 6376148"/>
                  <a:gd name="connsiteX108" fmla="*/ 2918268 w 7379537"/>
                  <a:gd name="connsiteY108" fmla="*/ 1983036 h 6376148"/>
                  <a:gd name="connsiteX109" fmla="*/ 2852167 w 7379537"/>
                  <a:gd name="connsiteY109" fmla="*/ 2005070 h 6376148"/>
                  <a:gd name="connsiteX110" fmla="*/ 2863183 w 7379537"/>
                  <a:gd name="connsiteY110" fmla="*/ 2115238 h 6376148"/>
                  <a:gd name="connsiteX111" fmla="*/ 2896234 w 7379537"/>
                  <a:gd name="connsiteY111" fmla="*/ 2148289 h 6376148"/>
                  <a:gd name="connsiteX112" fmla="*/ 2929285 w 7379537"/>
                  <a:gd name="connsiteY112" fmla="*/ 2170323 h 6376148"/>
                  <a:gd name="connsiteX113" fmla="*/ 2995386 w 7379537"/>
                  <a:gd name="connsiteY113" fmla="*/ 2214390 h 6376148"/>
                  <a:gd name="connsiteX114" fmla="*/ 3017420 w 7379537"/>
                  <a:gd name="connsiteY114" fmla="*/ 2247441 h 6376148"/>
                  <a:gd name="connsiteX115" fmla="*/ 3050470 w 7379537"/>
                  <a:gd name="connsiteY115" fmla="*/ 2269474 h 6376148"/>
                  <a:gd name="connsiteX116" fmla="*/ 3061487 w 7379537"/>
                  <a:gd name="connsiteY116" fmla="*/ 2302525 h 6376148"/>
                  <a:gd name="connsiteX117" fmla="*/ 3050470 w 7379537"/>
                  <a:gd name="connsiteY117" fmla="*/ 2500829 h 6376148"/>
                  <a:gd name="connsiteX118" fmla="*/ 3270808 w 7379537"/>
                  <a:gd name="connsiteY118" fmla="*/ 2522862 h 6376148"/>
                  <a:gd name="connsiteX119" fmla="*/ 4185208 w 7379537"/>
                  <a:gd name="connsiteY119" fmla="*/ 2511845 h 6376148"/>
                  <a:gd name="connsiteX120" fmla="*/ 4339068 w 7379537"/>
                  <a:gd name="connsiteY120" fmla="*/ 2291508 h 6376148"/>
                  <a:gd name="connsiteX121" fmla="*/ 4251309 w 7379537"/>
                  <a:gd name="connsiteY121" fmla="*/ 2247441 h 6376148"/>
                  <a:gd name="connsiteX122" fmla="*/ 4498641 w 7379537"/>
                  <a:gd name="connsiteY122" fmla="*/ 2214390 h 6376148"/>
                  <a:gd name="connsiteX123" fmla="*/ 4350461 w 7379537"/>
                  <a:gd name="connsiteY123" fmla="*/ 2192356 h 6376148"/>
                  <a:gd name="connsiteX124" fmla="*/ 4427579 w 7379537"/>
                  <a:gd name="connsiteY124" fmla="*/ 2137272 h 6376148"/>
                  <a:gd name="connsiteX125" fmla="*/ 4460629 w 7379537"/>
                  <a:gd name="connsiteY125" fmla="*/ 2126255 h 6376148"/>
                  <a:gd name="connsiteX126" fmla="*/ 4471646 w 7379537"/>
                  <a:gd name="connsiteY126" fmla="*/ 2093205 h 6376148"/>
                  <a:gd name="connsiteX127" fmla="*/ 4460629 w 7379537"/>
                  <a:gd name="connsiteY127" fmla="*/ 1806766 h 6376148"/>
                  <a:gd name="connsiteX128" fmla="*/ 4449612 w 7379537"/>
                  <a:gd name="connsiteY128" fmla="*/ 1773715 h 6376148"/>
                  <a:gd name="connsiteX129" fmla="*/ 4416562 w 7379537"/>
                  <a:gd name="connsiteY129" fmla="*/ 1751682 h 6376148"/>
                  <a:gd name="connsiteX130" fmla="*/ 4339444 w 7379537"/>
                  <a:gd name="connsiteY130" fmla="*/ 1696597 h 6376148"/>
                  <a:gd name="connsiteX131" fmla="*/ 4284359 w 7379537"/>
                  <a:gd name="connsiteY131" fmla="*/ 1597445 h 6376148"/>
                  <a:gd name="connsiteX132" fmla="*/ 4262326 w 7379537"/>
                  <a:gd name="connsiteY132" fmla="*/ 1564395 h 6376148"/>
                  <a:gd name="connsiteX133" fmla="*/ 4240292 w 7379537"/>
                  <a:gd name="connsiteY133" fmla="*/ 1498294 h 6376148"/>
                  <a:gd name="connsiteX134" fmla="*/ 4273342 w 7379537"/>
                  <a:gd name="connsiteY134" fmla="*/ 1366091 h 6376148"/>
                  <a:gd name="connsiteX135" fmla="*/ 4306393 w 7379537"/>
                  <a:gd name="connsiteY135" fmla="*/ 1299990 h 6376148"/>
                  <a:gd name="connsiteX136" fmla="*/ 4339444 w 7379537"/>
                  <a:gd name="connsiteY136" fmla="*/ 1288973 h 6376148"/>
                  <a:gd name="connsiteX137" fmla="*/ 4372494 w 7379537"/>
                  <a:gd name="connsiteY137" fmla="*/ 1266939 h 6376148"/>
                  <a:gd name="connsiteX138" fmla="*/ 4405545 w 7379537"/>
                  <a:gd name="connsiteY138" fmla="*/ 1200838 h 6376148"/>
                  <a:gd name="connsiteX139" fmla="*/ 4416562 w 7379537"/>
                  <a:gd name="connsiteY139" fmla="*/ 969484 h 6376148"/>
                  <a:gd name="connsiteX140" fmla="*/ 4427579 w 7379537"/>
                  <a:gd name="connsiteY140" fmla="*/ 936433 h 6376148"/>
                  <a:gd name="connsiteX141" fmla="*/ 4471646 w 7379537"/>
                  <a:gd name="connsiteY141" fmla="*/ 870332 h 6376148"/>
                  <a:gd name="connsiteX142" fmla="*/ 4493680 w 7379537"/>
                  <a:gd name="connsiteY142" fmla="*/ 837282 h 6376148"/>
                  <a:gd name="connsiteX143" fmla="*/ 4559781 w 7379537"/>
                  <a:gd name="connsiteY143" fmla="*/ 793214 h 6376148"/>
                  <a:gd name="connsiteX144" fmla="*/ 4581815 w 7379537"/>
                  <a:gd name="connsiteY144" fmla="*/ 760164 h 6376148"/>
                  <a:gd name="connsiteX145" fmla="*/ 4647916 w 7379537"/>
                  <a:gd name="connsiteY145" fmla="*/ 716096 h 6376148"/>
                  <a:gd name="connsiteX146" fmla="*/ 5000456 w 7379537"/>
                  <a:gd name="connsiteY146" fmla="*/ 694062 h 6376148"/>
                  <a:gd name="connsiteX147" fmla="*/ 5033506 w 7379537"/>
                  <a:gd name="connsiteY147" fmla="*/ 672029 h 6376148"/>
                  <a:gd name="connsiteX148" fmla="*/ 5055540 w 7379537"/>
                  <a:gd name="connsiteY148" fmla="*/ 605927 h 6376148"/>
                  <a:gd name="connsiteX149" fmla="*/ 5121641 w 7379537"/>
                  <a:gd name="connsiteY149" fmla="*/ 583894 h 6376148"/>
                  <a:gd name="connsiteX150" fmla="*/ 5154692 w 7379537"/>
                  <a:gd name="connsiteY150" fmla="*/ 572877 h 6376148"/>
                  <a:gd name="connsiteX151" fmla="*/ 5562316 w 7379537"/>
                  <a:gd name="connsiteY151" fmla="*/ 583894 h 6376148"/>
                  <a:gd name="connsiteX152" fmla="*/ 5595367 w 7379537"/>
                  <a:gd name="connsiteY152" fmla="*/ 594911 h 6376148"/>
                  <a:gd name="connsiteX153" fmla="*/ 5694518 w 7379537"/>
                  <a:gd name="connsiteY153" fmla="*/ 605927 h 6376148"/>
                  <a:gd name="connsiteX154" fmla="*/ 5760620 w 7379537"/>
                  <a:gd name="connsiteY154" fmla="*/ 627961 h 6376148"/>
                  <a:gd name="connsiteX155" fmla="*/ 5837738 w 7379537"/>
                  <a:gd name="connsiteY155" fmla="*/ 649995 h 6376148"/>
                  <a:gd name="connsiteX156" fmla="*/ 5903839 w 7379537"/>
                  <a:gd name="connsiteY156" fmla="*/ 683045 h 6376148"/>
                  <a:gd name="connsiteX157" fmla="*/ 5936889 w 7379537"/>
                  <a:gd name="connsiteY157" fmla="*/ 705079 h 6376148"/>
                  <a:gd name="connsiteX158" fmla="*/ 5969940 w 7379537"/>
                  <a:gd name="connsiteY158" fmla="*/ 738130 h 6376148"/>
                  <a:gd name="connsiteX159" fmla="*/ 6025024 w 7379537"/>
                  <a:gd name="connsiteY159" fmla="*/ 749147 h 6376148"/>
                  <a:gd name="connsiteX160" fmla="*/ 6036041 w 7379537"/>
                  <a:gd name="connsiteY160" fmla="*/ 804231 h 6376148"/>
                  <a:gd name="connsiteX161" fmla="*/ 6047058 w 7379537"/>
                  <a:gd name="connsiteY161" fmla="*/ 837282 h 6376148"/>
                  <a:gd name="connsiteX162" fmla="*/ 6080109 w 7379537"/>
                  <a:gd name="connsiteY162" fmla="*/ 815248 h 6376148"/>
                  <a:gd name="connsiteX163" fmla="*/ 6146210 w 7379537"/>
                  <a:gd name="connsiteY163" fmla="*/ 793214 h 6376148"/>
                  <a:gd name="connsiteX164" fmla="*/ 6190277 w 7379537"/>
                  <a:gd name="connsiteY164" fmla="*/ 892366 h 6376148"/>
                  <a:gd name="connsiteX165" fmla="*/ 6201294 w 7379537"/>
                  <a:gd name="connsiteY165" fmla="*/ 925417 h 6376148"/>
                  <a:gd name="connsiteX166" fmla="*/ 6289429 w 7379537"/>
                  <a:gd name="connsiteY166" fmla="*/ 958467 h 6376148"/>
                  <a:gd name="connsiteX167" fmla="*/ 6410615 w 7379537"/>
                  <a:gd name="connsiteY167" fmla="*/ 991518 h 6376148"/>
                  <a:gd name="connsiteX168" fmla="*/ 6443665 w 7379537"/>
                  <a:gd name="connsiteY168" fmla="*/ 1002535 h 6376148"/>
                  <a:gd name="connsiteX169" fmla="*/ 6465699 w 7379537"/>
                  <a:gd name="connsiteY169" fmla="*/ 1035585 h 6376148"/>
                  <a:gd name="connsiteX170" fmla="*/ 6498750 w 7379537"/>
                  <a:gd name="connsiteY170" fmla="*/ 1057619 h 6376148"/>
                  <a:gd name="connsiteX171" fmla="*/ 6553834 w 7379537"/>
                  <a:gd name="connsiteY171" fmla="*/ 1167788 h 6376148"/>
                  <a:gd name="connsiteX172" fmla="*/ 6520783 w 7379537"/>
                  <a:gd name="connsiteY172" fmla="*/ 1178805 h 6376148"/>
                  <a:gd name="connsiteX173" fmla="*/ 6399598 w 7379537"/>
                  <a:gd name="connsiteY173" fmla="*/ 1189821 h 6376148"/>
                  <a:gd name="connsiteX174" fmla="*/ 6432648 w 7379537"/>
                  <a:gd name="connsiteY174" fmla="*/ 1222872 h 6376148"/>
                  <a:gd name="connsiteX175" fmla="*/ 6476716 w 7379537"/>
                  <a:gd name="connsiteY175" fmla="*/ 1244906 h 6376148"/>
                  <a:gd name="connsiteX176" fmla="*/ 6520783 w 7379537"/>
                  <a:gd name="connsiteY176" fmla="*/ 1277956 h 6376148"/>
                  <a:gd name="connsiteX177" fmla="*/ 6542817 w 7379537"/>
                  <a:gd name="connsiteY177" fmla="*/ 1311007 h 6376148"/>
                  <a:gd name="connsiteX178" fmla="*/ 6608918 w 7379537"/>
                  <a:gd name="connsiteY178" fmla="*/ 1366091 h 6376148"/>
                  <a:gd name="connsiteX179" fmla="*/ 6619935 w 7379537"/>
                  <a:gd name="connsiteY179" fmla="*/ 1432192 h 6376148"/>
                  <a:gd name="connsiteX180" fmla="*/ 6630952 w 7379537"/>
                  <a:gd name="connsiteY180" fmla="*/ 1465243 h 6376148"/>
                  <a:gd name="connsiteX181" fmla="*/ 6664003 w 7379537"/>
                  <a:gd name="connsiteY181" fmla="*/ 1597445 h 6376148"/>
                  <a:gd name="connsiteX182" fmla="*/ 6697053 w 7379537"/>
                  <a:gd name="connsiteY182" fmla="*/ 1619479 h 6376148"/>
                  <a:gd name="connsiteX183" fmla="*/ 6741121 w 7379537"/>
                  <a:gd name="connsiteY183" fmla="*/ 1685580 h 6376148"/>
                  <a:gd name="connsiteX184" fmla="*/ 6763155 w 7379537"/>
                  <a:gd name="connsiteY184" fmla="*/ 1718631 h 6376148"/>
                  <a:gd name="connsiteX185" fmla="*/ 6763155 w 7379537"/>
                  <a:gd name="connsiteY185" fmla="*/ 1795749 h 6376148"/>
                  <a:gd name="connsiteX186" fmla="*/ 6752138 w 7379537"/>
                  <a:gd name="connsiteY186" fmla="*/ 1762698 h 6376148"/>
                  <a:gd name="connsiteX187" fmla="*/ 6719087 w 7379537"/>
                  <a:gd name="connsiteY187" fmla="*/ 1729648 h 6376148"/>
                  <a:gd name="connsiteX188" fmla="*/ 6708070 w 7379537"/>
                  <a:gd name="connsiteY188" fmla="*/ 1696597 h 6376148"/>
                  <a:gd name="connsiteX189" fmla="*/ 6664003 w 7379537"/>
                  <a:gd name="connsiteY189" fmla="*/ 1630496 h 6376148"/>
                  <a:gd name="connsiteX190" fmla="*/ 6652986 w 7379537"/>
                  <a:gd name="connsiteY190" fmla="*/ 1597445 h 6376148"/>
                  <a:gd name="connsiteX191" fmla="*/ 6664003 w 7379537"/>
                  <a:gd name="connsiteY191" fmla="*/ 1839817 h 6376148"/>
                  <a:gd name="connsiteX192" fmla="*/ 6675020 w 7379537"/>
                  <a:gd name="connsiteY192" fmla="*/ 1872867 h 6376148"/>
                  <a:gd name="connsiteX193" fmla="*/ 6697053 w 7379537"/>
                  <a:gd name="connsiteY193" fmla="*/ 1905918 h 6376148"/>
                  <a:gd name="connsiteX194" fmla="*/ 6719087 w 7379537"/>
                  <a:gd name="connsiteY194" fmla="*/ 2049137 h 6376148"/>
                  <a:gd name="connsiteX195" fmla="*/ 6741121 w 7379537"/>
                  <a:gd name="connsiteY195" fmla="*/ 2082188 h 6376148"/>
                  <a:gd name="connsiteX196" fmla="*/ 6719087 w 7379537"/>
                  <a:gd name="connsiteY196" fmla="*/ 2115238 h 6376148"/>
                  <a:gd name="connsiteX197" fmla="*/ 6675020 w 7379537"/>
                  <a:gd name="connsiteY197" fmla="*/ 2159306 h 6376148"/>
                  <a:gd name="connsiteX198" fmla="*/ 6697053 w 7379537"/>
                  <a:gd name="connsiteY198" fmla="*/ 2192356 h 6376148"/>
                  <a:gd name="connsiteX199" fmla="*/ 6730104 w 7379537"/>
                  <a:gd name="connsiteY199" fmla="*/ 2203373 h 6376148"/>
                  <a:gd name="connsiteX200" fmla="*/ 6763155 w 7379537"/>
                  <a:gd name="connsiteY200" fmla="*/ 2225407 h 6376148"/>
                  <a:gd name="connsiteX201" fmla="*/ 6818239 w 7379537"/>
                  <a:gd name="connsiteY201" fmla="*/ 2269474 h 6376148"/>
                  <a:gd name="connsiteX202" fmla="*/ 6840273 w 7379537"/>
                  <a:gd name="connsiteY202" fmla="*/ 2302525 h 6376148"/>
                  <a:gd name="connsiteX203" fmla="*/ 6917391 w 7379537"/>
                  <a:gd name="connsiteY203" fmla="*/ 2357609 h 6376148"/>
                  <a:gd name="connsiteX204" fmla="*/ 6939424 w 7379537"/>
                  <a:gd name="connsiteY204" fmla="*/ 2390660 h 6376148"/>
                  <a:gd name="connsiteX205" fmla="*/ 6961458 w 7379537"/>
                  <a:gd name="connsiteY205" fmla="*/ 2456761 h 6376148"/>
                  <a:gd name="connsiteX206" fmla="*/ 7005526 w 7379537"/>
                  <a:gd name="connsiteY206" fmla="*/ 2522862 h 6376148"/>
                  <a:gd name="connsiteX207" fmla="*/ 6950441 w 7379537"/>
                  <a:gd name="connsiteY207" fmla="*/ 2644048 h 6376148"/>
                  <a:gd name="connsiteX208" fmla="*/ 6917391 w 7379537"/>
                  <a:gd name="connsiteY208" fmla="*/ 2666082 h 6376148"/>
                  <a:gd name="connsiteX209" fmla="*/ 6851289 w 7379537"/>
                  <a:gd name="connsiteY209" fmla="*/ 2732183 h 6376148"/>
                  <a:gd name="connsiteX210" fmla="*/ 6785188 w 7379537"/>
                  <a:gd name="connsiteY210" fmla="*/ 2765233 h 6376148"/>
                  <a:gd name="connsiteX211" fmla="*/ 6741121 w 7379537"/>
                  <a:gd name="connsiteY211" fmla="*/ 2831335 h 6376148"/>
                  <a:gd name="connsiteX212" fmla="*/ 6697053 w 7379537"/>
                  <a:gd name="connsiteY212" fmla="*/ 2897436 h 6376148"/>
                  <a:gd name="connsiteX213" fmla="*/ 6664003 w 7379537"/>
                  <a:gd name="connsiteY213" fmla="*/ 2963537 h 6376148"/>
                  <a:gd name="connsiteX214" fmla="*/ 6641969 w 7379537"/>
                  <a:gd name="connsiteY214" fmla="*/ 2996588 h 6376148"/>
                  <a:gd name="connsiteX215" fmla="*/ 6675020 w 7379537"/>
                  <a:gd name="connsiteY215" fmla="*/ 3007605 h 6376148"/>
                  <a:gd name="connsiteX216" fmla="*/ 6630952 w 7379537"/>
                  <a:gd name="connsiteY216" fmla="*/ 3415229 h 6376148"/>
                  <a:gd name="connsiteX217" fmla="*/ 6664003 w 7379537"/>
                  <a:gd name="connsiteY217" fmla="*/ 3558448 h 6376148"/>
                  <a:gd name="connsiteX218" fmla="*/ 6664003 w 7379537"/>
                  <a:gd name="connsiteY218" fmla="*/ 3558448 h 6376148"/>
                  <a:gd name="connsiteX219" fmla="*/ 6675020 w 7379537"/>
                  <a:gd name="connsiteY219" fmla="*/ 3613532 h 6376148"/>
                  <a:gd name="connsiteX220" fmla="*/ 6686036 w 7379537"/>
                  <a:gd name="connsiteY220" fmla="*/ 3657600 h 6376148"/>
                  <a:gd name="connsiteX221" fmla="*/ 6697053 w 7379537"/>
                  <a:gd name="connsiteY221" fmla="*/ 3723701 h 6376148"/>
                  <a:gd name="connsiteX222" fmla="*/ 6719087 w 7379537"/>
                  <a:gd name="connsiteY222" fmla="*/ 3811836 h 6376148"/>
                  <a:gd name="connsiteX223" fmla="*/ 6730104 w 7379537"/>
                  <a:gd name="connsiteY223" fmla="*/ 3922005 h 6376148"/>
                  <a:gd name="connsiteX224" fmla="*/ 6752138 w 7379537"/>
                  <a:gd name="connsiteY224" fmla="*/ 4087258 h 6376148"/>
                  <a:gd name="connsiteX225" fmla="*/ 6785188 w 7379537"/>
                  <a:gd name="connsiteY225" fmla="*/ 4340645 h 6376148"/>
                  <a:gd name="connsiteX226" fmla="*/ 6796205 w 7379537"/>
                  <a:gd name="connsiteY226" fmla="*/ 4461831 h 6376148"/>
                  <a:gd name="connsiteX227" fmla="*/ 6818239 w 7379537"/>
                  <a:gd name="connsiteY227" fmla="*/ 4560983 h 6376148"/>
                  <a:gd name="connsiteX228" fmla="*/ 6829256 w 7379537"/>
                  <a:gd name="connsiteY228" fmla="*/ 4627084 h 6376148"/>
                  <a:gd name="connsiteX229" fmla="*/ 6862306 w 7379537"/>
                  <a:gd name="connsiteY229" fmla="*/ 4638101 h 6376148"/>
                  <a:gd name="connsiteX230" fmla="*/ 6895357 w 7379537"/>
                  <a:gd name="connsiteY230" fmla="*/ 4660135 h 6376148"/>
                  <a:gd name="connsiteX231" fmla="*/ 6994509 w 7379537"/>
                  <a:gd name="connsiteY231" fmla="*/ 4704202 h 6376148"/>
                  <a:gd name="connsiteX232" fmla="*/ 7049593 w 7379537"/>
                  <a:gd name="connsiteY232" fmla="*/ 4803354 h 6376148"/>
                  <a:gd name="connsiteX233" fmla="*/ 7082644 w 7379537"/>
                  <a:gd name="connsiteY233" fmla="*/ 4825388 h 6376148"/>
                  <a:gd name="connsiteX234" fmla="*/ 7104677 w 7379537"/>
                  <a:gd name="connsiteY234" fmla="*/ 4858438 h 6376148"/>
                  <a:gd name="connsiteX235" fmla="*/ 7104677 w 7379537"/>
                  <a:gd name="connsiteY235" fmla="*/ 4935556 h 6376148"/>
                  <a:gd name="connsiteX236" fmla="*/ 6708070 w 7379537"/>
                  <a:gd name="connsiteY236" fmla="*/ 4946573 h 6376148"/>
                  <a:gd name="connsiteX237" fmla="*/ 6608918 w 7379537"/>
                  <a:gd name="connsiteY237" fmla="*/ 4979624 h 6376148"/>
                  <a:gd name="connsiteX238" fmla="*/ 6575868 w 7379537"/>
                  <a:gd name="connsiteY238" fmla="*/ 4990641 h 6376148"/>
                  <a:gd name="connsiteX239" fmla="*/ 6355530 w 7379537"/>
                  <a:gd name="connsiteY239" fmla="*/ 5001658 h 6376148"/>
                  <a:gd name="connsiteX240" fmla="*/ 5936889 w 7379537"/>
                  <a:gd name="connsiteY240" fmla="*/ 5023691 h 6376148"/>
                  <a:gd name="connsiteX241" fmla="*/ 5848755 w 7379537"/>
                  <a:gd name="connsiteY241" fmla="*/ 5034708 h 6376148"/>
                  <a:gd name="connsiteX242" fmla="*/ 5033506 w 7379537"/>
                  <a:gd name="connsiteY242" fmla="*/ 5067759 h 6376148"/>
                  <a:gd name="connsiteX243" fmla="*/ 5044523 w 7379537"/>
                  <a:gd name="connsiteY243" fmla="*/ 5100809 h 6376148"/>
                  <a:gd name="connsiteX244" fmla="*/ 4625882 w 7379537"/>
                  <a:gd name="connsiteY244" fmla="*/ 5310130 h 6376148"/>
                  <a:gd name="connsiteX245" fmla="*/ 3986904 w 7379537"/>
                  <a:gd name="connsiteY245" fmla="*/ 5299113 h 6376148"/>
                  <a:gd name="connsiteX246" fmla="*/ 3920803 w 7379537"/>
                  <a:gd name="connsiteY246" fmla="*/ 5277079 h 6376148"/>
                  <a:gd name="connsiteX247" fmla="*/ 3876735 w 7379537"/>
                  <a:gd name="connsiteY247" fmla="*/ 5266062 h 6376148"/>
                  <a:gd name="connsiteX248" fmla="*/ 3733516 w 7379537"/>
                  <a:gd name="connsiteY248" fmla="*/ 5255045 h 6376148"/>
                  <a:gd name="connsiteX249" fmla="*/ 3582868 w 7379537"/>
                  <a:gd name="connsiteY249" fmla="*/ 5244029 h 6376148"/>
                  <a:gd name="connsiteX250" fmla="*/ 2730981 w 7379537"/>
                  <a:gd name="connsiteY250" fmla="*/ 5221995 h 6376148"/>
                  <a:gd name="connsiteX251" fmla="*/ 2697930 w 7379537"/>
                  <a:gd name="connsiteY251" fmla="*/ 5199961 h 6376148"/>
                  <a:gd name="connsiteX252" fmla="*/ 2631829 w 7379537"/>
                  <a:gd name="connsiteY252" fmla="*/ 5166911 h 6376148"/>
                  <a:gd name="connsiteX253" fmla="*/ 2598779 w 7379537"/>
                  <a:gd name="connsiteY253" fmla="*/ 5133860 h 6376148"/>
                  <a:gd name="connsiteX254" fmla="*/ 2565728 w 7379537"/>
                  <a:gd name="connsiteY254" fmla="*/ 5122843 h 6376148"/>
                  <a:gd name="connsiteX255" fmla="*/ 2499627 w 7379537"/>
                  <a:gd name="connsiteY255" fmla="*/ 5210611 h 6376148"/>
                  <a:gd name="connsiteX256" fmla="*/ 2246239 w 7379537"/>
                  <a:gd name="connsiteY256" fmla="*/ 5089792 h 6376148"/>
                  <a:gd name="connsiteX257" fmla="*/ 2202171 w 7379537"/>
                  <a:gd name="connsiteY257" fmla="*/ 5100809 h 6376148"/>
                  <a:gd name="connsiteX258" fmla="*/ 1981834 w 7379537"/>
                  <a:gd name="connsiteY258" fmla="*/ 5111826 h 6376148"/>
                  <a:gd name="connsiteX259" fmla="*/ 1023367 w 7379537"/>
                  <a:gd name="connsiteY259" fmla="*/ 5100809 h 6376148"/>
                  <a:gd name="connsiteX260" fmla="*/ 1001333 w 7379537"/>
                  <a:gd name="connsiteY260" fmla="*/ 5034708 h 6376148"/>
                  <a:gd name="connsiteX261" fmla="*/ 990316 w 7379537"/>
                  <a:gd name="connsiteY261" fmla="*/ 5001658 h 6376148"/>
                  <a:gd name="connsiteX262" fmla="*/ 979299 w 7379537"/>
                  <a:gd name="connsiteY262" fmla="*/ 4968607 h 6376148"/>
                  <a:gd name="connsiteX263" fmla="*/ 968282 w 7379537"/>
                  <a:gd name="connsiteY263" fmla="*/ 2699132 h 6376148"/>
                  <a:gd name="connsiteX264" fmla="*/ 913198 w 7379537"/>
                  <a:gd name="connsiteY264" fmla="*/ 2599980 h 6376148"/>
                  <a:gd name="connsiteX265" fmla="*/ 891164 w 7379537"/>
                  <a:gd name="connsiteY265" fmla="*/ 2566930 h 6376148"/>
                  <a:gd name="connsiteX266" fmla="*/ 880147 w 7379537"/>
                  <a:gd name="connsiteY266" fmla="*/ 2390660 h 6376148"/>
                  <a:gd name="connsiteX267" fmla="*/ 858114 w 7379537"/>
                  <a:gd name="connsiteY267" fmla="*/ 2357609 h 6376148"/>
                  <a:gd name="connsiteX268" fmla="*/ 880147 w 7379537"/>
                  <a:gd name="connsiteY268" fmla="*/ 2192356 h 6376148"/>
                  <a:gd name="connsiteX269" fmla="*/ 924215 w 7379537"/>
                  <a:gd name="connsiteY269" fmla="*/ 2126255 h 6376148"/>
                  <a:gd name="connsiteX270" fmla="*/ 935232 w 7379537"/>
                  <a:gd name="connsiteY270" fmla="*/ 2093205 h 6376148"/>
                  <a:gd name="connsiteX271" fmla="*/ 957265 w 7379537"/>
                  <a:gd name="connsiteY271" fmla="*/ 2060154 h 6376148"/>
                  <a:gd name="connsiteX272" fmla="*/ 979299 w 7379537"/>
                  <a:gd name="connsiteY272" fmla="*/ 1994053 h 6376148"/>
                  <a:gd name="connsiteX273" fmla="*/ 968282 w 7379537"/>
                  <a:gd name="connsiteY273" fmla="*/ 1938968 h 6376148"/>
                  <a:gd name="connsiteX274" fmla="*/ 935232 w 7379537"/>
                  <a:gd name="connsiteY274" fmla="*/ 1949985 h 6376148"/>
                  <a:gd name="connsiteX275" fmla="*/ 869130 w 7379537"/>
                  <a:gd name="connsiteY275" fmla="*/ 1983036 h 6376148"/>
                  <a:gd name="connsiteX276" fmla="*/ 758962 w 7379537"/>
                  <a:gd name="connsiteY276" fmla="*/ 1994053 h 6376148"/>
                  <a:gd name="connsiteX277" fmla="*/ 703877 w 7379537"/>
                  <a:gd name="connsiteY277" fmla="*/ 2005070 h 6376148"/>
                  <a:gd name="connsiteX278" fmla="*/ 659810 w 7379537"/>
                  <a:gd name="connsiteY278" fmla="*/ 2104221 h 6376148"/>
                  <a:gd name="connsiteX279" fmla="*/ 648793 w 7379537"/>
                  <a:gd name="connsiteY279" fmla="*/ 2137272 h 6376148"/>
                  <a:gd name="connsiteX280" fmla="*/ 615742 w 7379537"/>
                  <a:gd name="connsiteY280" fmla="*/ 2148289 h 6376148"/>
                  <a:gd name="connsiteX281" fmla="*/ 582692 w 7379537"/>
                  <a:gd name="connsiteY281" fmla="*/ 2170323 h 6376148"/>
                  <a:gd name="connsiteX282" fmla="*/ 560658 w 7379537"/>
                  <a:gd name="connsiteY282" fmla="*/ 2104221 h 6376148"/>
                  <a:gd name="connsiteX283" fmla="*/ 571675 w 7379537"/>
                  <a:gd name="connsiteY283" fmla="*/ 2027103 h 6376148"/>
                  <a:gd name="connsiteX284" fmla="*/ 582692 w 7379537"/>
                  <a:gd name="connsiteY284" fmla="*/ 1994053 h 6376148"/>
                  <a:gd name="connsiteX285" fmla="*/ 604726 w 7379537"/>
                  <a:gd name="connsiteY285" fmla="*/ 1961002 h 6376148"/>
                  <a:gd name="connsiteX286" fmla="*/ 560658 w 7379537"/>
                  <a:gd name="connsiteY286" fmla="*/ 1994053 h 6376148"/>
                  <a:gd name="connsiteX287" fmla="*/ 494557 w 7379537"/>
                  <a:gd name="connsiteY287" fmla="*/ 2016086 h 6376148"/>
                  <a:gd name="connsiteX288" fmla="*/ 450489 w 7379537"/>
                  <a:gd name="connsiteY288" fmla="*/ 1718631 h 6376148"/>
                  <a:gd name="connsiteX289" fmla="*/ 406422 w 7379537"/>
                  <a:gd name="connsiteY289" fmla="*/ 1729648 h 6376148"/>
                  <a:gd name="connsiteX290" fmla="*/ 373371 w 7379537"/>
                  <a:gd name="connsiteY290" fmla="*/ 2732183 h 6376148"/>
                  <a:gd name="connsiteX291" fmla="*/ 340321 w 7379537"/>
                  <a:gd name="connsiteY291" fmla="*/ 2842351 h 6376148"/>
                  <a:gd name="connsiteX292" fmla="*/ 307270 w 7379537"/>
                  <a:gd name="connsiteY292" fmla="*/ 2941503 h 6376148"/>
                  <a:gd name="connsiteX293" fmla="*/ 296253 w 7379537"/>
                  <a:gd name="connsiteY293" fmla="*/ 2974554 h 6376148"/>
                  <a:gd name="connsiteX294" fmla="*/ 285236 w 7379537"/>
                  <a:gd name="connsiteY294" fmla="*/ 3018621 h 6376148"/>
                  <a:gd name="connsiteX295" fmla="*/ 307270 w 7379537"/>
                  <a:gd name="connsiteY295" fmla="*/ 3602515 h 6376148"/>
                  <a:gd name="connsiteX296" fmla="*/ 318287 w 7379537"/>
                  <a:gd name="connsiteY296" fmla="*/ 3778785 h 6376148"/>
                  <a:gd name="connsiteX297" fmla="*/ 340321 w 7379537"/>
                  <a:gd name="connsiteY297" fmla="*/ 3855903 h 6376148"/>
                  <a:gd name="connsiteX298" fmla="*/ 351338 w 7379537"/>
                  <a:gd name="connsiteY298" fmla="*/ 6026226 h 6376148"/>
                  <a:gd name="connsiteX299" fmla="*/ 1552176 w 7379537"/>
                  <a:gd name="connsiteY299" fmla="*/ 6037243 h 6376148"/>
                  <a:gd name="connsiteX300" fmla="*/ 3050470 w 7379537"/>
                  <a:gd name="connsiteY300" fmla="*/ 6048260 h 6376148"/>
                  <a:gd name="connsiteX301" fmla="*/ 4273342 w 7379537"/>
                  <a:gd name="connsiteY301" fmla="*/ 6070294 h 6376148"/>
                  <a:gd name="connsiteX302" fmla="*/ 4703000 w 7379537"/>
                  <a:gd name="connsiteY302" fmla="*/ 6081311 h 6376148"/>
                  <a:gd name="connsiteX303" fmla="*/ 4780118 w 7379537"/>
                  <a:gd name="connsiteY303" fmla="*/ 6092327 h 6376148"/>
                  <a:gd name="connsiteX304" fmla="*/ 4846220 w 7379537"/>
                  <a:gd name="connsiteY304" fmla="*/ 6103344 h 6376148"/>
                  <a:gd name="connsiteX305" fmla="*/ 6741121 w 7379537"/>
                  <a:gd name="connsiteY305" fmla="*/ 6092327 h 6376148"/>
                  <a:gd name="connsiteX306" fmla="*/ 6796205 w 7379537"/>
                  <a:gd name="connsiteY306" fmla="*/ 6081311 h 6376148"/>
                  <a:gd name="connsiteX307" fmla="*/ 6862306 w 7379537"/>
                  <a:gd name="connsiteY307" fmla="*/ 6059277 h 6376148"/>
                  <a:gd name="connsiteX308" fmla="*/ 6895357 w 7379537"/>
                  <a:gd name="connsiteY308" fmla="*/ 6048260 h 6376148"/>
                  <a:gd name="connsiteX309" fmla="*/ 6928408 w 7379537"/>
                  <a:gd name="connsiteY309" fmla="*/ 6037243 h 6376148"/>
                  <a:gd name="connsiteX310" fmla="*/ 6972475 w 7379537"/>
                  <a:gd name="connsiteY310" fmla="*/ 6026226 h 6376148"/>
                  <a:gd name="connsiteX311" fmla="*/ 7038576 w 7379537"/>
                  <a:gd name="connsiteY311" fmla="*/ 6004192 h 6376148"/>
                  <a:gd name="connsiteX312" fmla="*/ 7082644 w 7379537"/>
                  <a:gd name="connsiteY312" fmla="*/ 5993176 h 6376148"/>
                  <a:gd name="connsiteX313" fmla="*/ 7137728 w 7379537"/>
                  <a:gd name="connsiteY313" fmla="*/ 5982159 h 6376148"/>
                  <a:gd name="connsiteX314" fmla="*/ 7170779 w 7379537"/>
                  <a:gd name="connsiteY314" fmla="*/ 5971142 h 6376148"/>
                  <a:gd name="connsiteX315" fmla="*/ 7236880 w 7379537"/>
                  <a:gd name="connsiteY315" fmla="*/ 5960125 h 6376148"/>
                  <a:gd name="connsiteX316" fmla="*/ 7313998 w 7379537"/>
                  <a:gd name="connsiteY316" fmla="*/ 5938091 h 6376148"/>
                  <a:gd name="connsiteX317" fmla="*/ 7325015 w 7379537"/>
                  <a:gd name="connsiteY317" fmla="*/ 5894024 h 6376148"/>
                  <a:gd name="connsiteX0" fmla="*/ 7325015 w 7379537"/>
                  <a:gd name="connsiteY0" fmla="*/ 5894024 h 6376148"/>
                  <a:gd name="connsiteX1" fmla="*/ 7336032 w 7379537"/>
                  <a:gd name="connsiteY1" fmla="*/ 4164376 h 6376148"/>
                  <a:gd name="connsiteX2" fmla="*/ 7313998 w 7379537"/>
                  <a:gd name="connsiteY2" fmla="*/ 4131325 h 6376148"/>
                  <a:gd name="connsiteX3" fmla="*/ 7336032 w 7379537"/>
                  <a:gd name="connsiteY3" fmla="*/ 3360144 h 6376148"/>
                  <a:gd name="connsiteX4" fmla="*/ 7302981 w 7379537"/>
                  <a:gd name="connsiteY4" fmla="*/ 3294043 h 6376148"/>
                  <a:gd name="connsiteX5" fmla="*/ 7325015 w 7379537"/>
                  <a:gd name="connsiteY5" fmla="*/ 2445744 h 6376148"/>
                  <a:gd name="connsiteX6" fmla="*/ 7313998 w 7379537"/>
                  <a:gd name="connsiteY6" fmla="*/ 165253 h 6376148"/>
                  <a:gd name="connsiteX7" fmla="*/ 7126711 w 7379537"/>
                  <a:gd name="connsiteY7" fmla="*/ 154236 h 6376148"/>
                  <a:gd name="connsiteX8" fmla="*/ 7060610 w 7379537"/>
                  <a:gd name="connsiteY8" fmla="*/ 132202 h 6376148"/>
                  <a:gd name="connsiteX9" fmla="*/ 6950441 w 7379537"/>
                  <a:gd name="connsiteY9" fmla="*/ 110168 h 6376148"/>
                  <a:gd name="connsiteX10" fmla="*/ 6906374 w 7379537"/>
                  <a:gd name="connsiteY10" fmla="*/ 99151 h 6376148"/>
                  <a:gd name="connsiteX11" fmla="*/ 4647916 w 7379537"/>
                  <a:gd name="connsiteY11" fmla="*/ 88135 h 6376148"/>
                  <a:gd name="connsiteX12" fmla="*/ 4614865 w 7379537"/>
                  <a:gd name="connsiteY12" fmla="*/ 77118 h 6376148"/>
                  <a:gd name="connsiteX13" fmla="*/ 4526730 w 7379537"/>
                  <a:gd name="connsiteY13" fmla="*/ 55084 h 6376148"/>
                  <a:gd name="connsiteX14" fmla="*/ 4493680 w 7379537"/>
                  <a:gd name="connsiteY14" fmla="*/ 44067 h 6376148"/>
                  <a:gd name="connsiteX15" fmla="*/ 4427579 w 7379537"/>
                  <a:gd name="connsiteY15" fmla="*/ 33050 h 6376148"/>
                  <a:gd name="connsiteX16" fmla="*/ 4350461 w 7379537"/>
                  <a:gd name="connsiteY16" fmla="*/ 11017 h 6376148"/>
                  <a:gd name="connsiteX17" fmla="*/ 4295376 w 7379537"/>
                  <a:gd name="connsiteY17" fmla="*/ 0 h 6376148"/>
                  <a:gd name="connsiteX18" fmla="*/ 913198 w 7379537"/>
                  <a:gd name="connsiteY18" fmla="*/ 11017 h 6376148"/>
                  <a:gd name="connsiteX19" fmla="*/ 836080 w 7379537"/>
                  <a:gd name="connsiteY19" fmla="*/ 33050 h 6376148"/>
                  <a:gd name="connsiteX20" fmla="*/ 769979 w 7379537"/>
                  <a:gd name="connsiteY20" fmla="*/ 44067 h 6376148"/>
                  <a:gd name="connsiteX21" fmla="*/ 571675 w 7379537"/>
                  <a:gd name="connsiteY21" fmla="*/ 55084 h 6376148"/>
                  <a:gd name="connsiteX22" fmla="*/ 494557 w 7379537"/>
                  <a:gd name="connsiteY22" fmla="*/ 77118 h 6376148"/>
                  <a:gd name="connsiteX23" fmla="*/ 461506 w 7379537"/>
                  <a:gd name="connsiteY23" fmla="*/ 88135 h 6376148"/>
                  <a:gd name="connsiteX24" fmla="*/ 428456 w 7379537"/>
                  <a:gd name="connsiteY24" fmla="*/ 121185 h 6376148"/>
                  <a:gd name="connsiteX25" fmla="*/ 395405 w 7379537"/>
                  <a:gd name="connsiteY25" fmla="*/ 132202 h 6376148"/>
                  <a:gd name="connsiteX26" fmla="*/ 384388 w 7379537"/>
                  <a:gd name="connsiteY26" fmla="*/ 187286 h 6376148"/>
                  <a:gd name="connsiteX27" fmla="*/ 362355 w 7379537"/>
                  <a:gd name="connsiteY27" fmla="*/ 253388 h 6376148"/>
                  <a:gd name="connsiteX28" fmla="*/ 329304 w 7379537"/>
                  <a:gd name="connsiteY28" fmla="*/ 352539 h 6376148"/>
                  <a:gd name="connsiteX29" fmla="*/ 318287 w 7379537"/>
                  <a:gd name="connsiteY29" fmla="*/ 385590 h 6376148"/>
                  <a:gd name="connsiteX30" fmla="*/ 307270 w 7379537"/>
                  <a:gd name="connsiteY30" fmla="*/ 418641 h 6376148"/>
                  <a:gd name="connsiteX31" fmla="*/ 296253 w 7379537"/>
                  <a:gd name="connsiteY31" fmla="*/ 462708 h 6376148"/>
                  <a:gd name="connsiteX32" fmla="*/ 307270 w 7379537"/>
                  <a:gd name="connsiteY32" fmla="*/ 1498294 h 6376148"/>
                  <a:gd name="connsiteX33" fmla="*/ 318287 w 7379537"/>
                  <a:gd name="connsiteY33" fmla="*/ 1542361 h 6376148"/>
                  <a:gd name="connsiteX34" fmla="*/ 373371 w 7379537"/>
                  <a:gd name="connsiteY34" fmla="*/ 1630496 h 6376148"/>
                  <a:gd name="connsiteX35" fmla="*/ 461506 w 7379537"/>
                  <a:gd name="connsiteY35" fmla="*/ 1553378 h 6376148"/>
                  <a:gd name="connsiteX36" fmla="*/ 505574 w 7379537"/>
                  <a:gd name="connsiteY36" fmla="*/ 1454226 h 6376148"/>
                  <a:gd name="connsiteX37" fmla="*/ 571675 w 7379537"/>
                  <a:gd name="connsiteY37" fmla="*/ 1432192 h 6376148"/>
                  <a:gd name="connsiteX38" fmla="*/ 869130 w 7379537"/>
                  <a:gd name="connsiteY38" fmla="*/ 1421176 h 6376148"/>
                  <a:gd name="connsiteX39" fmla="*/ 880147 w 7379537"/>
                  <a:gd name="connsiteY39" fmla="*/ 1299990 h 6376148"/>
                  <a:gd name="connsiteX40" fmla="*/ 913198 w 7379537"/>
                  <a:gd name="connsiteY40" fmla="*/ 1277956 h 6376148"/>
                  <a:gd name="connsiteX41" fmla="*/ 979299 w 7379537"/>
                  <a:gd name="connsiteY41" fmla="*/ 1322024 h 6376148"/>
                  <a:gd name="connsiteX42" fmla="*/ 1056417 w 7379537"/>
                  <a:gd name="connsiteY42" fmla="*/ 1377108 h 6376148"/>
                  <a:gd name="connsiteX43" fmla="*/ 1122518 w 7379537"/>
                  <a:gd name="connsiteY43" fmla="*/ 1399142 h 6376148"/>
                  <a:gd name="connsiteX44" fmla="*/ 1155569 w 7379537"/>
                  <a:gd name="connsiteY44" fmla="*/ 1410159 h 6376148"/>
                  <a:gd name="connsiteX45" fmla="*/ 1177603 w 7379537"/>
                  <a:gd name="connsiteY45" fmla="*/ 1443209 h 6376148"/>
                  <a:gd name="connsiteX46" fmla="*/ 1188620 w 7379537"/>
                  <a:gd name="connsiteY46" fmla="*/ 1498294 h 6376148"/>
                  <a:gd name="connsiteX47" fmla="*/ 1254721 w 7379537"/>
                  <a:gd name="connsiteY47" fmla="*/ 1520327 h 6376148"/>
                  <a:gd name="connsiteX48" fmla="*/ 1309805 w 7379537"/>
                  <a:gd name="connsiteY48" fmla="*/ 1509311 h 6376148"/>
                  <a:gd name="connsiteX49" fmla="*/ 1342856 w 7379537"/>
                  <a:gd name="connsiteY49" fmla="*/ 1498294 h 6376148"/>
                  <a:gd name="connsiteX50" fmla="*/ 1386923 w 7379537"/>
                  <a:gd name="connsiteY50" fmla="*/ 1487277 h 6376148"/>
                  <a:gd name="connsiteX51" fmla="*/ 1442008 w 7379537"/>
                  <a:gd name="connsiteY51" fmla="*/ 1476260 h 6376148"/>
                  <a:gd name="connsiteX52" fmla="*/ 1541159 w 7379537"/>
                  <a:gd name="connsiteY52" fmla="*/ 1443209 h 6376148"/>
                  <a:gd name="connsiteX53" fmla="*/ 1574210 w 7379537"/>
                  <a:gd name="connsiteY53" fmla="*/ 1432192 h 6376148"/>
                  <a:gd name="connsiteX54" fmla="*/ 1596244 w 7379537"/>
                  <a:gd name="connsiteY54" fmla="*/ 1399142 h 6376148"/>
                  <a:gd name="connsiteX55" fmla="*/ 1662345 w 7379537"/>
                  <a:gd name="connsiteY55" fmla="*/ 1377108 h 6376148"/>
                  <a:gd name="connsiteX56" fmla="*/ 1695395 w 7379537"/>
                  <a:gd name="connsiteY56" fmla="*/ 1355074 h 6376148"/>
                  <a:gd name="connsiteX57" fmla="*/ 2279289 w 7379537"/>
                  <a:gd name="connsiteY57" fmla="*/ 1322024 h 6376148"/>
                  <a:gd name="connsiteX58" fmla="*/ 2290306 w 7379537"/>
                  <a:gd name="connsiteY58" fmla="*/ 870332 h 6376148"/>
                  <a:gd name="connsiteX59" fmla="*/ 2323357 w 7379537"/>
                  <a:gd name="connsiteY59" fmla="*/ 793214 h 6376148"/>
                  <a:gd name="connsiteX60" fmla="*/ 2356408 w 7379537"/>
                  <a:gd name="connsiteY60" fmla="*/ 782197 h 6376148"/>
                  <a:gd name="connsiteX61" fmla="*/ 2367424 w 7379537"/>
                  <a:gd name="connsiteY61" fmla="*/ 815248 h 6376148"/>
                  <a:gd name="connsiteX62" fmla="*/ 2411492 w 7379537"/>
                  <a:gd name="connsiteY62" fmla="*/ 881349 h 6376148"/>
                  <a:gd name="connsiteX63" fmla="*/ 2477593 w 7379537"/>
                  <a:gd name="connsiteY63" fmla="*/ 837282 h 6376148"/>
                  <a:gd name="connsiteX64" fmla="*/ 2587762 w 7379537"/>
                  <a:gd name="connsiteY64" fmla="*/ 749147 h 6376148"/>
                  <a:gd name="connsiteX65" fmla="*/ 2653863 w 7379537"/>
                  <a:gd name="connsiteY65" fmla="*/ 694062 h 6376148"/>
                  <a:gd name="connsiteX66" fmla="*/ 2697930 w 7379537"/>
                  <a:gd name="connsiteY66" fmla="*/ 683045 h 6376148"/>
                  <a:gd name="connsiteX67" fmla="*/ 2753015 w 7379537"/>
                  <a:gd name="connsiteY67" fmla="*/ 694062 h 6376148"/>
                  <a:gd name="connsiteX68" fmla="*/ 2730981 w 7379537"/>
                  <a:gd name="connsiteY68" fmla="*/ 815248 h 6376148"/>
                  <a:gd name="connsiteX69" fmla="*/ 2775048 w 7379537"/>
                  <a:gd name="connsiteY69" fmla="*/ 837282 h 6376148"/>
                  <a:gd name="connsiteX70" fmla="*/ 2808099 w 7379537"/>
                  <a:gd name="connsiteY70" fmla="*/ 859315 h 6376148"/>
                  <a:gd name="connsiteX71" fmla="*/ 2841150 w 7379537"/>
                  <a:gd name="connsiteY71" fmla="*/ 870332 h 6376148"/>
                  <a:gd name="connsiteX72" fmla="*/ 2874200 w 7379537"/>
                  <a:gd name="connsiteY72" fmla="*/ 892366 h 6376148"/>
                  <a:gd name="connsiteX73" fmla="*/ 2907251 w 7379537"/>
                  <a:gd name="connsiteY73" fmla="*/ 903383 h 6376148"/>
                  <a:gd name="connsiteX74" fmla="*/ 2929285 w 7379537"/>
                  <a:gd name="connsiteY74" fmla="*/ 936433 h 6376148"/>
                  <a:gd name="connsiteX75" fmla="*/ 2918268 w 7379537"/>
                  <a:gd name="connsiteY75" fmla="*/ 969484 h 6376148"/>
                  <a:gd name="connsiteX76" fmla="*/ 2984369 w 7379537"/>
                  <a:gd name="connsiteY76" fmla="*/ 1013551 h 6376148"/>
                  <a:gd name="connsiteX77" fmla="*/ 3006403 w 7379537"/>
                  <a:gd name="connsiteY77" fmla="*/ 1046602 h 6376148"/>
                  <a:gd name="connsiteX78" fmla="*/ 3017420 w 7379537"/>
                  <a:gd name="connsiteY78" fmla="*/ 1090670 h 6376148"/>
                  <a:gd name="connsiteX79" fmla="*/ 3028436 w 7379537"/>
                  <a:gd name="connsiteY79" fmla="*/ 1123720 h 6376148"/>
                  <a:gd name="connsiteX80" fmla="*/ 3039453 w 7379537"/>
                  <a:gd name="connsiteY80" fmla="*/ 1167788 h 6376148"/>
                  <a:gd name="connsiteX81" fmla="*/ 3138605 w 7379537"/>
                  <a:gd name="connsiteY81" fmla="*/ 1178805 h 6376148"/>
                  <a:gd name="connsiteX82" fmla="*/ 3171656 w 7379537"/>
                  <a:gd name="connsiteY82" fmla="*/ 1189821 h 6376148"/>
                  <a:gd name="connsiteX83" fmla="*/ 3171656 w 7379537"/>
                  <a:gd name="connsiteY83" fmla="*/ 1266939 h 6376148"/>
                  <a:gd name="connsiteX84" fmla="*/ 3138605 w 7379537"/>
                  <a:gd name="connsiteY84" fmla="*/ 1277956 h 6376148"/>
                  <a:gd name="connsiteX85" fmla="*/ 2951318 w 7379537"/>
                  <a:gd name="connsiteY85" fmla="*/ 1288973 h 6376148"/>
                  <a:gd name="connsiteX86" fmla="*/ 2940302 w 7379537"/>
                  <a:gd name="connsiteY86" fmla="*/ 1322024 h 6376148"/>
                  <a:gd name="connsiteX87" fmla="*/ 2951318 w 7379537"/>
                  <a:gd name="connsiteY87" fmla="*/ 1355074 h 6376148"/>
                  <a:gd name="connsiteX88" fmla="*/ 3006403 w 7379537"/>
                  <a:gd name="connsiteY88" fmla="*/ 1432192 h 6376148"/>
                  <a:gd name="connsiteX89" fmla="*/ 3039453 w 7379537"/>
                  <a:gd name="connsiteY89" fmla="*/ 1454226 h 6376148"/>
                  <a:gd name="connsiteX90" fmla="*/ 3116571 w 7379537"/>
                  <a:gd name="connsiteY90" fmla="*/ 1520327 h 6376148"/>
                  <a:gd name="connsiteX91" fmla="*/ 3182673 w 7379537"/>
                  <a:gd name="connsiteY91" fmla="*/ 1564395 h 6376148"/>
                  <a:gd name="connsiteX92" fmla="*/ 3226740 w 7379537"/>
                  <a:gd name="connsiteY92" fmla="*/ 1586429 h 6376148"/>
                  <a:gd name="connsiteX93" fmla="*/ 3292841 w 7379537"/>
                  <a:gd name="connsiteY93" fmla="*/ 1608462 h 6376148"/>
                  <a:gd name="connsiteX94" fmla="*/ 3259791 w 7379537"/>
                  <a:gd name="connsiteY94" fmla="*/ 1630496 h 6376148"/>
                  <a:gd name="connsiteX95" fmla="*/ 3160639 w 7379537"/>
                  <a:gd name="connsiteY95" fmla="*/ 1608462 h 6376148"/>
                  <a:gd name="connsiteX96" fmla="*/ 3105555 w 7379537"/>
                  <a:gd name="connsiteY96" fmla="*/ 1597445 h 6376148"/>
                  <a:gd name="connsiteX97" fmla="*/ 3039453 w 7379537"/>
                  <a:gd name="connsiteY97" fmla="*/ 1575412 h 6376148"/>
                  <a:gd name="connsiteX98" fmla="*/ 2951318 w 7379537"/>
                  <a:gd name="connsiteY98" fmla="*/ 1553378 h 6376148"/>
                  <a:gd name="connsiteX99" fmla="*/ 2907251 w 7379537"/>
                  <a:gd name="connsiteY99" fmla="*/ 1542361 h 6376148"/>
                  <a:gd name="connsiteX100" fmla="*/ 2874200 w 7379537"/>
                  <a:gd name="connsiteY100" fmla="*/ 1531344 h 6376148"/>
                  <a:gd name="connsiteX101" fmla="*/ 2730981 w 7379537"/>
                  <a:gd name="connsiteY101" fmla="*/ 1542361 h 6376148"/>
                  <a:gd name="connsiteX102" fmla="*/ 2764032 w 7379537"/>
                  <a:gd name="connsiteY102" fmla="*/ 1564395 h 6376148"/>
                  <a:gd name="connsiteX103" fmla="*/ 2918268 w 7379537"/>
                  <a:gd name="connsiteY103" fmla="*/ 1575412 h 6376148"/>
                  <a:gd name="connsiteX104" fmla="*/ 3017420 w 7379537"/>
                  <a:gd name="connsiteY104" fmla="*/ 1641513 h 6376148"/>
                  <a:gd name="connsiteX105" fmla="*/ 3050470 w 7379537"/>
                  <a:gd name="connsiteY105" fmla="*/ 1663547 h 6376148"/>
                  <a:gd name="connsiteX106" fmla="*/ 3039453 w 7379537"/>
                  <a:gd name="connsiteY106" fmla="*/ 1949985 h 6376148"/>
                  <a:gd name="connsiteX107" fmla="*/ 3006403 w 7379537"/>
                  <a:gd name="connsiteY107" fmla="*/ 1961002 h 6376148"/>
                  <a:gd name="connsiteX108" fmla="*/ 2918268 w 7379537"/>
                  <a:gd name="connsiteY108" fmla="*/ 1983036 h 6376148"/>
                  <a:gd name="connsiteX109" fmla="*/ 2852167 w 7379537"/>
                  <a:gd name="connsiteY109" fmla="*/ 2005070 h 6376148"/>
                  <a:gd name="connsiteX110" fmla="*/ 2863183 w 7379537"/>
                  <a:gd name="connsiteY110" fmla="*/ 2115238 h 6376148"/>
                  <a:gd name="connsiteX111" fmla="*/ 2896234 w 7379537"/>
                  <a:gd name="connsiteY111" fmla="*/ 2148289 h 6376148"/>
                  <a:gd name="connsiteX112" fmla="*/ 2929285 w 7379537"/>
                  <a:gd name="connsiteY112" fmla="*/ 2170323 h 6376148"/>
                  <a:gd name="connsiteX113" fmla="*/ 2995386 w 7379537"/>
                  <a:gd name="connsiteY113" fmla="*/ 2214390 h 6376148"/>
                  <a:gd name="connsiteX114" fmla="*/ 3017420 w 7379537"/>
                  <a:gd name="connsiteY114" fmla="*/ 2247441 h 6376148"/>
                  <a:gd name="connsiteX115" fmla="*/ 3050470 w 7379537"/>
                  <a:gd name="connsiteY115" fmla="*/ 2269474 h 6376148"/>
                  <a:gd name="connsiteX116" fmla="*/ 3061487 w 7379537"/>
                  <a:gd name="connsiteY116" fmla="*/ 2302525 h 6376148"/>
                  <a:gd name="connsiteX117" fmla="*/ 3050470 w 7379537"/>
                  <a:gd name="connsiteY117" fmla="*/ 2500829 h 6376148"/>
                  <a:gd name="connsiteX118" fmla="*/ 3270808 w 7379537"/>
                  <a:gd name="connsiteY118" fmla="*/ 2522862 h 6376148"/>
                  <a:gd name="connsiteX119" fmla="*/ 4185208 w 7379537"/>
                  <a:gd name="connsiteY119" fmla="*/ 2511845 h 6376148"/>
                  <a:gd name="connsiteX120" fmla="*/ 4339068 w 7379537"/>
                  <a:gd name="connsiteY120" fmla="*/ 2291508 h 6376148"/>
                  <a:gd name="connsiteX121" fmla="*/ 4251309 w 7379537"/>
                  <a:gd name="connsiteY121" fmla="*/ 2247441 h 6376148"/>
                  <a:gd name="connsiteX122" fmla="*/ 4355733 w 7379537"/>
                  <a:gd name="connsiteY122" fmla="*/ 2214390 h 6376148"/>
                  <a:gd name="connsiteX123" fmla="*/ 4350461 w 7379537"/>
                  <a:gd name="connsiteY123" fmla="*/ 2192356 h 6376148"/>
                  <a:gd name="connsiteX124" fmla="*/ 4427579 w 7379537"/>
                  <a:gd name="connsiteY124" fmla="*/ 2137272 h 6376148"/>
                  <a:gd name="connsiteX125" fmla="*/ 4460629 w 7379537"/>
                  <a:gd name="connsiteY125" fmla="*/ 2126255 h 6376148"/>
                  <a:gd name="connsiteX126" fmla="*/ 4471646 w 7379537"/>
                  <a:gd name="connsiteY126" fmla="*/ 2093205 h 6376148"/>
                  <a:gd name="connsiteX127" fmla="*/ 4460629 w 7379537"/>
                  <a:gd name="connsiteY127" fmla="*/ 1806766 h 6376148"/>
                  <a:gd name="connsiteX128" fmla="*/ 4449612 w 7379537"/>
                  <a:gd name="connsiteY128" fmla="*/ 1773715 h 6376148"/>
                  <a:gd name="connsiteX129" fmla="*/ 4416562 w 7379537"/>
                  <a:gd name="connsiteY129" fmla="*/ 1751682 h 6376148"/>
                  <a:gd name="connsiteX130" fmla="*/ 4339444 w 7379537"/>
                  <a:gd name="connsiteY130" fmla="*/ 1696597 h 6376148"/>
                  <a:gd name="connsiteX131" fmla="*/ 4284359 w 7379537"/>
                  <a:gd name="connsiteY131" fmla="*/ 1597445 h 6376148"/>
                  <a:gd name="connsiteX132" fmla="*/ 4262326 w 7379537"/>
                  <a:gd name="connsiteY132" fmla="*/ 1564395 h 6376148"/>
                  <a:gd name="connsiteX133" fmla="*/ 4240292 w 7379537"/>
                  <a:gd name="connsiteY133" fmla="*/ 1498294 h 6376148"/>
                  <a:gd name="connsiteX134" fmla="*/ 4273342 w 7379537"/>
                  <a:gd name="connsiteY134" fmla="*/ 1366091 h 6376148"/>
                  <a:gd name="connsiteX135" fmla="*/ 4306393 w 7379537"/>
                  <a:gd name="connsiteY135" fmla="*/ 1299990 h 6376148"/>
                  <a:gd name="connsiteX136" fmla="*/ 4339444 w 7379537"/>
                  <a:gd name="connsiteY136" fmla="*/ 1288973 h 6376148"/>
                  <a:gd name="connsiteX137" fmla="*/ 4372494 w 7379537"/>
                  <a:gd name="connsiteY137" fmla="*/ 1266939 h 6376148"/>
                  <a:gd name="connsiteX138" fmla="*/ 4405545 w 7379537"/>
                  <a:gd name="connsiteY138" fmla="*/ 1200838 h 6376148"/>
                  <a:gd name="connsiteX139" fmla="*/ 4416562 w 7379537"/>
                  <a:gd name="connsiteY139" fmla="*/ 969484 h 6376148"/>
                  <a:gd name="connsiteX140" fmla="*/ 4427579 w 7379537"/>
                  <a:gd name="connsiteY140" fmla="*/ 936433 h 6376148"/>
                  <a:gd name="connsiteX141" fmla="*/ 4471646 w 7379537"/>
                  <a:gd name="connsiteY141" fmla="*/ 870332 h 6376148"/>
                  <a:gd name="connsiteX142" fmla="*/ 4493680 w 7379537"/>
                  <a:gd name="connsiteY142" fmla="*/ 837282 h 6376148"/>
                  <a:gd name="connsiteX143" fmla="*/ 4559781 w 7379537"/>
                  <a:gd name="connsiteY143" fmla="*/ 793214 h 6376148"/>
                  <a:gd name="connsiteX144" fmla="*/ 4581815 w 7379537"/>
                  <a:gd name="connsiteY144" fmla="*/ 760164 h 6376148"/>
                  <a:gd name="connsiteX145" fmla="*/ 4647916 w 7379537"/>
                  <a:gd name="connsiteY145" fmla="*/ 716096 h 6376148"/>
                  <a:gd name="connsiteX146" fmla="*/ 5000456 w 7379537"/>
                  <a:gd name="connsiteY146" fmla="*/ 694062 h 6376148"/>
                  <a:gd name="connsiteX147" fmla="*/ 5033506 w 7379537"/>
                  <a:gd name="connsiteY147" fmla="*/ 672029 h 6376148"/>
                  <a:gd name="connsiteX148" fmla="*/ 5055540 w 7379537"/>
                  <a:gd name="connsiteY148" fmla="*/ 605927 h 6376148"/>
                  <a:gd name="connsiteX149" fmla="*/ 5121641 w 7379537"/>
                  <a:gd name="connsiteY149" fmla="*/ 583894 h 6376148"/>
                  <a:gd name="connsiteX150" fmla="*/ 5154692 w 7379537"/>
                  <a:gd name="connsiteY150" fmla="*/ 572877 h 6376148"/>
                  <a:gd name="connsiteX151" fmla="*/ 5562316 w 7379537"/>
                  <a:gd name="connsiteY151" fmla="*/ 583894 h 6376148"/>
                  <a:gd name="connsiteX152" fmla="*/ 5595367 w 7379537"/>
                  <a:gd name="connsiteY152" fmla="*/ 594911 h 6376148"/>
                  <a:gd name="connsiteX153" fmla="*/ 5694518 w 7379537"/>
                  <a:gd name="connsiteY153" fmla="*/ 605927 h 6376148"/>
                  <a:gd name="connsiteX154" fmla="*/ 5760620 w 7379537"/>
                  <a:gd name="connsiteY154" fmla="*/ 627961 h 6376148"/>
                  <a:gd name="connsiteX155" fmla="*/ 5837738 w 7379537"/>
                  <a:gd name="connsiteY155" fmla="*/ 649995 h 6376148"/>
                  <a:gd name="connsiteX156" fmla="*/ 5903839 w 7379537"/>
                  <a:gd name="connsiteY156" fmla="*/ 683045 h 6376148"/>
                  <a:gd name="connsiteX157" fmla="*/ 5936889 w 7379537"/>
                  <a:gd name="connsiteY157" fmla="*/ 705079 h 6376148"/>
                  <a:gd name="connsiteX158" fmla="*/ 5969940 w 7379537"/>
                  <a:gd name="connsiteY158" fmla="*/ 738130 h 6376148"/>
                  <a:gd name="connsiteX159" fmla="*/ 6025024 w 7379537"/>
                  <a:gd name="connsiteY159" fmla="*/ 749147 h 6376148"/>
                  <a:gd name="connsiteX160" fmla="*/ 6036041 w 7379537"/>
                  <a:gd name="connsiteY160" fmla="*/ 804231 h 6376148"/>
                  <a:gd name="connsiteX161" fmla="*/ 6047058 w 7379537"/>
                  <a:gd name="connsiteY161" fmla="*/ 837282 h 6376148"/>
                  <a:gd name="connsiteX162" fmla="*/ 6080109 w 7379537"/>
                  <a:gd name="connsiteY162" fmla="*/ 815248 h 6376148"/>
                  <a:gd name="connsiteX163" fmla="*/ 6146210 w 7379537"/>
                  <a:gd name="connsiteY163" fmla="*/ 793214 h 6376148"/>
                  <a:gd name="connsiteX164" fmla="*/ 6190277 w 7379537"/>
                  <a:gd name="connsiteY164" fmla="*/ 892366 h 6376148"/>
                  <a:gd name="connsiteX165" fmla="*/ 6201294 w 7379537"/>
                  <a:gd name="connsiteY165" fmla="*/ 925417 h 6376148"/>
                  <a:gd name="connsiteX166" fmla="*/ 6289429 w 7379537"/>
                  <a:gd name="connsiteY166" fmla="*/ 958467 h 6376148"/>
                  <a:gd name="connsiteX167" fmla="*/ 6410615 w 7379537"/>
                  <a:gd name="connsiteY167" fmla="*/ 991518 h 6376148"/>
                  <a:gd name="connsiteX168" fmla="*/ 6443665 w 7379537"/>
                  <a:gd name="connsiteY168" fmla="*/ 1002535 h 6376148"/>
                  <a:gd name="connsiteX169" fmla="*/ 6465699 w 7379537"/>
                  <a:gd name="connsiteY169" fmla="*/ 1035585 h 6376148"/>
                  <a:gd name="connsiteX170" fmla="*/ 6498750 w 7379537"/>
                  <a:gd name="connsiteY170" fmla="*/ 1057619 h 6376148"/>
                  <a:gd name="connsiteX171" fmla="*/ 6553834 w 7379537"/>
                  <a:gd name="connsiteY171" fmla="*/ 1167788 h 6376148"/>
                  <a:gd name="connsiteX172" fmla="*/ 6520783 w 7379537"/>
                  <a:gd name="connsiteY172" fmla="*/ 1178805 h 6376148"/>
                  <a:gd name="connsiteX173" fmla="*/ 6399598 w 7379537"/>
                  <a:gd name="connsiteY173" fmla="*/ 1189821 h 6376148"/>
                  <a:gd name="connsiteX174" fmla="*/ 6432648 w 7379537"/>
                  <a:gd name="connsiteY174" fmla="*/ 1222872 h 6376148"/>
                  <a:gd name="connsiteX175" fmla="*/ 6476716 w 7379537"/>
                  <a:gd name="connsiteY175" fmla="*/ 1244906 h 6376148"/>
                  <a:gd name="connsiteX176" fmla="*/ 6520783 w 7379537"/>
                  <a:gd name="connsiteY176" fmla="*/ 1277956 h 6376148"/>
                  <a:gd name="connsiteX177" fmla="*/ 6542817 w 7379537"/>
                  <a:gd name="connsiteY177" fmla="*/ 1311007 h 6376148"/>
                  <a:gd name="connsiteX178" fmla="*/ 6608918 w 7379537"/>
                  <a:gd name="connsiteY178" fmla="*/ 1366091 h 6376148"/>
                  <a:gd name="connsiteX179" fmla="*/ 6619935 w 7379537"/>
                  <a:gd name="connsiteY179" fmla="*/ 1432192 h 6376148"/>
                  <a:gd name="connsiteX180" fmla="*/ 6630952 w 7379537"/>
                  <a:gd name="connsiteY180" fmla="*/ 1465243 h 6376148"/>
                  <a:gd name="connsiteX181" fmla="*/ 6664003 w 7379537"/>
                  <a:gd name="connsiteY181" fmla="*/ 1597445 h 6376148"/>
                  <a:gd name="connsiteX182" fmla="*/ 6697053 w 7379537"/>
                  <a:gd name="connsiteY182" fmla="*/ 1619479 h 6376148"/>
                  <a:gd name="connsiteX183" fmla="*/ 6741121 w 7379537"/>
                  <a:gd name="connsiteY183" fmla="*/ 1685580 h 6376148"/>
                  <a:gd name="connsiteX184" fmla="*/ 6763155 w 7379537"/>
                  <a:gd name="connsiteY184" fmla="*/ 1718631 h 6376148"/>
                  <a:gd name="connsiteX185" fmla="*/ 6763155 w 7379537"/>
                  <a:gd name="connsiteY185" fmla="*/ 1795749 h 6376148"/>
                  <a:gd name="connsiteX186" fmla="*/ 6752138 w 7379537"/>
                  <a:gd name="connsiteY186" fmla="*/ 1762698 h 6376148"/>
                  <a:gd name="connsiteX187" fmla="*/ 6719087 w 7379537"/>
                  <a:gd name="connsiteY187" fmla="*/ 1729648 h 6376148"/>
                  <a:gd name="connsiteX188" fmla="*/ 6708070 w 7379537"/>
                  <a:gd name="connsiteY188" fmla="*/ 1696597 h 6376148"/>
                  <a:gd name="connsiteX189" fmla="*/ 6664003 w 7379537"/>
                  <a:gd name="connsiteY189" fmla="*/ 1630496 h 6376148"/>
                  <a:gd name="connsiteX190" fmla="*/ 6652986 w 7379537"/>
                  <a:gd name="connsiteY190" fmla="*/ 1597445 h 6376148"/>
                  <a:gd name="connsiteX191" fmla="*/ 6664003 w 7379537"/>
                  <a:gd name="connsiteY191" fmla="*/ 1839817 h 6376148"/>
                  <a:gd name="connsiteX192" fmla="*/ 6675020 w 7379537"/>
                  <a:gd name="connsiteY192" fmla="*/ 1872867 h 6376148"/>
                  <a:gd name="connsiteX193" fmla="*/ 6697053 w 7379537"/>
                  <a:gd name="connsiteY193" fmla="*/ 1905918 h 6376148"/>
                  <a:gd name="connsiteX194" fmla="*/ 6719087 w 7379537"/>
                  <a:gd name="connsiteY194" fmla="*/ 2049137 h 6376148"/>
                  <a:gd name="connsiteX195" fmla="*/ 6741121 w 7379537"/>
                  <a:gd name="connsiteY195" fmla="*/ 2082188 h 6376148"/>
                  <a:gd name="connsiteX196" fmla="*/ 6719087 w 7379537"/>
                  <a:gd name="connsiteY196" fmla="*/ 2115238 h 6376148"/>
                  <a:gd name="connsiteX197" fmla="*/ 6675020 w 7379537"/>
                  <a:gd name="connsiteY197" fmla="*/ 2159306 h 6376148"/>
                  <a:gd name="connsiteX198" fmla="*/ 6697053 w 7379537"/>
                  <a:gd name="connsiteY198" fmla="*/ 2192356 h 6376148"/>
                  <a:gd name="connsiteX199" fmla="*/ 6730104 w 7379537"/>
                  <a:gd name="connsiteY199" fmla="*/ 2203373 h 6376148"/>
                  <a:gd name="connsiteX200" fmla="*/ 6763155 w 7379537"/>
                  <a:gd name="connsiteY200" fmla="*/ 2225407 h 6376148"/>
                  <a:gd name="connsiteX201" fmla="*/ 6818239 w 7379537"/>
                  <a:gd name="connsiteY201" fmla="*/ 2269474 h 6376148"/>
                  <a:gd name="connsiteX202" fmla="*/ 6840273 w 7379537"/>
                  <a:gd name="connsiteY202" fmla="*/ 2302525 h 6376148"/>
                  <a:gd name="connsiteX203" fmla="*/ 6917391 w 7379537"/>
                  <a:gd name="connsiteY203" fmla="*/ 2357609 h 6376148"/>
                  <a:gd name="connsiteX204" fmla="*/ 6939424 w 7379537"/>
                  <a:gd name="connsiteY204" fmla="*/ 2390660 h 6376148"/>
                  <a:gd name="connsiteX205" fmla="*/ 6961458 w 7379537"/>
                  <a:gd name="connsiteY205" fmla="*/ 2456761 h 6376148"/>
                  <a:gd name="connsiteX206" fmla="*/ 7005526 w 7379537"/>
                  <a:gd name="connsiteY206" fmla="*/ 2522862 h 6376148"/>
                  <a:gd name="connsiteX207" fmla="*/ 6950441 w 7379537"/>
                  <a:gd name="connsiteY207" fmla="*/ 2644048 h 6376148"/>
                  <a:gd name="connsiteX208" fmla="*/ 6917391 w 7379537"/>
                  <a:gd name="connsiteY208" fmla="*/ 2666082 h 6376148"/>
                  <a:gd name="connsiteX209" fmla="*/ 6851289 w 7379537"/>
                  <a:gd name="connsiteY209" fmla="*/ 2732183 h 6376148"/>
                  <a:gd name="connsiteX210" fmla="*/ 6785188 w 7379537"/>
                  <a:gd name="connsiteY210" fmla="*/ 2765233 h 6376148"/>
                  <a:gd name="connsiteX211" fmla="*/ 6741121 w 7379537"/>
                  <a:gd name="connsiteY211" fmla="*/ 2831335 h 6376148"/>
                  <a:gd name="connsiteX212" fmla="*/ 6697053 w 7379537"/>
                  <a:gd name="connsiteY212" fmla="*/ 2897436 h 6376148"/>
                  <a:gd name="connsiteX213" fmla="*/ 6664003 w 7379537"/>
                  <a:gd name="connsiteY213" fmla="*/ 2963537 h 6376148"/>
                  <a:gd name="connsiteX214" fmla="*/ 6641969 w 7379537"/>
                  <a:gd name="connsiteY214" fmla="*/ 2996588 h 6376148"/>
                  <a:gd name="connsiteX215" fmla="*/ 6675020 w 7379537"/>
                  <a:gd name="connsiteY215" fmla="*/ 3007605 h 6376148"/>
                  <a:gd name="connsiteX216" fmla="*/ 6630952 w 7379537"/>
                  <a:gd name="connsiteY216" fmla="*/ 3415229 h 6376148"/>
                  <a:gd name="connsiteX217" fmla="*/ 6664003 w 7379537"/>
                  <a:gd name="connsiteY217" fmla="*/ 3558448 h 6376148"/>
                  <a:gd name="connsiteX218" fmla="*/ 6664003 w 7379537"/>
                  <a:gd name="connsiteY218" fmla="*/ 3558448 h 6376148"/>
                  <a:gd name="connsiteX219" fmla="*/ 6675020 w 7379537"/>
                  <a:gd name="connsiteY219" fmla="*/ 3613532 h 6376148"/>
                  <a:gd name="connsiteX220" fmla="*/ 6686036 w 7379537"/>
                  <a:gd name="connsiteY220" fmla="*/ 3657600 h 6376148"/>
                  <a:gd name="connsiteX221" fmla="*/ 6697053 w 7379537"/>
                  <a:gd name="connsiteY221" fmla="*/ 3723701 h 6376148"/>
                  <a:gd name="connsiteX222" fmla="*/ 6719087 w 7379537"/>
                  <a:gd name="connsiteY222" fmla="*/ 3811836 h 6376148"/>
                  <a:gd name="connsiteX223" fmla="*/ 6730104 w 7379537"/>
                  <a:gd name="connsiteY223" fmla="*/ 3922005 h 6376148"/>
                  <a:gd name="connsiteX224" fmla="*/ 6752138 w 7379537"/>
                  <a:gd name="connsiteY224" fmla="*/ 4087258 h 6376148"/>
                  <a:gd name="connsiteX225" fmla="*/ 6785188 w 7379537"/>
                  <a:gd name="connsiteY225" fmla="*/ 4340645 h 6376148"/>
                  <a:gd name="connsiteX226" fmla="*/ 6796205 w 7379537"/>
                  <a:gd name="connsiteY226" fmla="*/ 4461831 h 6376148"/>
                  <a:gd name="connsiteX227" fmla="*/ 6818239 w 7379537"/>
                  <a:gd name="connsiteY227" fmla="*/ 4560983 h 6376148"/>
                  <a:gd name="connsiteX228" fmla="*/ 6829256 w 7379537"/>
                  <a:gd name="connsiteY228" fmla="*/ 4627084 h 6376148"/>
                  <a:gd name="connsiteX229" fmla="*/ 6862306 w 7379537"/>
                  <a:gd name="connsiteY229" fmla="*/ 4638101 h 6376148"/>
                  <a:gd name="connsiteX230" fmla="*/ 6895357 w 7379537"/>
                  <a:gd name="connsiteY230" fmla="*/ 4660135 h 6376148"/>
                  <a:gd name="connsiteX231" fmla="*/ 6994509 w 7379537"/>
                  <a:gd name="connsiteY231" fmla="*/ 4704202 h 6376148"/>
                  <a:gd name="connsiteX232" fmla="*/ 7049593 w 7379537"/>
                  <a:gd name="connsiteY232" fmla="*/ 4803354 h 6376148"/>
                  <a:gd name="connsiteX233" fmla="*/ 7082644 w 7379537"/>
                  <a:gd name="connsiteY233" fmla="*/ 4825388 h 6376148"/>
                  <a:gd name="connsiteX234" fmla="*/ 7104677 w 7379537"/>
                  <a:gd name="connsiteY234" fmla="*/ 4858438 h 6376148"/>
                  <a:gd name="connsiteX235" fmla="*/ 7104677 w 7379537"/>
                  <a:gd name="connsiteY235" fmla="*/ 4935556 h 6376148"/>
                  <a:gd name="connsiteX236" fmla="*/ 6708070 w 7379537"/>
                  <a:gd name="connsiteY236" fmla="*/ 4946573 h 6376148"/>
                  <a:gd name="connsiteX237" fmla="*/ 6608918 w 7379537"/>
                  <a:gd name="connsiteY237" fmla="*/ 4979624 h 6376148"/>
                  <a:gd name="connsiteX238" fmla="*/ 6575868 w 7379537"/>
                  <a:gd name="connsiteY238" fmla="*/ 4990641 h 6376148"/>
                  <a:gd name="connsiteX239" fmla="*/ 6355530 w 7379537"/>
                  <a:gd name="connsiteY239" fmla="*/ 5001658 h 6376148"/>
                  <a:gd name="connsiteX240" fmla="*/ 5936889 w 7379537"/>
                  <a:gd name="connsiteY240" fmla="*/ 5023691 h 6376148"/>
                  <a:gd name="connsiteX241" fmla="*/ 5848755 w 7379537"/>
                  <a:gd name="connsiteY241" fmla="*/ 5034708 h 6376148"/>
                  <a:gd name="connsiteX242" fmla="*/ 5033506 w 7379537"/>
                  <a:gd name="connsiteY242" fmla="*/ 5067759 h 6376148"/>
                  <a:gd name="connsiteX243" fmla="*/ 5044523 w 7379537"/>
                  <a:gd name="connsiteY243" fmla="*/ 5100809 h 6376148"/>
                  <a:gd name="connsiteX244" fmla="*/ 4625882 w 7379537"/>
                  <a:gd name="connsiteY244" fmla="*/ 5310130 h 6376148"/>
                  <a:gd name="connsiteX245" fmla="*/ 3986904 w 7379537"/>
                  <a:gd name="connsiteY245" fmla="*/ 5299113 h 6376148"/>
                  <a:gd name="connsiteX246" fmla="*/ 3920803 w 7379537"/>
                  <a:gd name="connsiteY246" fmla="*/ 5277079 h 6376148"/>
                  <a:gd name="connsiteX247" fmla="*/ 3876735 w 7379537"/>
                  <a:gd name="connsiteY247" fmla="*/ 5266062 h 6376148"/>
                  <a:gd name="connsiteX248" fmla="*/ 3733516 w 7379537"/>
                  <a:gd name="connsiteY248" fmla="*/ 5255045 h 6376148"/>
                  <a:gd name="connsiteX249" fmla="*/ 3582868 w 7379537"/>
                  <a:gd name="connsiteY249" fmla="*/ 5244029 h 6376148"/>
                  <a:gd name="connsiteX250" fmla="*/ 2730981 w 7379537"/>
                  <a:gd name="connsiteY250" fmla="*/ 5221995 h 6376148"/>
                  <a:gd name="connsiteX251" fmla="*/ 2697930 w 7379537"/>
                  <a:gd name="connsiteY251" fmla="*/ 5199961 h 6376148"/>
                  <a:gd name="connsiteX252" fmla="*/ 2631829 w 7379537"/>
                  <a:gd name="connsiteY252" fmla="*/ 5166911 h 6376148"/>
                  <a:gd name="connsiteX253" fmla="*/ 2598779 w 7379537"/>
                  <a:gd name="connsiteY253" fmla="*/ 5133860 h 6376148"/>
                  <a:gd name="connsiteX254" fmla="*/ 2565728 w 7379537"/>
                  <a:gd name="connsiteY254" fmla="*/ 5122843 h 6376148"/>
                  <a:gd name="connsiteX255" fmla="*/ 2499627 w 7379537"/>
                  <a:gd name="connsiteY255" fmla="*/ 5210611 h 6376148"/>
                  <a:gd name="connsiteX256" fmla="*/ 2246239 w 7379537"/>
                  <a:gd name="connsiteY256" fmla="*/ 5089792 h 6376148"/>
                  <a:gd name="connsiteX257" fmla="*/ 2202171 w 7379537"/>
                  <a:gd name="connsiteY257" fmla="*/ 5100809 h 6376148"/>
                  <a:gd name="connsiteX258" fmla="*/ 1981834 w 7379537"/>
                  <a:gd name="connsiteY258" fmla="*/ 5111826 h 6376148"/>
                  <a:gd name="connsiteX259" fmla="*/ 1023367 w 7379537"/>
                  <a:gd name="connsiteY259" fmla="*/ 5100809 h 6376148"/>
                  <a:gd name="connsiteX260" fmla="*/ 1001333 w 7379537"/>
                  <a:gd name="connsiteY260" fmla="*/ 5034708 h 6376148"/>
                  <a:gd name="connsiteX261" fmla="*/ 990316 w 7379537"/>
                  <a:gd name="connsiteY261" fmla="*/ 5001658 h 6376148"/>
                  <a:gd name="connsiteX262" fmla="*/ 979299 w 7379537"/>
                  <a:gd name="connsiteY262" fmla="*/ 4968607 h 6376148"/>
                  <a:gd name="connsiteX263" fmla="*/ 968282 w 7379537"/>
                  <a:gd name="connsiteY263" fmla="*/ 2699132 h 6376148"/>
                  <a:gd name="connsiteX264" fmla="*/ 913198 w 7379537"/>
                  <a:gd name="connsiteY264" fmla="*/ 2599980 h 6376148"/>
                  <a:gd name="connsiteX265" fmla="*/ 891164 w 7379537"/>
                  <a:gd name="connsiteY265" fmla="*/ 2566930 h 6376148"/>
                  <a:gd name="connsiteX266" fmla="*/ 880147 w 7379537"/>
                  <a:gd name="connsiteY266" fmla="*/ 2390660 h 6376148"/>
                  <a:gd name="connsiteX267" fmla="*/ 858114 w 7379537"/>
                  <a:gd name="connsiteY267" fmla="*/ 2357609 h 6376148"/>
                  <a:gd name="connsiteX268" fmla="*/ 880147 w 7379537"/>
                  <a:gd name="connsiteY268" fmla="*/ 2192356 h 6376148"/>
                  <a:gd name="connsiteX269" fmla="*/ 924215 w 7379537"/>
                  <a:gd name="connsiteY269" fmla="*/ 2126255 h 6376148"/>
                  <a:gd name="connsiteX270" fmla="*/ 935232 w 7379537"/>
                  <a:gd name="connsiteY270" fmla="*/ 2093205 h 6376148"/>
                  <a:gd name="connsiteX271" fmla="*/ 957265 w 7379537"/>
                  <a:gd name="connsiteY271" fmla="*/ 2060154 h 6376148"/>
                  <a:gd name="connsiteX272" fmla="*/ 979299 w 7379537"/>
                  <a:gd name="connsiteY272" fmla="*/ 1994053 h 6376148"/>
                  <a:gd name="connsiteX273" fmla="*/ 968282 w 7379537"/>
                  <a:gd name="connsiteY273" fmla="*/ 1938968 h 6376148"/>
                  <a:gd name="connsiteX274" fmla="*/ 935232 w 7379537"/>
                  <a:gd name="connsiteY274" fmla="*/ 1949985 h 6376148"/>
                  <a:gd name="connsiteX275" fmla="*/ 869130 w 7379537"/>
                  <a:gd name="connsiteY275" fmla="*/ 1983036 h 6376148"/>
                  <a:gd name="connsiteX276" fmla="*/ 758962 w 7379537"/>
                  <a:gd name="connsiteY276" fmla="*/ 1994053 h 6376148"/>
                  <a:gd name="connsiteX277" fmla="*/ 703877 w 7379537"/>
                  <a:gd name="connsiteY277" fmla="*/ 2005070 h 6376148"/>
                  <a:gd name="connsiteX278" fmla="*/ 659810 w 7379537"/>
                  <a:gd name="connsiteY278" fmla="*/ 2104221 h 6376148"/>
                  <a:gd name="connsiteX279" fmla="*/ 648793 w 7379537"/>
                  <a:gd name="connsiteY279" fmla="*/ 2137272 h 6376148"/>
                  <a:gd name="connsiteX280" fmla="*/ 615742 w 7379537"/>
                  <a:gd name="connsiteY280" fmla="*/ 2148289 h 6376148"/>
                  <a:gd name="connsiteX281" fmla="*/ 582692 w 7379537"/>
                  <a:gd name="connsiteY281" fmla="*/ 2170323 h 6376148"/>
                  <a:gd name="connsiteX282" fmla="*/ 560658 w 7379537"/>
                  <a:gd name="connsiteY282" fmla="*/ 2104221 h 6376148"/>
                  <a:gd name="connsiteX283" fmla="*/ 571675 w 7379537"/>
                  <a:gd name="connsiteY283" fmla="*/ 2027103 h 6376148"/>
                  <a:gd name="connsiteX284" fmla="*/ 582692 w 7379537"/>
                  <a:gd name="connsiteY284" fmla="*/ 1994053 h 6376148"/>
                  <a:gd name="connsiteX285" fmla="*/ 604726 w 7379537"/>
                  <a:gd name="connsiteY285" fmla="*/ 1961002 h 6376148"/>
                  <a:gd name="connsiteX286" fmla="*/ 560658 w 7379537"/>
                  <a:gd name="connsiteY286" fmla="*/ 1994053 h 6376148"/>
                  <a:gd name="connsiteX287" fmla="*/ 494557 w 7379537"/>
                  <a:gd name="connsiteY287" fmla="*/ 2016086 h 6376148"/>
                  <a:gd name="connsiteX288" fmla="*/ 450489 w 7379537"/>
                  <a:gd name="connsiteY288" fmla="*/ 1718631 h 6376148"/>
                  <a:gd name="connsiteX289" fmla="*/ 406422 w 7379537"/>
                  <a:gd name="connsiteY289" fmla="*/ 1729648 h 6376148"/>
                  <a:gd name="connsiteX290" fmla="*/ 373371 w 7379537"/>
                  <a:gd name="connsiteY290" fmla="*/ 2732183 h 6376148"/>
                  <a:gd name="connsiteX291" fmla="*/ 340321 w 7379537"/>
                  <a:gd name="connsiteY291" fmla="*/ 2842351 h 6376148"/>
                  <a:gd name="connsiteX292" fmla="*/ 307270 w 7379537"/>
                  <a:gd name="connsiteY292" fmla="*/ 2941503 h 6376148"/>
                  <a:gd name="connsiteX293" fmla="*/ 296253 w 7379537"/>
                  <a:gd name="connsiteY293" fmla="*/ 2974554 h 6376148"/>
                  <a:gd name="connsiteX294" fmla="*/ 285236 w 7379537"/>
                  <a:gd name="connsiteY294" fmla="*/ 3018621 h 6376148"/>
                  <a:gd name="connsiteX295" fmla="*/ 307270 w 7379537"/>
                  <a:gd name="connsiteY295" fmla="*/ 3602515 h 6376148"/>
                  <a:gd name="connsiteX296" fmla="*/ 318287 w 7379537"/>
                  <a:gd name="connsiteY296" fmla="*/ 3778785 h 6376148"/>
                  <a:gd name="connsiteX297" fmla="*/ 340321 w 7379537"/>
                  <a:gd name="connsiteY297" fmla="*/ 3855903 h 6376148"/>
                  <a:gd name="connsiteX298" fmla="*/ 351338 w 7379537"/>
                  <a:gd name="connsiteY298" fmla="*/ 6026226 h 6376148"/>
                  <a:gd name="connsiteX299" fmla="*/ 1552176 w 7379537"/>
                  <a:gd name="connsiteY299" fmla="*/ 6037243 h 6376148"/>
                  <a:gd name="connsiteX300" fmla="*/ 3050470 w 7379537"/>
                  <a:gd name="connsiteY300" fmla="*/ 6048260 h 6376148"/>
                  <a:gd name="connsiteX301" fmla="*/ 4273342 w 7379537"/>
                  <a:gd name="connsiteY301" fmla="*/ 6070294 h 6376148"/>
                  <a:gd name="connsiteX302" fmla="*/ 4703000 w 7379537"/>
                  <a:gd name="connsiteY302" fmla="*/ 6081311 h 6376148"/>
                  <a:gd name="connsiteX303" fmla="*/ 4780118 w 7379537"/>
                  <a:gd name="connsiteY303" fmla="*/ 6092327 h 6376148"/>
                  <a:gd name="connsiteX304" fmla="*/ 4846220 w 7379537"/>
                  <a:gd name="connsiteY304" fmla="*/ 6103344 h 6376148"/>
                  <a:gd name="connsiteX305" fmla="*/ 6741121 w 7379537"/>
                  <a:gd name="connsiteY305" fmla="*/ 6092327 h 6376148"/>
                  <a:gd name="connsiteX306" fmla="*/ 6796205 w 7379537"/>
                  <a:gd name="connsiteY306" fmla="*/ 6081311 h 6376148"/>
                  <a:gd name="connsiteX307" fmla="*/ 6862306 w 7379537"/>
                  <a:gd name="connsiteY307" fmla="*/ 6059277 h 6376148"/>
                  <a:gd name="connsiteX308" fmla="*/ 6895357 w 7379537"/>
                  <a:gd name="connsiteY308" fmla="*/ 6048260 h 6376148"/>
                  <a:gd name="connsiteX309" fmla="*/ 6928408 w 7379537"/>
                  <a:gd name="connsiteY309" fmla="*/ 6037243 h 6376148"/>
                  <a:gd name="connsiteX310" fmla="*/ 6972475 w 7379537"/>
                  <a:gd name="connsiteY310" fmla="*/ 6026226 h 6376148"/>
                  <a:gd name="connsiteX311" fmla="*/ 7038576 w 7379537"/>
                  <a:gd name="connsiteY311" fmla="*/ 6004192 h 6376148"/>
                  <a:gd name="connsiteX312" fmla="*/ 7082644 w 7379537"/>
                  <a:gd name="connsiteY312" fmla="*/ 5993176 h 6376148"/>
                  <a:gd name="connsiteX313" fmla="*/ 7137728 w 7379537"/>
                  <a:gd name="connsiteY313" fmla="*/ 5982159 h 6376148"/>
                  <a:gd name="connsiteX314" fmla="*/ 7170779 w 7379537"/>
                  <a:gd name="connsiteY314" fmla="*/ 5971142 h 6376148"/>
                  <a:gd name="connsiteX315" fmla="*/ 7236880 w 7379537"/>
                  <a:gd name="connsiteY315" fmla="*/ 5960125 h 6376148"/>
                  <a:gd name="connsiteX316" fmla="*/ 7313998 w 7379537"/>
                  <a:gd name="connsiteY316" fmla="*/ 5938091 h 6376148"/>
                  <a:gd name="connsiteX317" fmla="*/ 7325015 w 7379537"/>
                  <a:gd name="connsiteY317" fmla="*/ 5894024 h 6376148"/>
                  <a:gd name="connsiteX0" fmla="*/ 7325015 w 7379537"/>
                  <a:gd name="connsiteY0" fmla="*/ 5894024 h 6376148"/>
                  <a:gd name="connsiteX1" fmla="*/ 7336032 w 7379537"/>
                  <a:gd name="connsiteY1" fmla="*/ 4164376 h 6376148"/>
                  <a:gd name="connsiteX2" fmla="*/ 7313998 w 7379537"/>
                  <a:gd name="connsiteY2" fmla="*/ 4131325 h 6376148"/>
                  <a:gd name="connsiteX3" fmla="*/ 7336032 w 7379537"/>
                  <a:gd name="connsiteY3" fmla="*/ 3360144 h 6376148"/>
                  <a:gd name="connsiteX4" fmla="*/ 7302981 w 7379537"/>
                  <a:gd name="connsiteY4" fmla="*/ 3294043 h 6376148"/>
                  <a:gd name="connsiteX5" fmla="*/ 7325015 w 7379537"/>
                  <a:gd name="connsiteY5" fmla="*/ 2445744 h 6376148"/>
                  <a:gd name="connsiteX6" fmla="*/ 7313998 w 7379537"/>
                  <a:gd name="connsiteY6" fmla="*/ 165253 h 6376148"/>
                  <a:gd name="connsiteX7" fmla="*/ 7126711 w 7379537"/>
                  <a:gd name="connsiteY7" fmla="*/ 154236 h 6376148"/>
                  <a:gd name="connsiteX8" fmla="*/ 7060610 w 7379537"/>
                  <a:gd name="connsiteY8" fmla="*/ 132202 h 6376148"/>
                  <a:gd name="connsiteX9" fmla="*/ 6950441 w 7379537"/>
                  <a:gd name="connsiteY9" fmla="*/ 110168 h 6376148"/>
                  <a:gd name="connsiteX10" fmla="*/ 6906374 w 7379537"/>
                  <a:gd name="connsiteY10" fmla="*/ 99151 h 6376148"/>
                  <a:gd name="connsiteX11" fmla="*/ 4647916 w 7379537"/>
                  <a:gd name="connsiteY11" fmla="*/ 88135 h 6376148"/>
                  <a:gd name="connsiteX12" fmla="*/ 4614865 w 7379537"/>
                  <a:gd name="connsiteY12" fmla="*/ 77118 h 6376148"/>
                  <a:gd name="connsiteX13" fmla="*/ 4526730 w 7379537"/>
                  <a:gd name="connsiteY13" fmla="*/ 55084 h 6376148"/>
                  <a:gd name="connsiteX14" fmla="*/ 4493680 w 7379537"/>
                  <a:gd name="connsiteY14" fmla="*/ 44067 h 6376148"/>
                  <a:gd name="connsiteX15" fmla="*/ 4427579 w 7379537"/>
                  <a:gd name="connsiteY15" fmla="*/ 33050 h 6376148"/>
                  <a:gd name="connsiteX16" fmla="*/ 4350461 w 7379537"/>
                  <a:gd name="connsiteY16" fmla="*/ 11017 h 6376148"/>
                  <a:gd name="connsiteX17" fmla="*/ 4295376 w 7379537"/>
                  <a:gd name="connsiteY17" fmla="*/ 0 h 6376148"/>
                  <a:gd name="connsiteX18" fmla="*/ 913198 w 7379537"/>
                  <a:gd name="connsiteY18" fmla="*/ 11017 h 6376148"/>
                  <a:gd name="connsiteX19" fmla="*/ 836080 w 7379537"/>
                  <a:gd name="connsiteY19" fmla="*/ 33050 h 6376148"/>
                  <a:gd name="connsiteX20" fmla="*/ 769979 w 7379537"/>
                  <a:gd name="connsiteY20" fmla="*/ 44067 h 6376148"/>
                  <a:gd name="connsiteX21" fmla="*/ 571675 w 7379537"/>
                  <a:gd name="connsiteY21" fmla="*/ 55084 h 6376148"/>
                  <a:gd name="connsiteX22" fmla="*/ 494557 w 7379537"/>
                  <a:gd name="connsiteY22" fmla="*/ 77118 h 6376148"/>
                  <a:gd name="connsiteX23" fmla="*/ 461506 w 7379537"/>
                  <a:gd name="connsiteY23" fmla="*/ 88135 h 6376148"/>
                  <a:gd name="connsiteX24" fmla="*/ 428456 w 7379537"/>
                  <a:gd name="connsiteY24" fmla="*/ 121185 h 6376148"/>
                  <a:gd name="connsiteX25" fmla="*/ 395405 w 7379537"/>
                  <a:gd name="connsiteY25" fmla="*/ 132202 h 6376148"/>
                  <a:gd name="connsiteX26" fmla="*/ 384388 w 7379537"/>
                  <a:gd name="connsiteY26" fmla="*/ 187286 h 6376148"/>
                  <a:gd name="connsiteX27" fmla="*/ 362355 w 7379537"/>
                  <a:gd name="connsiteY27" fmla="*/ 253388 h 6376148"/>
                  <a:gd name="connsiteX28" fmla="*/ 329304 w 7379537"/>
                  <a:gd name="connsiteY28" fmla="*/ 352539 h 6376148"/>
                  <a:gd name="connsiteX29" fmla="*/ 318287 w 7379537"/>
                  <a:gd name="connsiteY29" fmla="*/ 385590 h 6376148"/>
                  <a:gd name="connsiteX30" fmla="*/ 307270 w 7379537"/>
                  <a:gd name="connsiteY30" fmla="*/ 418641 h 6376148"/>
                  <a:gd name="connsiteX31" fmla="*/ 296253 w 7379537"/>
                  <a:gd name="connsiteY31" fmla="*/ 462708 h 6376148"/>
                  <a:gd name="connsiteX32" fmla="*/ 307270 w 7379537"/>
                  <a:gd name="connsiteY32" fmla="*/ 1498294 h 6376148"/>
                  <a:gd name="connsiteX33" fmla="*/ 318287 w 7379537"/>
                  <a:gd name="connsiteY33" fmla="*/ 1542361 h 6376148"/>
                  <a:gd name="connsiteX34" fmla="*/ 373371 w 7379537"/>
                  <a:gd name="connsiteY34" fmla="*/ 1630496 h 6376148"/>
                  <a:gd name="connsiteX35" fmla="*/ 461506 w 7379537"/>
                  <a:gd name="connsiteY35" fmla="*/ 1553378 h 6376148"/>
                  <a:gd name="connsiteX36" fmla="*/ 505574 w 7379537"/>
                  <a:gd name="connsiteY36" fmla="*/ 1454226 h 6376148"/>
                  <a:gd name="connsiteX37" fmla="*/ 571675 w 7379537"/>
                  <a:gd name="connsiteY37" fmla="*/ 1432192 h 6376148"/>
                  <a:gd name="connsiteX38" fmla="*/ 869130 w 7379537"/>
                  <a:gd name="connsiteY38" fmla="*/ 1421176 h 6376148"/>
                  <a:gd name="connsiteX39" fmla="*/ 880147 w 7379537"/>
                  <a:gd name="connsiteY39" fmla="*/ 1299990 h 6376148"/>
                  <a:gd name="connsiteX40" fmla="*/ 913198 w 7379537"/>
                  <a:gd name="connsiteY40" fmla="*/ 1277956 h 6376148"/>
                  <a:gd name="connsiteX41" fmla="*/ 979299 w 7379537"/>
                  <a:gd name="connsiteY41" fmla="*/ 1322024 h 6376148"/>
                  <a:gd name="connsiteX42" fmla="*/ 1056417 w 7379537"/>
                  <a:gd name="connsiteY42" fmla="*/ 1377108 h 6376148"/>
                  <a:gd name="connsiteX43" fmla="*/ 1122518 w 7379537"/>
                  <a:gd name="connsiteY43" fmla="*/ 1399142 h 6376148"/>
                  <a:gd name="connsiteX44" fmla="*/ 1155569 w 7379537"/>
                  <a:gd name="connsiteY44" fmla="*/ 1410159 h 6376148"/>
                  <a:gd name="connsiteX45" fmla="*/ 1177603 w 7379537"/>
                  <a:gd name="connsiteY45" fmla="*/ 1443209 h 6376148"/>
                  <a:gd name="connsiteX46" fmla="*/ 1188620 w 7379537"/>
                  <a:gd name="connsiteY46" fmla="*/ 1498294 h 6376148"/>
                  <a:gd name="connsiteX47" fmla="*/ 1254721 w 7379537"/>
                  <a:gd name="connsiteY47" fmla="*/ 1520327 h 6376148"/>
                  <a:gd name="connsiteX48" fmla="*/ 1309805 w 7379537"/>
                  <a:gd name="connsiteY48" fmla="*/ 1509311 h 6376148"/>
                  <a:gd name="connsiteX49" fmla="*/ 1342856 w 7379537"/>
                  <a:gd name="connsiteY49" fmla="*/ 1498294 h 6376148"/>
                  <a:gd name="connsiteX50" fmla="*/ 1386923 w 7379537"/>
                  <a:gd name="connsiteY50" fmla="*/ 1487277 h 6376148"/>
                  <a:gd name="connsiteX51" fmla="*/ 1442008 w 7379537"/>
                  <a:gd name="connsiteY51" fmla="*/ 1476260 h 6376148"/>
                  <a:gd name="connsiteX52" fmla="*/ 1541159 w 7379537"/>
                  <a:gd name="connsiteY52" fmla="*/ 1443209 h 6376148"/>
                  <a:gd name="connsiteX53" fmla="*/ 1574210 w 7379537"/>
                  <a:gd name="connsiteY53" fmla="*/ 1432192 h 6376148"/>
                  <a:gd name="connsiteX54" fmla="*/ 1596244 w 7379537"/>
                  <a:gd name="connsiteY54" fmla="*/ 1399142 h 6376148"/>
                  <a:gd name="connsiteX55" fmla="*/ 1662345 w 7379537"/>
                  <a:gd name="connsiteY55" fmla="*/ 1377108 h 6376148"/>
                  <a:gd name="connsiteX56" fmla="*/ 1695395 w 7379537"/>
                  <a:gd name="connsiteY56" fmla="*/ 1355074 h 6376148"/>
                  <a:gd name="connsiteX57" fmla="*/ 2279289 w 7379537"/>
                  <a:gd name="connsiteY57" fmla="*/ 1322024 h 6376148"/>
                  <a:gd name="connsiteX58" fmla="*/ 2290306 w 7379537"/>
                  <a:gd name="connsiteY58" fmla="*/ 870332 h 6376148"/>
                  <a:gd name="connsiteX59" fmla="*/ 2323357 w 7379537"/>
                  <a:gd name="connsiteY59" fmla="*/ 793214 h 6376148"/>
                  <a:gd name="connsiteX60" fmla="*/ 2356408 w 7379537"/>
                  <a:gd name="connsiteY60" fmla="*/ 782197 h 6376148"/>
                  <a:gd name="connsiteX61" fmla="*/ 2367424 w 7379537"/>
                  <a:gd name="connsiteY61" fmla="*/ 815248 h 6376148"/>
                  <a:gd name="connsiteX62" fmla="*/ 2411492 w 7379537"/>
                  <a:gd name="connsiteY62" fmla="*/ 881349 h 6376148"/>
                  <a:gd name="connsiteX63" fmla="*/ 2477593 w 7379537"/>
                  <a:gd name="connsiteY63" fmla="*/ 837282 h 6376148"/>
                  <a:gd name="connsiteX64" fmla="*/ 2587762 w 7379537"/>
                  <a:gd name="connsiteY64" fmla="*/ 749147 h 6376148"/>
                  <a:gd name="connsiteX65" fmla="*/ 2653863 w 7379537"/>
                  <a:gd name="connsiteY65" fmla="*/ 694062 h 6376148"/>
                  <a:gd name="connsiteX66" fmla="*/ 2697930 w 7379537"/>
                  <a:gd name="connsiteY66" fmla="*/ 683045 h 6376148"/>
                  <a:gd name="connsiteX67" fmla="*/ 2753015 w 7379537"/>
                  <a:gd name="connsiteY67" fmla="*/ 694062 h 6376148"/>
                  <a:gd name="connsiteX68" fmla="*/ 2730981 w 7379537"/>
                  <a:gd name="connsiteY68" fmla="*/ 815248 h 6376148"/>
                  <a:gd name="connsiteX69" fmla="*/ 2775048 w 7379537"/>
                  <a:gd name="connsiteY69" fmla="*/ 837282 h 6376148"/>
                  <a:gd name="connsiteX70" fmla="*/ 2808099 w 7379537"/>
                  <a:gd name="connsiteY70" fmla="*/ 859315 h 6376148"/>
                  <a:gd name="connsiteX71" fmla="*/ 2841150 w 7379537"/>
                  <a:gd name="connsiteY71" fmla="*/ 870332 h 6376148"/>
                  <a:gd name="connsiteX72" fmla="*/ 2874200 w 7379537"/>
                  <a:gd name="connsiteY72" fmla="*/ 892366 h 6376148"/>
                  <a:gd name="connsiteX73" fmla="*/ 2907251 w 7379537"/>
                  <a:gd name="connsiteY73" fmla="*/ 903383 h 6376148"/>
                  <a:gd name="connsiteX74" fmla="*/ 2929285 w 7379537"/>
                  <a:gd name="connsiteY74" fmla="*/ 936433 h 6376148"/>
                  <a:gd name="connsiteX75" fmla="*/ 2918268 w 7379537"/>
                  <a:gd name="connsiteY75" fmla="*/ 969484 h 6376148"/>
                  <a:gd name="connsiteX76" fmla="*/ 2984369 w 7379537"/>
                  <a:gd name="connsiteY76" fmla="*/ 1013551 h 6376148"/>
                  <a:gd name="connsiteX77" fmla="*/ 3006403 w 7379537"/>
                  <a:gd name="connsiteY77" fmla="*/ 1046602 h 6376148"/>
                  <a:gd name="connsiteX78" fmla="*/ 3017420 w 7379537"/>
                  <a:gd name="connsiteY78" fmla="*/ 1090670 h 6376148"/>
                  <a:gd name="connsiteX79" fmla="*/ 3028436 w 7379537"/>
                  <a:gd name="connsiteY79" fmla="*/ 1123720 h 6376148"/>
                  <a:gd name="connsiteX80" fmla="*/ 3039453 w 7379537"/>
                  <a:gd name="connsiteY80" fmla="*/ 1167788 h 6376148"/>
                  <a:gd name="connsiteX81" fmla="*/ 3138605 w 7379537"/>
                  <a:gd name="connsiteY81" fmla="*/ 1178805 h 6376148"/>
                  <a:gd name="connsiteX82" fmla="*/ 3171656 w 7379537"/>
                  <a:gd name="connsiteY82" fmla="*/ 1189821 h 6376148"/>
                  <a:gd name="connsiteX83" fmla="*/ 3171656 w 7379537"/>
                  <a:gd name="connsiteY83" fmla="*/ 1266939 h 6376148"/>
                  <a:gd name="connsiteX84" fmla="*/ 3138605 w 7379537"/>
                  <a:gd name="connsiteY84" fmla="*/ 1277956 h 6376148"/>
                  <a:gd name="connsiteX85" fmla="*/ 2951318 w 7379537"/>
                  <a:gd name="connsiteY85" fmla="*/ 1288973 h 6376148"/>
                  <a:gd name="connsiteX86" fmla="*/ 2940302 w 7379537"/>
                  <a:gd name="connsiteY86" fmla="*/ 1322024 h 6376148"/>
                  <a:gd name="connsiteX87" fmla="*/ 2951318 w 7379537"/>
                  <a:gd name="connsiteY87" fmla="*/ 1355074 h 6376148"/>
                  <a:gd name="connsiteX88" fmla="*/ 3006403 w 7379537"/>
                  <a:gd name="connsiteY88" fmla="*/ 1432192 h 6376148"/>
                  <a:gd name="connsiteX89" fmla="*/ 3039453 w 7379537"/>
                  <a:gd name="connsiteY89" fmla="*/ 1454226 h 6376148"/>
                  <a:gd name="connsiteX90" fmla="*/ 3116571 w 7379537"/>
                  <a:gd name="connsiteY90" fmla="*/ 1520327 h 6376148"/>
                  <a:gd name="connsiteX91" fmla="*/ 3182673 w 7379537"/>
                  <a:gd name="connsiteY91" fmla="*/ 1564395 h 6376148"/>
                  <a:gd name="connsiteX92" fmla="*/ 3226740 w 7379537"/>
                  <a:gd name="connsiteY92" fmla="*/ 1586429 h 6376148"/>
                  <a:gd name="connsiteX93" fmla="*/ 3292841 w 7379537"/>
                  <a:gd name="connsiteY93" fmla="*/ 1608462 h 6376148"/>
                  <a:gd name="connsiteX94" fmla="*/ 3259791 w 7379537"/>
                  <a:gd name="connsiteY94" fmla="*/ 1630496 h 6376148"/>
                  <a:gd name="connsiteX95" fmla="*/ 3160639 w 7379537"/>
                  <a:gd name="connsiteY95" fmla="*/ 1608462 h 6376148"/>
                  <a:gd name="connsiteX96" fmla="*/ 3105555 w 7379537"/>
                  <a:gd name="connsiteY96" fmla="*/ 1597445 h 6376148"/>
                  <a:gd name="connsiteX97" fmla="*/ 3039453 w 7379537"/>
                  <a:gd name="connsiteY97" fmla="*/ 1575412 h 6376148"/>
                  <a:gd name="connsiteX98" fmla="*/ 2951318 w 7379537"/>
                  <a:gd name="connsiteY98" fmla="*/ 1553378 h 6376148"/>
                  <a:gd name="connsiteX99" fmla="*/ 2907251 w 7379537"/>
                  <a:gd name="connsiteY99" fmla="*/ 1542361 h 6376148"/>
                  <a:gd name="connsiteX100" fmla="*/ 2874200 w 7379537"/>
                  <a:gd name="connsiteY100" fmla="*/ 1531344 h 6376148"/>
                  <a:gd name="connsiteX101" fmla="*/ 2730981 w 7379537"/>
                  <a:gd name="connsiteY101" fmla="*/ 1542361 h 6376148"/>
                  <a:gd name="connsiteX102" fmla="*/ 2764032 w 7379537"/>
                  <a:gd name="connsiteY102" fmla="*/ 1564395 h 6376148"/>
                  <a:gd name="connsiteX103" fmla="*/ 2918268 w 7379537"/>
                  <a:gd name="connsiteY103" fmla="*/ 1575412 h 6376148"/>
                  <a:gd name="connsiteX104" fmla="*/ 3017420 w 7379537"/>
                  <a:gd name="connsiteY104" fmla="*/ 1641513 h 6376148"/>
                  <a:gd name="connsiteX105" fmla="*/ 3050470 w 7379537"/>
                  <a:gd name="connsiteY105" fmla="*/ 1663547 h 6376148"/>
                  <a:gd name="connsiteX106" fmla="*/ 3039453 w 7379537"/>
                  <a:gd name="connsiteY106" fmla="*/ 1949985 h 6376148"/>
                  <a:gd name="connsiteX107" fmla="*/ 3006403 w 7379537"/>
                  <a:gd name="connsiteY107" fmla="*/ 1961002 h 6376148"/>
                  <a:gd name="connsiteX108" fmla="*/ 2918268 w 7379537"/>
                  <a:gd name="connsiteY108" fmla="*/ 1983036 h 6376148"/>
                  <a:gd name="connsiteX109" fmla="*/ 2852167 w 7379537"/>
                  <a:gd name="connsiteY109" fmla="*/ 2005070 h 6376148"/>
                  <a:gd name="connsiteX110" fmla="*/ 2863183 w 7379537"/>
                  <a:gd name="connsiteY110" fmla="*/ 2115238 h 6376148"/>
                  <a:gd name="connsiteX111" fmla="*/ 2896234 w 7379537"/>
                  <a:gd name="connsiteY111" fmla="*/ 2148289 h 6376148"/>
                  <a:gd name="connsiteX112" fmla="*/ 2929285 w 7379537"/>
                  <a:gd name="connsiteY112" fmla="*/ 2170323 h 6376148"/>
                  <a:gd name="connsiteX113" fmla="*/ 2995386 w 7379537"/>
                  <a:gd name="connsiteY113" fmla="*/ 2214390 h 6376148"/>
                  <a:gd name="connsiteX114" fmla="*/ 3017420 w 7379537"/>
                  <a:gd name="connsiteY114" fmla="*/ 2247441 h 6376148"/>
                  <a:gd name="connsiteX115" fmla="*/ 3050470 w 7379537"/>
                  <a:gd name="connsiteY115" fmla="*/ 2269474 h 6376148"/>
                  <a:gd name="connsiteX116" fmla="*/ 3061487 w 7379537"/>
                  <a:gd name="connsiteY116" fmla="*/ 2302525 h 6376148"/>
                  <a:gd name="connsiteX117" fmla="*/ 3050470 w 7379537"/>
                  <a:gd name="connsiteY117" fmla="*/ 2500829 h 6376148"/>
                  <a:gd name="connsiteX118" fmla="*/ 3270808 w 7379537"/>
                  <a:gd name="connsiteY118" fmla="*/ 2522862 h 6376148"/>
                  <a:gd name="connsiteX119" fmla="*/ 4185208 w 7379537"/>
                  <a:gd name="connsiteY119" fmla="*/ 2511845 h 6376148"/>
                  <a:gd name="connsiteX120" fmla="*/ 4339068 w 7379537"/>
                  <a:gd name="connsiteY120" fmla="*/ 2291508 h 6376148"/>
                  <a:gd name="connsiteX121" fmla="*/ 4251309 w 7379537"/>
                  <a:gd name="connsiteY121" fmla="*/ 2247441 h 6376148"/>
                  <a:gd name="connsiteX122" fmla="*/ 4355733 w 7379537"/>
                  <a:gd name="connsiteY122" fmla="*/ 2214390 h 6376148"/>
                  <a:gd name="connsiteX123" fmla="*/ 4350461 w 7379537"/>
                  <a:gd name="connsiteY123" fmla="*/ 2192356 h 6376148"/>
                  <a:gd name="connsiteX124" fmla="*/ 4427579 w 7379537"/>
                  <a:gd name="connsiteY124" fmla="*/ 2137272 h 6376148"/>
                  <a:gd name="connsiteX125" fmla="*/ 4460629 w 7379537"/>
                  <a:gd name="connsiteY125" fmla="*/ 2126255 h 6376148"/>
                  <a:gd name="connsiteX126" fmla="*/ 4471646 w 7379537"/>
                  <a:gd name="connsiteY126" fmla="*/ 2093205 h 6376148"/>
                  <a:gd name="connsiteX127" fmla="*/ 4460629 w 7379537"/>
                  <a:gd name="connsiteY127" fmla="*/ 1806766 h 6376148"/>
                  <a:gd name="connsiteX128" fmla="*/ 4449612 w 7379537"/>
                  <a:gd name="connsiteY128" fmla="*/ 1773715 h 6376148"/>
                  <a:gd name="connsiteX129" fmla="*/ 4416562 w 7379537"/>
                  <a:gd name="connsiteY129" fmla="*/ 1751682 h 6376148"/>
                  <a:gd name="connsiteX130" fmla="*/ 4339444 w 7379537"/>
                  <a:gd name="connsiteY130" fmla="*/ 1696597 h 6376148"/>
                  <a:gd name="connsiteX131" fmla="*/ 4284359 w 7379537"/>
                  <a:gd name="connsiteY131" fmla="*/ 1597445 h 6376148"/>
                  <a:gd name="connsiteX132" fmla="*/ 4262326 w 7379537"/>
                  <a:gd name="connsiteY132" fmla="*/ 1564395 h 6376148"/>
                  <a:gd name="connsiteX133" fmla="*/ 4240292 w 7379537"/>
                  <a:gd name="connsiteY133" fmla="*/ 1498294 h 6376148"/>
                  <a:gd name="connsiteX134" fmla="*/ 4273342 w 7379537"/>
                  <a:gd name="connsiteY134" fmla="*/ 1366091 h 6376148"/>
                  <a:gd name="connsiteX135" fmla="*/ 4306393 w 7379537"/>
                  <a:gd name="connsiteY135" fmla="*/ 1299990 h 6376148"/>
                  <a:gd name="connsiteX136" fmla="*/ 4339444 w 7379537"/>
                  <a:gd name="connsiteY136" fmla="*/ 1288973 h 6376148"/>
                  <a:gd name="connsiteX137" fmla="*/ 4372494 w 7379537"/>
                  <a:gd name="connsiteY137" fmla="*/ 1266939 h 6376148"/>
                  <a:gd name="connsiteX138" fmla="*/ 4405545 w 7379537"/>
                  <a:gd name="connsiteY138" fmla="*/ 1200838 h 6376148"/>
                  <a:gd name="connsiteX139" fmla="*/ 4416562 w 7379537"/>
                  <a:gd name="connsiteY139" fmla="*/ 969484 h 6376148"/>
                  <a:gd name="connsiteX140" fmla="*/ 4427579 w 7379537"/>
                  <a:gd name="connsiteY140" fmla="*/ 936433 h 6376148"/>
                  <a:gd name="connsiteX141" fmla="*/ 4471646 w 7379537"/>
                  <a:gd name="connsiteY141" fmla="*/ 870332 h 6376148"/>
                  <a:gd name="connsiteX142" fmla="*/ 4493680 w 7379537"/>
                  <a:gd name="connsiteY142" fmla="*/ 837282 h 6376148"/>
                  <a:gd name="connsiteX143" fmla="*/ 4559781 w 7379537"/>
                  <a:gd name="connsiteY143" fmla="*/ 793214 h 6376148"/>
                  <a:gd name="connsiteX144" fmla="*/ 4581815 w 7379537"/>
                  <a:gd name="connsiteY144" fmla="*/ 760164 h 6376148"/>
                  <a:gd name="connsiteX145" fmla="*/ 4647916 w 7379537"/>
                  <a:gd name="connsiteY145" fmla="*/ 716096 h 6376148"/>
                  <a:gd name="connsiteX146" fmla="*/ 5000456 w 7379537"/>
                  <a:gd name="connsiteY146" fmla="*/ 694062 h 6376148"/>
                  <a:gd name="connsiteX147" fmla="*/ 5033506 w 7379537"/>
                  <a:gd name="connsiteY147" fmla="*/ 672029 h 6376148"/>
                  <a:gd name="connsiteX148" fmla="*/ 5055540 w 7379537"/>
                  <a:gd name="connsiteY148" fmla="*/ 605927 h 6376148"/>
                  <a:gd name="connsiteX149" fmla="*/ 5121641 w 7379537"/>
                  <a:gd name="connsiteY149" fmla="*/ 583894 h 6376148"/>
                  <a:gd name="connsiteX150" fmla="*/ 5154692 w 7379537"/>
                  <a:gd name="connsiteY150" fmla="*/ 572877 h 6376148"/>
                  <a:gd name="connsiteX151" fmla="*/ 5562316 w 7379537"/>
                  <a:gd name="connsiteY151" fmla="*/ 583894 h 6376148"/>
                  <a:gd name="connsiteX152" fmla="*/ 5595367 w 7379537"/>
                  <a:gd name="connsiteY152" fmla="*/ 594911 h 6376148"/>
                  <a:gd name="connsiteX153" fmla="*/ 5694518 w 7379537"/>
                  <a:gd name="connsiteY153" fmla="*/ 605927 h 6376148"/>
                  <a:gd name="connsiteX154" fmla="*/ 5760620 w 7379537"/>
                  <a:gd name="connsiteY154" fmla="*/ 627961 h 6376148"/>
                  <a:gd name="connsiteX155" fmla="*/ 5837738 w 7379537"/>
                  <a:gd name="connsiteY155" fmla="*/ 649995 h 6376148"/>
                  <a:gd name="connsiteX156" fmla="*/ 5903839 w 7379537"/>
                  <a:gd name="connsiteY156" fmla="*/ 683045 h 6376148"/>
                  <a:gd name="connsiteX157" fmla="*/ 5936889 w 7379537"/>
                  <a:gd name="connsiteY157" fmla="*/ 705079 h 6376148"/>
                  <a:gd name="connsiteX158" fmla="*/ 5969940 w 7379537"/>
                  <a:gd name="connsiteY158" fmla="*/ 738130 h 6376148"/>
                  <a:gd name="connsiteX159" fmla="*/ 6025024 w 7379537"/>
                  <a:gd name="connsiteY159" fmla="*/ 749147 h 6376148"/>
                  <a:gd name="connsiteX160" fmla="*/ 6036041 w 7379537"/>
                  <a:gd name="connsiteY160" fmla="*/ 804231 h 6376148"/>
                  <a:gd name="connsiteX161" fmla="*/ 6047058 w 7379537"/>
                  <a:gd name="connsiteY161" fmla="*/ 837282 h 6376148"/>
                  <a:gd name="connsiteX162" fmla="*/ 6080109 w 7379537"/>
                  <a:gd name="connsiteY162" fmla="*/ 815248 h 6376148"/>
                  <a:gd name="connsiteX163" fmla="*/ 6146210 w 7379537"/>
                  <a:gd name="connsiteY163" fmla="*/ 793214 h 6376148"/>
                  <a:gd name="connsiteX164" fmla="*/ 6190277 w 7379537"/>
                  <a:gd name="connsiteY164" fmla="*/ 892366 h 6376148"/>
                  <a:gd name="connsiteX165" fmla="*/ 6201294 w 7379537"/>
                  <a:gd name="connsiteY165" fmla="*/ 925417 h 6376148"/>
                  <a:gd name="connsiteX166" fmla="*/ 6289429 w 7379537"/>
                  <a:gd name="connsiteY166" fmla="*/ 958467 h 6376148"/>
                  <a:gd name="connsiteX167" fmla="*/ 6410615 w 7379537"/>
                  <a:gd name="connsiteY167" fmla="*/ 991518 h 6376148"/>
                  <a:gd name="connsiteX168" fmla="*/ 6443665 w 7379537"/>
                  <a:gd name="connsiteY168" fmla="*/ 1002535 h 6376148"/>
                  <a:gd name="connsiteX169" fmla="*/ 6465699 w 7379537"/>
                  <a:gd name="connsiteY169" fmla="*/ 1035585 h 6376148"/>
                  <a:gd name="connsiteX170" fmla="*/ 6498750 w 7379537"/>
                  <a:gd name="connsiteY170" fmla="*/ 1057619 h 6376148"/>
                  <a:gd name="connsiteX171" fmla="*/ 6553834 w 7379537"/>
                  <a:gd name="connsiteY171" fmla="*/ 1167788 h 6376148"/>
                  <a:gd name="connsiteX172" fmla="*/ 6520783 w 7379537"/>
                  <a:gd name="connsiteY172" fmla="*/ 1178805 h 6376148"/>
                  <a:gd name="connsiteX173" fmla="*/ 6399598 w 7379537"/>
                  <a:gd name="connsiteY173" fmla="*/ 1189821 h 6376148"/>
                  <a:gd name="connsiteX174" fmla="*/ 6432648 w 7379537"/>
                  <a:gd name="connsiteY174" fmla="*/ 1222872 h 6376148"/>
                  <a:gd name="connsiteX175" fmla="*/ 6476716 w 7379537"/>
                  <a:gd name="connsiteY175" fmla="*/ 1244906 h 6376148"/>
                  <a:gd name="connsiteX176" fmla="*/ 6520783 w 7379537"/>
                  <a:gd name="connsiteY176" fmla="*/ 1277956 h 6376148"/>
                  <a:gd name="connsiteX177" fmla="*/ 6542817 w 7379537"/>
                  <a:gd name="connsiteY177" fmla="*/ 1311007 h 6376148"/>
                  <a:gd name="connsiteX178" fmla="*/ 6608918 w 7379537"/>
                  <a:gd name="connsiteY178" fmla="*/ 1366091 h 6376148"/>
                  <a:gd name="connsiteX179" fmla="*/ 6619935 w 7379537"/>
                  <a:gd name="connsiteY179" fmla="*/ 1432192 h 6376148"/>
                  <a:gd name="connsiteX180" fmla="*/ 6630952 w 7379537"/>
                  <a:gd name="connsiteY180" fmla="*/ 1465243 h 6376148"/>
                  <a:gd name="connsiteX181" fmla="*/ 6664003 w 7379537"/>
                  <a:gd name="connsiteY181" fmla="*/ 1597445 h 6376148"/>
                  <a:gd name="connsiteX182" fmla="*/ 6697053 w 7379537"/>
                  <a:gd name="connsiteY182" fmla="*/ 1619479 h 6376148"/>
                  <a:gd name="connsiteX183" fmla="*/ 6741121 w 7379537"/>
                  <a:gd name="connsiteY183" fmla="*/ 1685580 h 6376148"/>
                  <a:gd name="connsiteX184" fmla="*/ 6763155 w 7379537"/>
                  <a:gd name="connsiteY184" fmla="*/ 1718631 h 6376148"/>
                  <a:gd name="connsiteX185" fmla="*/ 6763155 w 7379537"/>
                  <a:gd name="connsiteY185" fmla="*/ 1795749 h 6376148"/>
                  <a:gd name="connsiteX186" fmla="*/ 6752138 w 7379537"/>
                  <a:gd name="connsiteY186" fmla="*/ 1762698 h 6376148"/>
                  <a:gd name="connsiteX187" fmla="*/ 6719087 w 7379537"/>
                  <a:gd name="connsiteY187" fmla="*/ 1729648 h 6376148"/>
                  <a:gd name="connsiteX188" fmla="*/ 6708070 w 7379537"/>
                  <a:gd name="connsiteY188" fmla="*/ 1696597 h 6376148"/>
                  <a:gd name="connsiteX189" fmla="*/ 6664003 w 7379537"/>
                  <a:gd name="connsiteY189" fmla="*/ 1630496 h 6376148"/>
                  <a:gd name="connsiteX190" fmla="*/ 6652986 w 7379537"/>
                  <a:gd name="connsiteY190" fmla="*/ 1597445 h 6376148"/>
                  <a:gd name="connsiteX191" fmla="*/ 6664003 w 7379537"/>
                  <a:gd name="connsiteY191" fmla="*/ 1839817 h 6376148"/>
                  <a:gd name="connsiteX192" fmla="*/ 6675020 w 7379537"/>
                  <a:gd name="connsiteY192" fmla="*/ 1872867 h 6376148"/>
                  <a:gd name="connsiteX193" fmla="*/ 6697053 w 7379537"/>
                  <a:gd name="connsiteY193" fmla="*/ 1905918 h 6376148"/>
                  <a:gd name="connsiteX194" fmla="*/ 6719087 w 7379537"/>
                  <a:gd name="connsiteY194" fmla="*/ 2049137 h 6376148"/>
                  <a:gd name="connsiteX195" fmla="*/ 6741121 w 7379537"/>
                  <a:gd name="connsiteY195" fmla="*/ 2082188 h 6376148"/>
                  <a:gd name="connsiteX196" fmla="*/ 6719087 w 7379537"/>
                  <a:gd name="connsiteY196" fmla="*/ 2115238 h 6376148"/>
                  <a:gd name="connsiteX197" fmla="*/ 6675020 w 7379537"/>
                  <a:gd name="connsiteY197" fmla="*/ 2159306 h 6376148"/>
                  <a:gd name="connsiteX198" fmla="*/ 6697053 w 7379537"/>
                  <a:gd name="connsiteY198" fmla="*/ 2192356 h 6376148"/>
                  <a:gd name="connsiteX199" fmla="*/ 6730104 w 7379537"/>
                  <a:gd name="connsiteY199" fmla="*/ 2203373 h 6376148"/>
                  <a:gd name="connsiteX200" fmla="*/ 6763155 w 7379537"/>
                  <a:gd name="connsiteY200" fmla="*/ 2225407 h 6376148"/>
                  <a:gd name="connsiteX201" fmla="*/ 6818239 w 7379537"/>
                  <a:gd name="connsiteY201" fmla="*/ 2269474 h 6376148"/>
                  <a:gd name="connsiteX202" fmla="*/ 6840273 w 7379537"/>
                  <a:gd name="connsiteY202" fmla="*/ 2302525 h 6376148"/>
                  <a:gd name="connsiteX203" fmla="*/ 6917391 w 7379537"/>
                  <a:gd name="connsiteY203" fmla="*/ 2357609 h 6376148"/>
                  <a:gd name="connsiteX204" fmla="*/ 6939424 w 7379537"/>
                  <a:gd name="connsiteY204" fmla="*/ 2390660 h 6376148"/>
                  <a:gd name="connsiteX205" fmla="*/ 6961458 w 7379537"/>
                  <a:gd name="connsiteY205" fmla="*/ 2456761 h 6376148"/>
                  <a:gd name="connsiteX206" fmla="*/ 7005526 w 7379537"/>
                  <a:gd name="connsiteY206" fmla="*/ 2522862 h 6376148"/>
                  <a:gd name="connsiteX207" fmla="*/ 6950441 w 7379537"/>
                  <a:gd name="connsiteY207" fmla="*/ 2644048 h 6376148"/>
                  <a:gd name="connsiteX208" fmla="*/ 6917391 w 7379537"/>
                  <a:gd name="connsiteY208" fmla="*/ 2666082 h 6376148"/>
                  <a:gd name="connsiteX209" fmla="*/ 6851289 w 7379537"/>
                  <a:gd name="connsiteY209" fmla="*/ 2732183 h 6376148"/>
                  <a:gd name="connsiteX210" fmla="*/ 6785188 w 7379537"/>
                  <a:gd name="connsiteY210" fmla="*/ 2765233 h 6376148"/>
                  <a:gd name="connsiteX211" fmla="*/ 6741121 w 7379537"/>
                  <a:gd name="connsiteY211" fmla="*/ 2831335 h 6376148"/>
                  <a:gd name="connsiteX212" fmla="*/ 6697053 w 7379537"/>
                  <a:gd name="connsiteY212" fmla="*/ 2897436 h 6376148"/>
                  <a:gd name="connsiteX213" fmla="*/ 6664003 w 7379537"/>
                  <a:gd name="connsiteY213" fmla="*/ 2963537 h 6376148"/>
                  <a:gd name="connsiteX214" fmla="*/ 6641969 w 7379537"/>
                  <a:gd name="connsiteY214" fmla="*/ 2996588 h 6376148"/>
                  <a:gd name="connsiteX215" fmla="*/ 6675020 w 7379537"/>
                  <a:gd name="connsiteY215" fmla="*/ 3007605 h 6376148"/>
                  <a:gd name="connsiteX216" fmla="*/ 6630952 w 7379537"/>
                  <a:gd name="connsiteY216" fmla="*/ 3415229 h 6376148"/>
                  <a:gd name="connsiteX217" fmla="*/ 6664003 w 7379537"/>
                  <a:gd name="connsiteY217" fmla="*/ 3558448 h 6376148"/>
                  <a:gd name="connsiteX218" fmla="*/ 6664003 w 7379537"/>
                  <a:gd name="connsiteY218" fmla="*/ 3558448 h 6376148"/>
                  <a:gd name="connsiteX219" fmla="*/ 6675020 w 7379537"/>
                  <a:gd name="connsiteY219" fmla="*/ 3613532 h 6376148"/>
                  <a:gd name="connsiteX220" fmla="*/ 6686036 w 7379537"/>
                  <a:gd name="connsiteY220" fmla="*/ 3657600 h 6376148"/>
                  <a:gd name="connsiteX221" fmla="*/ 6697053 w 7379537"/>
                  <a:gd name="connsiteY221" fmla="*/ 3723701 h 6376148"/>
                  <a:gd name="connsiteX222" fmla="*/ 6719087 w 7379537"/>
                  <a:gd name="connsiteY222" fmla="*/ 3811836 h 6376148"/>
                  <a:gd name="connsiteX223" fmla="*/ 6730104 w 7379537"/>
                  <a:gd name="connsiteY223" fmla="*/ 3922005 h 6376148"/>
                  <a:gd name="connsiteX224" fmla="*/ 6752138 w 7379537"/>
                  <a:gd name="connsiteY224" fmla="*/ 4087258 h 6376148"/>
                  <a:gd name="connsiteX225" fmla="*/ 6785188 w 7379537"/>
                  <a:gd name="connsiteY225" fmla="*/ 4340645 h 6376148"/>
                  <a:gd name="connsiteX226" fmla="*/ 6796205 w 7379537"/>
                  <a:gd name="connsiteY226" fmla="*/ 4461831 h 6376148"/>
                  <a:gd name="connsiteX227" fmla="*/ 6818239 w 7379537"/>
                  <a:gd name="connsiteY227" fmla="*/ 4560983 h 6376148"/>
                  <a:gd name="connsiteX228" fmla="*/ 6829256 w 7379537"/>
                  <a:gd name="connsiteY228" fmla="*/ 4627084 h 6376148"/>
                  <a:gd name="connsiteX229" fmla="*/ 6862306 w 7379537"/>
                  <a:gd name="connsiteY229" fmla="*/ 4638101 h 6376148"/>
                  <a:gd name="connsiteX230" fmla="*/ 6895357 w 7379537"/>
                  <a:gd name="connsiteY230" fmla="*/ 4660135 h 6376148"/>
                  <a:gd name="connsiteX231" fmla="*/ 6994509 w 7379537"/>
                  <a:gd name="connsiteY231" fmla="*/ 4704202 h 6376148"/>
                  <a:gd name="connsiteX232" fmla="*/ 7049593 w 7379537"/>
                  <a:gd name="connsiteY232" fmla="*/ 4803354 h 6376148"/>
                  <a:gd name="connsiteX233" fmla="*/ 7082644 w 7379537"/>
                  <a:gd name="connsiteY233" fmla="*/ 4825388 h 6376148"/>
                  <a:gd name="connsiteX234" fmla="*/ 7104677 w 7379537"/>
                  <a:gd name="connsiteY234" fmla="*/ 4858438 h 6376148"/>
                  <a:gd name="connsiteX235" fmla="*/ 7104677 w 7379537"/>
                  <a:gd name="connsiteY235" fmla="*/ 4935556 h 6376148"/>
                  <a:gd name="connsiteX236" fmla="*/ 6708070 w 7379537"/>
                  <a:gd name="connsiteY236" fmla="*/ 4946573 h 6376148"/>
                  <a:gd name="connsiteX237" fmla="*/ 6608918 w 7379537"/>
                  <a:gd name="connsiteY237" fmla="*/ 4979624 h 6376148"/>
                  <a:gd name="connsiteX238" fmla="*/ 6575868 w 7379537"/>
                  <a:gd name="connsiteY238" fmla="*/ 4990641 h 6376148"/>
                  <a:gd name="connsiteX239" fmla="*/ 6355530 w 7379537"/>
                  <a:gd name="connsiteY239" fmla="*/ 5001658 h 6376148"/>
                  <a:gd name="connsiteX240" fmla="*/ 5936889 w 7379537"/>
                  <a:gd name="connsiteY240" fmla="*/ 5023691 h 6376148"/>
                  <a:gd name="connsiteX241" fmla="*/ 5848755 w 7379537"/>
                  <a:gd name="connsiteY241" fmla="*/ 5034708 h 6376148"/>
                  <a:gd name="connsiteX242" fmla="*/ 5033506 w 7379537"/>
                  <a:gd name="connsiteY242" fmla="*/ 5067759 h 6376148"/>
                  <a:gd name="connsiteX243" fmla="*/ 5044523 w 7379537"/>
                  <a:gd name="connsiteY243" fmla="*/ 5100809 h 6376148"/>
                  <a:gd name="connsiteX244" fmla="*/ 4625882 w 7379537"/>
                  <a:gd name="connsiteY244" fmla="*/ 5310130 h 6376148"/>
                  <a:gd name="connsiteX245" fmla="*/ 3986904 w 7379537"/>
                  <a:gd name="connsiteY245" fmla="*/ 5299113 h 6376148"/>
                  <a:gd name="connsiteX246" fmla="*/ 3920803 w 7379537"/>
                  <a:gd name="connsiteY246" fmla="*/ 5277079 h 6376148"/>
                  <a:gd name="connsiteX247" fmla="*/ 3876735 w 7379537"/>
                  <a:gd name="connsiteY247" fmla="*/ 5266062 h 6376148"/>
                  <a:gd name="connsiteX248" fmla="*/ 3733516 w 7379537"/>
                  <a:gd name="connsiteY248" fmla="*/ 5255045 h 6376148"/>
                  <a:gd name="connsiteX249" fmla="*/ 3582868 w 7379537"/>
                  <a:gd name="connsiteY249" fmla="*/ 5244029 h 6376148"/>
                  <a:gd name="connsiteX250" fmla="*/ 2730981 w 7379537"/>
                  <a:gd name="connsiteY250" fmla="*/ 5221995 h 6376148"/>
                  <a:gd name="connsiteX251" fmla="*/ 2697930 w 7379537"/>
                  <a:gd name="connsiteY251" fmla="*/ 5199961 h 6376148"/>
                  <a:gd name="connsiteX252" fmla="*/ 2631829 w 7379537"/>
                  <a:gd name="connsiteY252" fmla="*/ 5166911 h 6376148"/>
                  <a:gd name="connsiteX253" fmla="*/ 2598779 w 7379537"/>
                  <a:gd name="connsiteY253" fmla="*/ 5133860 h 6376148"/>
                  <a:gd name="connsiteX254" fmla="*/ 2565728 w 7379537"/>
                  <a:gd name="connsiteY254" fmla="*/ 5122843 h 6376148"/>
                  <a:gd name="connsiteX255" fmla="*/ 2499627 w 7379537"/>
                  <a:gd name="connsiteY255" fmla="*/ 5210611 h 6376148"/>
                  <a:gd name="connsiteX256" fmla="*/ 2246239 w 7379537"/>
                  <a:gd name="connsiteY256" fmla="*/ 5089792 h 6376148"/>
                  <a:gd name="connsiteX257" fmla="*/ 2202171 w 7379537"/>
                  <a:gd name="connsiteY257" fmla="*/ 5100809 h 6376148"/>
                  <a:gd name="connsiteX258" fmla="*/ 1981834 w 7379537"/>
                  <a:gd name="connsiteY258" fmla="*/ 5111826 h 6376148"/>
                  <a:gd name="connsiteX259" fmla="*/ 1023367 w 7379537"/>
                  <a:gd name="connsiteY259" fmla="*/ 5100809 h 6376148"/>
                  <a:gd name="connsiteX260" fmla="*/ 1001333 w 7379537"/>
                  <a:gd name="connsiteY260" fmla="*/ 5034708 h 6376148"/>
                  <a:gd name="connsiteX261" fmla="*/ 990316 w 7379537"/>
                  <a:gd name="connsiteY261" fmla="*/ 5001658 h 6376148"/>
                  <a:gd name="connsiteX262" fmla="*/ 979299 w 7379537"/>
                  <a:gd name="connsiteY262" fmla="*/ 4968607 h 6376148"/>
                  <a:gd name="connsiteX263" fmla="*/ 968282 w 7379537"/>
                  <a:gd name="connsiteY263" fmla="*/ 2699132 h 6376148"/>
                  <a:gd name="connsiteX264" fmla="*/ 913198 w 7379537"/>
                  <a:gd name="connsiteY264" fmla="*/ 2599980 h 6376148"/>
                  <a:gd name="connsiteX265" fmla="*/ 891164 w 7379537"/>
                  <a:gd name="connsiteY265" fmla="*/ 2566930 h 6376148"/>
                  <a:gd name="connsiteX266" fmla="*/ 880147 w 7379537"/>
                  <a:gd name="connsiteY266" fmla="*/ 2390660 h 6376148"/>
                  <a:gd name="connsiteX267" fmla="*/ 858114 w 7379537"/>
                  <a:gd name="connsiteY267" fmla="*/ 2357609 h 6376148"/>
                  <a:gd name="connsiteX268" fmla="*/ 880147 w 7379537"/>
                  <a:gd name="connsiteY268" fmla="*/ 2192356 h 6376148"/>
                  <a:gd name="connsiteX269" fmla="*/ 924215 w 7379537"/>
                  <a:gd name="connsiteY269" fmla="*/ 2126255 h 6376148"/>
                  <a:gd name="connsiteX270" fmla="*/ 935232 w 7379537"/>
                  <a:gd name="connsiteY270" fmla="*/ 2093205 h 6376148"/>
                  <a:gd name="connsiteX271" fmla="*/ 957265 w 7379537"/>
                  <a:gd name="connsiteY271" fmla="*/ 2060154 h 6376148"/>
                  <a:gd name="connsiteX272" fmla="*/ 979299 w 7379537"/>
                  <a:gd name="connsiteY272" fmla="*/ 1994053 h 6376148"/>
                  <a:gd name="connsiteX273" fmla="*/ 968282 w 7379537"/>
                  <a:gd name="connsiteY273" fmla="*/ 1938968 h 6376148"/>
                  <a:gd name="connsiteX274" fmla="*/ 935232 w 7379537"/>
                  <a:gd name="connsiteY274" fmla="*/ 1949985 h 6376148"/>
                  <a:gd name="connsiteX275" fmla="*/ 869130 w 7379537"/>
                  <a:gd name="connsiteY275" fmla="*/ 1983036 h 6376148"/>
                  <a:gd name="connsiteX276" fmla="*/ 758962 w 7379537"/>
                  <a:gd name="connsiteY276" fmla="*/ 1994053 h 6376148"/>
                  <a:gd name="connsiteX277" fmla="*/ 703877 w 7379537"/>
                  <a:gd name="connsiteY277" fmla="*/ 2005070 h 6376148"/>
                  <a:gd name="connsiteX278" fmla="*/ 659810 w 7379537"/>
                  <a:gd name="connsiteY278" fmla="*/ 2104221 h 6376148"/>
                  <a:gd name="connsiteX279" fmla="*/ 648793 w 7379537"/>
                  <a:gd name="connsiteY279" fmla="*/ 2137272 h 6376148"/>
                  <a:gd name="connsiteX280" fmla="*/ 615742 w 7379537"/>
                  <a:gd name="connsiteY280" fmla="*/ 2148289 h 6376148"/>
                  <a:gd name="connsiteX281" fmla="*/ 582692 w 7379537"/>
                  <a:gd name="connsiteY281" fmla="*/ 2170323 h 6376148"/>
                  <a:gd name="connsiteX282" fmla="*/ 560658 w 7379537"/>
                  <a:gd name="connsiteY282" fmla="*/ 2104221 h 6376148"/>
                  <a:gd name="connsiteX283" fmla="*/ 571675 w 7379537"/>
                  <a:gd name="connsiteY283" fmla="*/ 2027103 h 6376148"/>
                  <a:gd name="connsiteX284" fmla="*/ 582692 w 7379537"/>
                  <a:gd name="connsiteY284" fmla="*/ 1994053 h 6376148"/>
                  <a:gd name="connsiteX285" fmla="*/ 604726 w 7379537"/>
                  <a:gd name="connsiteY285" fmla="*/ 1961002 h 6376148"/>
                  <a:gd name="connsiteX286" fmla="*/ 560658 w 7379537"/>
                  <a:gd name="connsiteY286" fmla="*/ 1994053 h 6376148"/>
                  <a:gd name="connsiteX287" fmla="*/ 494557 w 7379537"/>
                  <a:gd name="connsiteY287" fmla="*/ 2016086 h 6376148"/>
                  <a:gd name="connsiteX288" fmla="*/ 450489 w 7379537"/>
                  <a:gd name="connsiteY288" fmla="*/ 1718631 h 6376148"/>
                  <a:gd name="connsiteX289" fmla="*/ 406422 w 7379537"/>
                  <a:gd name="connsiteY289" fmla="*/ 1729648 h 6376148"/>
                  <a:gd name="connsiteX290" fmla="*/ 373371 w 7379537"/>
                  <a:gd name="connsiteY290" fmla="*/ 2732183 h 6376148"/>
                  <a:gd name="connsiteX291" fmla="*/ 340321 w 7379537"/>
                  <a:gd name="connsiteY291" fmla="*/ 2842351 h 6376148"/>
                  <a:gd name="connsiteX292" fmla="*/ 307270 w 7379537"/>
                  <a:gd name="connsiteY292" fmla="*/ 2941503 h 6376148"/>
                  <a:gd name="connsiteX293" fmla="*/ 296253 w 7379537"/>
                  <a:gd name="connsiteY293" fmla="*/ 2974554 h 6376148"/>
                  <a:gd name="connsiteX294" fmla="*/ 285236 w 7379537"/>
                  <a:gd name="connsiteY294" fmla="*/ 3018621 h 6376148"/>
                  <a:gd name="connsiteX295" fmla="*/ 307270 w 7379537"/>
                  <a:gd name="connsiteY295" fmla="*/ 3602515 h 6376148"/>
                  <a:gd name="connsiteX296" fmla="*/ 318287 w 7379537"/>
                  <a:gd name="connsiteY296" fmla="*/ 3778785 h 6376148"/>
                  <a:gd name="connsiteX297" fmla="*/ 340321 w 7379537"/>
                  <a:gd name="connsiteY297" fmla="*/ 3855903 h 6376148"/>
                  <a:gd name="connsiteX298" fmla="*/ 351338 w 7379537"/>
                  <a:gd name="connsiteY298" fmla="*/ 6026226 h 6376148"/>
                  <a:gd name="connsiteX299" fmla="*/ 1552176 w 7379537"/>
                  <a:gd name="connsiteY299" fmla="*/ 6037243 h 6376148"/>
                  <a:gd name="connsiteX300" fmla="*/ 3050470 w 7379537"/>
                  <a:gd name="connsiteY300" fmla="*/ 6048260 h 6376148"/>
                  <a:gd name="connsiteX301" fmla="*/ 4273342 w 7379537"/>
                  <a:gd name="connsiteY301" fmla="*/ 6070294 h 6376148"/>
                  <a:gd name="connsiteX302" fmla="*/ 4703000 w 7379537"/>
                  <a:gd name="connsiteY302" fmla="*/ 6081311 h 6376148"/>
                  <a:gd name="connsiteX303" fmla="*/ 4780118 w 7379537"/>
                  <a:gd name="connsiteY303" fmla="*/ 6092327 h 6376148"/>
                  <a:gd name="connsiteX304" fmla="*/ 4846220 w 7379537"/>
                  <a:gd name="connsiteY304" fmla="*/ 6103344 h 6376148"/>
                  <a:gd name="connsiteX305" fmla="*/ 6741121 w 7379537"/>
                  <a:gd name="connsiteY305" fmla="*/ 6092327 h 6376148"/>
                  <a:gd name="connsiteX306" fmla="*/ 6796205 w 7379537"/>
                  <a:gd name="connsiteY306" fmla="*/ 6081311 h 6376148"/>
                  <a:gd name="connsiteX307" fmla="*/ 6862306 w 7379537"/>
                  <a:gd name="connsiteY307" fmla="*/ 6059277 h 6376148"/>
                  <a:gd name="connsiteX308" fmla="*/ 6895357 w 7379537"/>
                  <a:gd name="connsiteY308" fmla="*/ 6048260 h 6376148"/>
                  <a:gd name="connsiteX309" fmla="*/ 6928408 w 7379537"/>
                  <a:gd name="connsiteY309" fmla="*/ 6037243 h 6376148"/>
                  <a:gd name="connsiteX310" fmla="*/ 6972475 w 7379537"/>
                  <a:gd name="connsiteY310" fmla="*/ 6026226 h 6376148"/>
                  <a:gd name="connsiteX311" fmla="*/ 7038576 w 7379537"/>
                  <a:gd name="connsiteY311" fmla="*/ 6004192 h 6376148"/>
                  <a:gd name="connsiteX312" fmla="*/ 7082644 w 7379537"/>
                  <a:gd name="connsiteY312" fmla="*/ 5993176 h 6376148"/>
                  <a:gd name="connsiteX313" fmla="*/ 7137728 w 7379537"/>
                  <a:gd name="connsiteY313" fmla="*/ 5982159 h 6376148"/>
                  <a:gd name="connsiteX314" fmla="*/ 7170779 w 7379537"/>
                  <a:gd name="connsiteY314" fmla="*/ 5971142 h 6376148"/>
                  <a:gd name="connsiteX315" fmla="*/ 7236880 w 7379537"/>
                  <a:gd name="connsiteY315" fmla="*/ 5960125 h 6376148"/>
                  <a:gd name="connsiteX316" fmla="*/ 7313998 w 7379537"/>
                  <a:gd name="connsiteY316" fmla="*/ 5938091 h 6376148"/>
                  <a:gd name="connsiteX317" fmla="*/ 7325015 w 7379537"/>
                  <a:gd name="connsiteY317" fmla="*/ 5894024 h 6376148"/>
                  <a:gd name="connsiteX0" fmla="*/ 7325015 w 7437124"/>
                  <a:gd name="connsiteY0" fmla="*/ 5894024 h 6376148"/>
                  <a:gd name="connsiteX1" fmla="*/ 7336032 w 7437124"/>
                  <a:gd name="connsiteY1" fmla="*/ 4164376 h 6376148"/>
                  <a:gd name="connsiteX2" fmla="*/ 7313998 w 7437124"/>
                  <a:gd name="connsiteY2" fmla="*/ 4131325 h 6376148"/>
                  <a:gd name="connsiteX3" fmla="*/ 7336032 w 7437124"/>
                  <a:gd name="connsiteY3" fmla="*/ 3360144 h 6376148"/>
                  <a:gd name="connsiteX4" fmla="*/ 7302981 w 7437124"/>
                  <a:gd name="connsiteY4" fmla="*/ 3294043 h 6376148"/>
                  <a:gd name="connsiteX5" fmla="*/ 7433452 w 7437124"/>
                  <a:gd name="connsiteY5" fmla="*/ 3272720 h 6376148"/>
                  <a:gd name="connsiteX6" fmla="*/ 7325015 w 7437124"/>
                  <a:gd name="connsiteY6" fmla="*/ 2445744 h 6376148"/>
                  <a:gd name="connsiteX7" fmla="*/ 7313998 w 7437124"/>
                  <a:gd name="connsiteY7" fmla="*/ 165253 h 6376148"/>
                  <a:gd name="connsiteX8" fmla="*/ 7126711 w 7437124"/>
                  <a:gd name="connsiteY8" fmla="*/ 154236 h 6376148"/>
                  <a:gd name="connsiteX9" fmla="*/ 7060610 w 7437124"/>
                  <a:gd name="connsiteY9" fmla="*/ 132202 h 6376148"/>
                  <a:gd name="connsiteX10" fmla="*/ 6950441 w 7437124"/>
                  <a:gd name="connsiteY10" fmla="*/ 110168 h 6376148"/>
                  <a:gd name="connsiteX11" fmla="*/ 6906374 w 7437124"/>
                  <a:gd name="connsiteY11" fmla="*/ 99151 h 6376148"/>
                  <a:gd name="connsiteX12" fmla="*/ 4647916 w 7437124"/>
                  <a:gd name="connsiteY12" fmla="*/ 88135 h 6376148"/>
                  <a:gd name="connsiteX13" fmla="*/ 4614865 w 7437124"/>
                  <a:gd name="connsiteY13" fmla="*/ 77118 h 6376148"/>
                  <a:gd name="connsiteX14" fmla="*/ 4526730 w 7437124"/>
                  <a:gd name="connsiteY14" fmla="*/ 55084 h 6376148"/>
                  <a:gd name="connsiteX15" fmla="*/ 4493680 w 7437124"/>
                  <a:gd name="connsiteY15" fmla="*/ 44067 h 6376148"/>
                  <a:gd name="connsiteX16" fmla="*/ 4427579 w 7437124"/>
                  <a:gd name="connsiteY16" fmla="*/ 33050 h 6376148"/>
                  <a:gd name="connsiteX17" fmla="*/ 4350461 w 7437124"/>
                  <a:gd name="connsiteY17" fmla="*/ 11017 h 6376148"/>
                  <a:gd name="connsiteX18" fmla="*/ 4295376 w 7437124"/>
                  <a:gd name="connsiteY18" fmla="*/ 0 h 6376148"/>
                  <a:gd name="connsiteX19" fmla="*/ 913198 w 7437124"/>
                  <a:gd name="connsiteY19" fmla="*/ 11017 h 6376148"/>
                  <a:gd name="connsiteX20" fmla="*/ 836080 w 7437124"/>
                  <a:gd name="connsiteY20" fmla="*/ 33050 h 6376148"/>
                  <a:gd name="connsiteX21" fmla="*/ 769979 w 7437124"/>
                  <a:gd name="connsiteY21" fmla="*/ 44067 h 6376148"/>
                  <a:gd name="connsiteX22" fmla="*/ 571675 w 7437124"/>
                  <a:gd name="connsiteY22" fmla="*/ 55084 h 6376148"/>
                  <a:gd name="connsiteX23" fmla="*/ 494557 w 7437124"/>
                  <a:gd name="connsiteY23" fmla="*/ 77118 h 6376148"/>
                  <a:gd name="connsiteX24" fmla="*/ 461506 w 7437124"/>
                  <a:gd name="connsiteY24" fmla="*/ 88135 h 6376148"/>
                  <a:gd name="connsiteX25" fmla="*/ 428456 w 7437124"/>
                  <a:gd name="connsiteY25" fmla="*/ 121185 h 6376148"/>
                  <a:gd name="connsiteX26" fmla="*/ 395405 w 7437124"/>
                  <a:gd name="connsiteY26" fmla="*/ 132202 h 6376148"/>
                  <a:gd name="connsiteX27" fmla="*/ 384388 w 7437124"/>
                  <a:gd name="connsiteY27" fmla="*/ 187286 h 6376148"/>
                  <a:gd name="connsiteX28" fmla="*/ 362355 w 7437124"/>
                  <a:gd name="connsiteY28" fmla="*/ 253388 h 6376148"/>
                  <a:gd name="connsiteX29" fmla="*/ 329304 w 7437124"/>
                  <a:gd name="connsiteY29" fmla="*/ 352539 h 6376148"/>
                  <a:gd name="connsiteX30" fmla="*/ 318287 w 7437124"/>
                  <a:gd name="connsiteY30" fmla="*/ 385590 h 6376148"/>
                  <a:gd name="connsiteX31" fmla="*/ 307270 w 7437124"/>
                  <a:gd name="connsiteY31" fmla="*/ 418641 h 6376148"/>
                  <a:gd name="connsiteX32" fmla="*/ 296253 w 7437124"/>
                  <a:gd name="connsiteY32" fmla="*/ 462708 h 6376148"/>
                  <a:gd name="connsiteX33" fmla="*/ 307270 w 7437124"/>
                  <a:gd name="connsiteY33" fmla="*/ 1498294 h 6376148"/>
                  <a:gd name="connsiteX34" fmla="*/ 318287 w 7437124"/>
                  <a:gd name="connsiteY34" fmla="*/ 1542361 h 6376148"/>
                  <a:gd name="connsiteX35" fmla="*/ 373371 w 7437124"/>
                  <a:gd name="connsiteY35" fmla="*/ 1630496 h 6376148"/>
                  <a:gd name="connsiteX36" fmla="*/ 461506 w 7437124"/>
                  <a:gd name="connsiteY36" fmla="*/ 1553378 h 6376148"/>
                  <a:gd name="connsiteX37" fmla="*/ 505574 w 7437124"/>
                  <a:gd name="connsiteY37" fmla="*/ 1454226 h 6376148"/>
                  <a:gd name="connsiteX38" fmla="*/ 571675 w 7437124"/>
                  <a:gd name="connsiteY38" fmla="*/ 1432192 h 6376148"/>
                  <a:gd name="connsiteX39" fmla="*/ 869130 w 7437124"/>
                  <a:gd name="connsiteY39" fmla="*/ 1421176 h 6376148"/>
                  <a:gd name="connsiteX40" fmla="*/ 880147 w 7437124"/>
                  <a:gd name="connsiteY40" fmla="*/ 1299990 h 6376148"/>
                  <a:gd name="connsiteX41" fmla="*/ 913198 w 7437124"/>
                  <a:gd name="connsiteY41" fmla="*/ 1277956 h 6376148"/>
                  <a:gd name="connsiteX42" fmla="*/ 979299 w 7437124"/>
                  <a:gd name="connsiteY42" fmla="*/ 1322024 h 6376148"/>
                  <a:gd name="connsiteX43" fmla="*/ 1056417 w 7437124"/>
                  <a:gd name="connsiteY43" fmla="*/ 1377108 h 6376148"/>
                  <a:gd name="connsiteX44" fmla="*/ 1122518 w 7437124"/>
                  <a:gd name="connsiteY44" fmla="*/ 1399142 h 6376148"/>
                  <a:gd name="connsiteX45" fmla="*/ 1155569 w 7437124"/>
                  <a:gd name="connsiteY45" fmla="*/ 1410159 h 6376148"/>
                  <a:gd name="connsiteX46" fmla="*/ 1177603 w 7437124"/>
                  <a:gd name="connsiteY46" fmla="*/ 1443209 h 6376148"/>
                  <a:gd name="connsiteX47" fmla="*/ 1188620 w 7437124"/>
                  <a:gd name="connsiteY47" fmla="*/ 1498294 h 6376148"/>
                  <a:gd name="connsiteX48" fmla="*/ 1254721 w 7437124"/>
                  <a:gd name="connsiteY48" fmla="*/ 1520327 h 6376148"/>
                  <a:gd name="connsiteX49" fmla="*/ 1309805 w 7437124"/>
                  <a:gd name="connsiteY49" fmla="*/ 1509311 h 6376148"/>
                  <a:gd name="connsiteX50" fmla="*/ 1342856 w 7437124"/>
                  <a:gd name="connsiteY50" fmla="*/ 1498294 h 6376148"/>
                  <a:gd name="connsiteX51" fmla="*/ 1386923 w 7437124"/>
                  <a:gd name="connsiteY51" fmla="*/ 1487277 h 6376148"/>
                  <a:gd name="connsiteX52" fmla="*/ 1442008 w 7437124"/>
                  <a:gd name="connsiteY52" fmla="*/ 1476260 h 6376148"/>
                  <a:gd name="connsiteX53" fmla="*/ 1541159 w 7437124"/>
                  <a:gd name="connsiteY53" fmla="*/ 1443209 h 6376148"/>
                  <a:gd name="connsiteX54" fmla="*/ 1574210 w 7437124"/>
                  <a:gd name="connsiteY54" fmla="*/ 1432192 h 6376148"/>
                  <a:gd name="connsiteX55" fmla="*/ 1596244 w 7437124"/>
                  <a:gd name="connsiteY55" fmla="*/ 1399142 h 6376148"/>
                  <a:gd name="connsiteX56" fmla="*/ 1662345 w 7437124"/>
                  <a:gd name="connsiteY56" fmla="*/ 1377108 h 6376148"/>
                  <a:gd name="connsiteX57" fmla="*/ 1695395 w 7437124"/>
                  <a:gd name="connsiteY57" fmla="*/ 1355074 h 6376148"/>
                  <a:gd name="connsiteX58" fmla="*/ 2279289 w 7437124"/>
                  <a:gd name="connsiteY58" fmla="*/ 1322024 h 6376148"/>
                  <a:gd name="connsiteX59" fmla="*/ 2290306 w 7437124"/>
                  <a:gd name="connsiteY59" fmla="*/ 870332 h 6376148"/>
                  <a:gd name="connsiteX60" fmla="*/ 2323357 w 7437124"/>
                  <a:gd name="connsiteY60" fmla="*/ 793214 h 6376148"/>
                  <a:gd name="connsiteX61" fmla="*/ 2356408 w 7437124"/>
                  <a:gd name="connsiteY61" fmla="*/ 782197 h 6376148"/>
                  <a:gd name="connsiteX62" fmla="*/ 2367424 w 7437124"/>
                  <a:gd name="connsiteY62" fmla="*/ 815248 h 6376148"/>
                  <a:gd name="connsiteX63" fmla="*/ 2411492 w 7437124"/>
                  <a:gd name="connsiteY63" fmla="*/ 881349 h 6376148"/>
                  <a:gd name="connsiteX64" fmla="*/ 2477593 w 7437124"/>
                  <a:gd name="connsiteY64" fmla="*/ 837282 h 6376148"/>
                  <a:gd name="connsiteX65" fmla="*/ 2587762 w 7437124"/>
                  <a:gd name="connsiteY65" fmla="*/ 749147 h 6376148"/>
                  <a:gd name="connsiteX66" fmla="*/ 2653863 w 7437124"/>
                  <a:gd name="connsiteY66" fmla="*/ 694062 h 6376148"/>
                  <a:gd name="connsiteX67" fmla="*/ 2697930 w 7437124"/>
                  <a:gd name="connsiteY67" fmla="*/ 683045 h 6376148"/>
                  <a:gd name="connsiteX68" fmla="*/ 2753015 w 7437124"/>
                  <a:gd name="connsiteY68" fmla="*/ 694062 h 6376148"/>
                  <a:gd name="connsiteX69" fmla="*/ 2730981 w 7437124"/>
                  <a:gd name="connsiteY69" fmla="*/ 815248 h 6376148"/>
                  <a:gd name="connsiteX70" fmla="*/ 2775048 w 7437124"/>
                  <a:gd name="connsiteY70" fmla="*/ 837282 h 6376148"/>
                  <a:gd name="connsiteX71" fmla="*/ 2808099 w 7437124"/>
                  <a:gd name="connsiteY71" fmla="*/ 859315 h 6376148"/>
                  <a:gd name="connsiteX72" fmla="*/ 2841150 w 7437124"/>
                  <a:gd name="connsiteY72" fmla="*/ 870332 h 6376148"/>
                  <a:gd name="connsiteX73" fmla="*/ 2874200 w 7437124"/>
                  <a:gd name="connsiteY73" fmla="*/ 892366 h 6376148"/>
                  <a:gd name="connsiteX74" fmla="*/ 2907251 w 7437124"/>
                  <a:gd name="connsiteY74" fmla="*/ 903383 h 6376148"/>
                  <a:gd name="connsiteX75" fmla="*/ 2929285 w 7437124"/>
                  <a:gd name="connsiteY75" fmla="*/ 936433 h 6376148"/>
                  <a:gd name="connsiteX76" fmla="*/ 2918268 w 7437124"/>
                  <a:gd name="connsiteY76" fmla="*/ 969484 h 6376148"/>
                  <a:gd name="connsiteX77" fmla="*/ 2984369 w 7437124"/>
                  <a:gd name="connsiteY77" fmla="*/ 1013551 h 6376148"/>
                  <a:gd name="connsiteX78" fmla="*/ 3006403 w 7437124"/>
                  <a:gd name="connsiteY78" fmla="*/ 1046602 h 6376148"/>
                  <a:gd name="connsiteX79" fmla="*/ 3017420 w 7437124"/>
                  <a:gd name="connsiteY79" fmla="*/ 1090670 h 6376148"/>
                  <a:gd name="connsiteX80" fmla="*/ 3028436 w 7437124"/>
                  <a:gd name="connsiteY80" fmla="*/ 1123720 h 6376148"/>
                  <a:gd name="connsiteX81" fmla="*/ 3039453 w 7437124"/>
                  <a:gd name="connsiteY81" fmla="*/ 1167788 h 6376148"/>
                  <a:gd name="connsiteX82" fmla="*/ 3138605 w 7437124"/>
                  <a:gd name="connsiteY82" fmla="*/ 1178805 h 6376148"/>
                  <a:gd name="connsiteX83" fmla="*/ 3171656 w 7437124"/>
                  <a:gd name="connsiteY83" fmla="*/ 1189821 h 6376148"/>
                  <a:gd name="connsiteX84" fmla="*/ 3171656 w 7437124"/>
                  <a:gd name="connsiteY84" fmla="*/ 1266939 h 6376148"/>
                  <a:gd name="connsiteX85" fmla="*/ 3138605 w 7437124"/>
                  <a:gd name="connsiteY85" fmla="*/ 1277956 h 6376148"/>
                  <a:gd name="connsiteX86" fmla="*/ 2951318 w 7437124"/>
                  <a:gd name="connsiteY86" fmla="*/ 1288973 h 6376148"/>
                  <a:gd name="connsiteX87" fmla="*/ 2940302 w 7437124"/>
                  <a:gd name="connsiteY87" fmla="*/ 1322024 h 6376148"/>
                  <a:gd name="connsiteX88" fmla="*/ 2951318 w 7437124"/>
                  <a:gd name="connsiteY88" fmla="*/ 1355074 h 6376148"/>
                  <a:gd name="connsiteX89" fmla="*/ 3006403 w 7437124"/>
                  <a:gd name="connsiteY89" fmla="*/ 1432192 h 6376148"/>
                  <a:gd name="connsiteX90" fmla="*/ 3039453 w 7437124"/>
                  <a:gd name="connsiteY90" fmla="*/ 1454226 h 6376148"/>
                  <a:gd name="connsiteX91" fmla="*/ 3116571 w 7437124"/>
                  <a:gd name="connsiteY91" fmla="*/ 1520327 h 6376148"/>
                  <a:gd name="connsiteX92" fmla="*/ 3182673 w 7437124"/>
                  <a:gd name="connsiteY92" fmla="*/ 1564395 h 6376148"/>
                  <a:gd name="connsiteX93" fmla="*/ 3226740 w 7437124"/>
                  <a:gd name="connsiteY93" fmla="*/ 1586429 h 6376148"/>
                  <a:gd name="connsiteX94" fmla="*/ 3292841 w 7437124"/>
                  <a:gd name="connsiteY94" fmla="*/ 1608462 h 6376148"/>
                  <a:gd name="connsiteX95" fmla="*/ 3259791 w 7437124"/>
                  <a:gd name="connsiteY95" fmla="*/ 1630496 h 6376148"/>
                  <a:gd name="connsiteX96" fmla="*/ 3160639 w 7437124"/>
                  <a:gd name="connsiteY96" fmla="*/ 1608462 h 6376148"/>
                  <a:gd name="connsiteX97" fmla="*/ 3105555 w 7437124"/>
                  <a:gd name="connsiteY97" fmla="*/ 1597445 h 6376148"/>
                  <a:gd name="connsiteX98" fmla="*/ 3039453 w 7437124"/>
                  <a:gd name="connsiteY98" fmla="*/ 1575412 h 6376148"/>
                  <a:gd name="connsiteX99" fmla="*/ 2951318 w 7437124"/>
                  <a:gd name="connsiteY99" fmla="*/ 1553378 h 6376148"/>
                  <a:gd name="connsiteX100" fmla="*/ 2907251 w 7437124"/>
                  <a:gd name="connsiteY100" fmla="*/ 1542361 h 6376148"/>
                  <a:gd name="connsiteX101" fmla="*/ 2874200 w 7437124"/>
                  <a:gd name="connsiteY101" fmla="*/ 1531344 h 6376148"/>
                  <a:gd name="connsiteX102" fmla="*/ 2730981 w 7437124"/>
                  <a:gd name="connsiteY102" fmla="*/ 1542361 h 6376148"/>
                  <a:gd name="connsiteX103" fmla="*/ 2764032 w 7437124"/>
                  <a:gd name="connsiteY103" fmla="*/ 1564395 h 6376148"/>
                  <a:gd name="connsiteX104" fmla="*/ 2918268 w 7437124"/>
                  <a:gd name="connsiteY104" fmla="*/ 1575412 h 6376148"/>
                  <a:gd name="connsiteX105" fmla="*/ 3017420 w 7437124"/>
                  <a:gd name="connsiteY105" fmla="*/ 1641513 h 6376148"/>
                  <a:gd name="connsiteX106" fmla="*/ 3050470 w 7437124"/>
                  <a:gd name="connsiteY106" fmla="*/ 1663547 h 6376148"/>
                  <a:gd name="connsiteX107" fmla="*/ 3039453 w 7437124"/>
                  <a:gd name="connsiteY107" fmla="*/ 1949985 h 6376148"/>
                  <a:gd name="connsiteX108" fmla="*/ 3006403 w 7437124"/>
                  <a:gd name="connsiteY108" fmla="*/ 1961002 h 6376148"/>
                  <a:gd name="connsiteX109" fmla="*/ 2918268 w 7437124"/>
                  <a:gd name="connsiteY109" fmla="*/ 1983036 h 6376148"/>
                  <a:gd name="connsiteX110" fmla="*/ 2852167 w 7437124"/>
                  <a:gd name="connsiteY110" fmla="*/ 2005070 h 6376148"/>
                  <a:gd name="connsiteX111" fmla="*/ 2863183 w 7437124"/>
                  <a:gd name="connsiteY111" fmla="*/ 2115238 h 6376148"/>
                  <a:gd name="connsiteX112" fmla="*/ 2896234 w 7437124"/>
                  <a:gd name="connsiteY112" fmla="*/ 2148289 h 6376148"/>
                  <a:gd name="connsiteX113" fmla="*/ 2929285 w 7437124"/>
                  <a:gd name="connsiteY113" fmla="*/ 2170323 h 6376148"/>
                  <a:gd name="connsiteX114" fmla="*/ 2995386 w 7437124"/>
                  <a:gd name="connsiteY114" fmla="*/ 2214390 h 6376148"/>
                  <a:gd name="connsiteX115" fmla="*/ 3017420 w 7437124"/>
                  <a:gd name="connsiteY115" fmla="*/ 2247441 h 6376148"/>
                  <a:gd name="connsiteX116" fmla="*/ 3050470 w 7437124"/>
                  <a:gd name="connsiteY116" fmla="*/ 2269474 h 6376148"/>
                  <a:gd name="connsiteX117" fmla="*/ 3061487 w 7437124"/>
                  <a:gd name="connsiteY117" fmla="*/ 2302525 h 6376148"/>
                  <a:gd name="connsiteX118" fmla="*/ 3050470 w 7437124"/>
                  <a:gd name="connsiteY118" fmla="*/ 2500829 h 6376148"/>
                  <a:gd name="connsiteX119" fmla="*/ 3270808 w 7437124"/>
                  <a:gd name="connsiteY119" fmla="*/ 2522862 h 6376148"/>
                  <a:gd name="connsiteX120" fmla="*/ 4185208 w 7437124"/>
                  <a:gd name="connsiteY120" fmla="*/ 2511845 h 6376148"/>
                  <a:gd name="connsiteX121" fmla="*/ 4339068 w 7437124"/>
                  <a:gd name="connsiteY121" fmla="*/ 2291508 h 6376148"/>
                  <a:gd name="connsiteX122" fmla="*/ 4251309 w 7437124"/>
                  <a:gd name="connsiteY122" fmla="*/ 2247441 h 6376148"/>
                  <a:gd name="connsiteX123" fmla="*/ 4355733 w 7437124"/>
                  <a:gd name="connsiteY123" fmla="*/ 2214390 h 6376148"/>
                  <a:gd name="connsiteX124" fmla="*/ 4350461 w 7437124"/>
                  <a:gd name="connsiteY124" fmla="*/ 2192356 h 6376148"/>
                  <a:gd name="connsiteX125" fmla="*/ 4427579 w 7437124"/>
                  <a:gd name="connsiteY125" fmla="*/ 2137272 h 6376148"/>
                  <a:gd name="connsiteX126" fmla="*/ 4460629 w 7437124"/>
                  <a:gd name="connsiteY126" fmla="*/ 2126255 h 6376148"/>
                  <a:gd name="connsiteX127" fmla="*/ 4471646 w 7437124"/>
                  <a:gd name="connsiteY127" fmla="*/ 2093205 h 6376148"/>
                  <a:gd name="connsiteX128" fmla="*/ 4460629 w 7437124"/>
                  <a:gd name="connsiteY128" fmla="*/ 1806766 h 6376148"/>
                  <a:gd name="connsiteX129" fmla="*/ 4449612 w 7437124"/>
                  <a:gd name="connsiteY129" fmla="*/ 1773715 h 6376148"/>
                  <a:gd name="connsiteX130" fmla="*/ 4416562 w 7437124"/>
                  <a:gd name="connsiteY130" fmla="*/ 1751682 h 6376148"/>
                  <a:gd name="connsiteX131" fmla="*/ 4339444 w 7437124"/>
                  <a:gd name="connsiteY131" fmla="*/ 1696597 h 6376148"/>
                  <a:gd name="connsiteX132" fmla="*/ 4284359 w 7437124"/>
                  <a:gd name="connsiteY132" fmla="*/ 1597445 h 6376148"/>
                  <a:gd name="connsiteX133" fmla="*/ 4262326 w 7437124"/>
                  <a:gd name="connsiteY133" fmla="*/ 1564395 h 6376148"/>
                  <a:gd name="connsiteX134" fmla="*/ 4240292 w 7437124"/>
                  <a:gd name="connsiteY134" fmla="*/ 1498294 h 6376148"/>
                  <a:gd name="connsiteX135" fmla="*/ 4273342 w 7437124"/>
                  <a:gd name="connsiteY135" fmla="*/ 1366091 h 6376148"/>
                  <a:gd name="connsiteX136" fmla="*/ 4306393 w 7437124"/>
                  <a:gd name="connsiteY136" fmla="*/ 1299990 h 6376148"/>
                  <a:gd name="connsiteX137" fmla="*/ 4339444 w 7437124"/>
                  <a:gd name="connsiteY137" fmla="*/ 1288973 h 6376148"/>
                  <a:gd name="connsiteX138" fmla="*/ 4372494 w 7437124"/>
                  <a:gd name="connsiteY138" fmla="*/ 1266939 h 6376148"/>
                  <a:gd name="connsiteX139" fmla="*/ 4405545 w 7437124"/>
                  <a:gd name="connsiteY139" fmla="*/ 1200838 h 6376148"/>
                  <a:gd name="connsiteX140" fmla="*/ 4416562 w 7437124"/>
                  <a:gd name="connsiteY140" fmla="*/ 969484 h 6376148"/>
                  <a:gd name="connsiteX141" fmla="*/ 4427579 w 7437124"/>
                  <a:gd name="connsiteY141" fmla="*/ 936433 h 6376148"/>
                  <a:gd name="connsiteX142" fmla="*/ 4471646 w 7437124"/>
                  <a:gd name="connsiteY142" fmla="*/ 870332 h 6376148"/>
                  <a:gd name="connsiteX143" fmla="*/ 4493680 w 7437124"/>
                  <a:gd name="connsiteY143" fmla="*/ 837282 h 6376148"/>
                  <a:gd name="connsiteX144" fmla="*/ 4559781 w 7437124"/>
                  <a:gd name="connsiteY144" fmla="*/ 793214 h 6376148"/>
                  <a:gd name="connsiteX145" fmla="*/ 4581815 w 7437124"/>
                  <a:gd name="connsiteY145" fmla="*/ 760164 h 6376148"/>
                  <a:gd name="connsiteX146" fmla="*/ 4647916 w 7437124"/>
                  <a:gd name="connsiteY146" fmla="*/ 716096 h 6376148"/>
                  <a:gd name="connsiteX147" fmla="*/ 5000456 w 7437124"/>
                  <a:gd name="connsiteY147" fmla="*/ 694062 h 6376148"/>
                  <a:gd name="connsiteX148" fmla="*/ 5033506 w 7437124"/>
                  <a:gd name="connsiteY148" fmla="*/ 672029 h 6376148"/>
                  <a:gd name="connsiteX149" fmla="*/ 5055540 w 7437124"/>
                  <a:gd name="connsiteY149" fmla="*/ 605927 h 6376148"/>
                  <a:gd name="connsiteX150" fmla="*/ 5121641 w 7437124"/>
                  <a:gd name="connsiteY150" fmla="*/ 583894 h 6376148"/>
                  <a:gd name="connsiteX151" fmla="*/ 5154692 w 7437124"/>
                  <a:gd name="connsiteY151" fmla="*/ 572877 h 6376148"/>
                  <a:gd name="connsiteX152" fmla="*/ 5562316 w 7437124"/>
                  <a:gd name="connsiteY152" fmla="*/ 583894 h 6376148"/>
                  <a:gd name="connsiteX153" fmla="*/ 5595367 w 7437124"/>
                  <a:gd name="connsiteY153" fmla="*/ 594911 h 6376148"/>
                  <a:gd name="connsiteX154" fmla="*/ 5694518 w 7437124"/>
                  <a:gd name="connsiteY154" fmla="*/ 605927 h 6376148"/>
                  <a:gd name="connsiteX155" fmla="*/ 5760620 w 7437124"/>
                  <a:gd name="connsiteY155" fmla="*/ 627961 h 6376148"/>
                  <a:gd name="connsiteX156" fmla="*/ 5837738 w 7437124"/>
                  <a:gd name="connsiteY156" fmla="*/ 649995 h 6376148"/>
                  <a:gd name="connsiteX157" fmla="*/ 5903839 w 7437124"/>
                  <a:gd name="connsiteY157" fmla="*/ 683045 h 6376148"/>
                  <a:gd name="connsiteX158" fmla="*/ 5936889 w 7437124"/>
                  <a:gd name="connsiteY158" fmla="*/ 705079 h 6376148"/>
                  <a:gd name="connsiteX159" fmla="*/ 5969940 w 7437124"/>
                  <a:gd name="connsiteY159" fmla="*/ 738130 h 6376148"/>
                  <a:gd name="connsiteX160" fmla="*/ 6025024 w 7437124"/>
                  <a:gd name="connsiteY160" fmla="*/ 749147 h 6376148"/>
                  <a:gd name="connsiteX161" fmla="*/ 6036041 w 7437124"/>
                  <a:gd name="connsiteY161" fmla="*/ 804231 h 6376148"/>
                  <a:gd name="connsiteX162" fmla="*/ 6047058 w 7437124"/>
                  <a:gd name="connsiteY162" fmla="*/ 837282 h 6376148"/>
                  <a:gd name="connsiteX163" fmla="*/ 6080109 w 7437124"/>
                  <a:gd name="connsiteY163" fmla="*/ 815248 h 6376148"/>
                  <a:gd name="connsiteX164" fmla="*/ 6146210 w 7437124"/>
                  <a:gd name="connsiteY164" fmla="*/ 793214 h 6376148"/>
                  <a:gd name="connsiteX165" fmla="*/ 6190277 w 7437124"/>
                  <a:gd name="connsiteY165" fmla="*/ 892366 h 6376148"/>
                  <a:gd name="connsiteX166" fmla="*/ 6201294 w 7437124"/>
                  <a:gd name="connsiteY166" fmla="*/ 925417 h 6376148"/>
                  <a:gd name="connsiteX167" fmla="*/ 6289429 w 7437124"/>
                  <a:gd name="connsiteY167" fmla="*/ 958467 h 6376148"/>
                  <a:gd name="connsiteX168" fmla="*/ 6410615 w 7437124"/>
                  <a:gd name="connsiteY168" fmla="*/ 991518 h 6376148"/>
                  <a:gd name="connsiteX169" fmla="*/ 6443665 w 7437124"/>
                  <a:gd name="connsiteY169" fmla="*/ 1002535 h 6376148"/>
                  <a:gd name="connsiteX170" fmla="*/ 6465699 w 7437124"/>
                  <a:gd name="connsiteY170" fmla="*/ 1035585 h 6376148"/>
                  <a:gd name="connsiteX171" fmla="*/ 6498750 w 7437124"/>
                  <a:gd name="connsiteY171" fmla="*/ 1057619 h 6376148"/>
                  <a:gd name="connsiteX172" fmla="*/ 6553834 w 7437124"/>
                  <a:gd name="connsiteY172" fmla="*/ 1167788 h 6376148"/>
                  <a:gd name="connsiteX173" fmla="*/ 6520783 w 7437124"/>
                  <a:gd name="connsiteY173" fmla="*/ 1178805 h 6376148"/>
                  <a:gd name="connsiteX174" fmla="*/ 6399598 w 7437124"/>
                  <a:gd name="connsiteY174" fmla="*/ 1189821 h 6376148"/>
                  <a:gd name="connsiteX175" fmla="*/ 6432648 w 7437124"/>
                  <a:gd name="connsiteY175" fmla="*/ 1222872 h 6376148"/>
                  <a:gd name="connsiteX176" fmla="*/ 6476716 w 7437124"/>
                  <a:gd name="connsiteY176" fmla="*/ 1244906 h 6376148"/>
                  <a:gd name="connsiteX177" fmla="*/ 6520783 w 7437124"/>
                  <a:gd name="connsiteY177" fmla="*/ 1277956 h 6376148"/>
                  <a:gd name="connsiteX178" fmla="*/ 6542817 w 7437124"/>
                  <a:gd name="connsiteY178" fmla="*/ 1311007 h 6376148"/>
                  <a:gd name="connsiteX179" fmla="*/ 6608918 w 7437124"/>
                  <a:gd name="connsiteY179" fmla="*/ 1366091 h 6376148"/>
                  <a:gd name="connsiteX180" fmla="*/ 6619935 w 7437124"/>
                  <a:gd name="connsiteY180" fmla="*/ 1432192 h 6376148"/>
                  <a:gd name="connsiteX181" fmla="*/ 6630952 w 7437124"/>
                  <a:gd name="connsiteY181" fmla="*/ 1465243 h 6376148"/>
                  <a:gd name="connsiteX182" fmla="*/ 6664003 w 7437124"/>
                  <a:gd name="connsiteY182" fmla="*/ 1597445 h 6376148"/>
                  <a:gd name="connsiteX183" fmla="*/ 6697053 w 7437124"/>
                  <a:gd name="connsiteY183" fmla="*/ 1619479 h 6376148"/>
                  <a:gd name="connsiteX184" fmla="*/ 6741121 w 7437124"/>
                  <a:gd name="connsiteY184" fmla="*/ 1685580 h 6376148"/>
                  <a:gd name="connsiteX185" fmla="*/ 6763155 w 7437124"/>
                  <a:gd name="connsiteY185" fmla="*/ 1718631 h 6376148"/>
                  <a:gd name="connsiteX186" fmla="*/ 6763155 w 7437124"/>
                  <a:gd name="connsiteY186" fmla="*/ 1795749 h 6376148"/>
                  <a:gd name="connsiteX187" fmla="*/ 6752138 w 7437124"/>
                  <a:gd name="connsiteY187" fmla="*/ 1762698 h 6376148"/>
                  <a:gd name="connsiteX188" fmla="*/ 6719087 w 7437124"/>
                  <a:gd name="connsiteY188" fmla="*/ 1729648 h 6376148"/>
                  <a:gd name="connsiteX189" fmla="*/ 6708070 w 7437124"/>
                  <a:gd name="connsiteY189" fmla="*/ 1696597 h 6376148"/>
                  <a:gd name="connsiteX190" fmla="*/ 6664003 w 7437124"/>
                  <a:gd name="connsiteY190" fmla="*/ 1630496 h 6376148"/>
                  <a:gd name="connsiteX191" fmla="*/ 6652986 w 7437124"/>
                  <a:gd name="connsiteY191" fmla="*/ 1597445 h 6376148"/>
                  <a:gd name="connsiteX192" fmla="*/ 6664003 w 7437124"/>
                  <a:gd name="connsiteY192" fmla="*/ 1839817 h 6376148"/>
                  <a:gd name="connsiteX193" fmla="*/ 6675020 w 7437124"/>
                  <a:gd name="connsiteY193" fmla="*/ 1872867 h 6376148"/>
                  <a:gd name="connsiteX194" fmla="*/ 6697053 w 7437124"/>
                  <a:gd name="connsiteY194" fmla="*/ 1905918 h 6376148"/>
                  <a:gd name="connsiteX195" fmla="*/ 6719087 w 7437124"/>
                  <a:gd name="connsiteY195" fmla="*/ 2049137 h 6376148"/>
                  <a:gd name="connsiteX196" fmla="*/ 6741121 w 7437124"/>
                  <a:gd name="connsiteY196" fmla="*/ 2082188 h 6376148"/>
                  <a:gd name="connsiteX197" fmla="*/ 6719087 w 7437124"/>
                  <a:gd name="connsiteY197" fmla="*/ 2115238 h 6376148"/>
                  <a:gd name="connsiteX198" fmla="*/ 6675020 w 7437124"/>
                  <a:gd name="connsiteY198" fmla="*/ 2159306 h 6376148"/>
                  <a:gd name="connsiteX199" fmla="*/ 6697053 w 7437124"/>
                  <a:gd name="connsiteY199" fmla="*/ 2192356 h 6376148"/>
                  <a:gd name="connsiteX200" fmla="*/ 6730104 w 7437124"/>
                  <a:gd name="connsiteY200" fmla="*/ 2203373 h 6376148"/>
                  <a:gd name="connsiteX201" fmla="*/ 6763155 w 7437124"/>
                  <a:gd name="connsiteY201" fmla="*/ 2225407 h 6376148"/>
                  <a:gd name="connsiteX202" fmla="*/ 6818239 w 7437124"/>
                  <a:gd name="connsiteY202" fmla="*/ 2269474 h 6376148"/>
                  <a:gd name="connsiteX203" fmla="*/ 6840273 w 7437124"/>
                  <a:gd name="connsiteY203" fmla="*/ 2302525 h 6376148"/>
                  <a:gd name="connsiteX204" fmla="*/ 6917391 w 7437124"/>
                  <a:gd name="connsiteY204" fmla="*/ 2357609 h 6376148"/>
                  <a:gd name="connsiteX205" fmla="*/ 6939424 w 7437124"/>
                  <a:gd name="connsiteY205" fmla="*/ 2390660 h 6376148"/>
                  <a:gd name="connsiteX206" fmla="*/ 6961458 w 7437124"/>
                  <a:gd name="connsiteY206" fmla="*/ 2456761 h 6376148"/>
                  <a:gd name="connsiteX207" fmla="*/ 7005526 w 7437124"/>
                  <a:gd name="connsiteY207" fmla="*/ 2522862 h 6376148"/>
                  <a:gd name="connsiteX208" fmla="*/ 6950441 w 7437124"/>
                  <a:gd name="connsiteY208" fmla="*/ 2644048 h 6376148"/>
                  <a:gd name="connsiteX209" fmla="*/ 6917391 w 7437124"/>
                  <a:gd name="connsiteY209" fmla="*/ 2666082 h 6376148"/>
                  <a:gd name="connsiteX210" fmla="*/ 6851289 w 7437124"/>
                  <a:gd name="connsiteY210" fmla="*/ 2732183 h 6376148"/>
                  <a:gd name="connsiteX211" fmla="*/ 6785188 w 7437124"/>
                  <a:gd name="connsiteY211" fmla="*/ 2765233 h 6376148"/>
                  <a:gd name="connsiteX212" fmla="*/ 6741121 w 7437124"/>
                  <a:gd name="connsiteY212" fmla="*/ 2831335 h 6376148"/>
                  <a:gd name="connsiteX213" fmla="*/ 6697053 w 7437124"/>
                  <a:gd name="connsiteY213" fmla="*/ 2897436 h 6376148"/>
                  <a:gd name="connsiteX214" fmla="*/ 6664003 w 7437124"/>
                  <a:gd name="connsiteY214" fmla="*/ 2963537 h 6376148"/>
                  <a:gd name="connsiteX215" fmla="*/ 6641969 w 7437124"/>
                  <a:gd name="connsiteY215" fmla="*/ 2996588 h 6376148"/>
                  <a:gd name="connsiteX216" fmla="*/ 6675020 w 7437124"/>
                  <a:gd name="connsiteY216" fmla="*/ 3007605 h 6376148"/>
                  <a:gd name="connsiteX217" fmla="*/ 6630952 w 7437124"/>
                  <a:gd name="connsiteY217" fmla="*/ 3415229 h 6376148"/>
                  <a:gd name="connsiteX218" fmla="*/ 6664003 w 7437124"/>
                  <a:gd name="connsiteY218" fmla="*/ 3558448 h 6376148"/>
                  <a:gd name="connsiteX219" fmla="*/ 6664003 w 7437124"/>
                  <a:gd name="connsiteY219" fmla="*/ 3558448 h 6376148"/>
                  <a:gd name="connsiteX220" fmla="*/ 6675020 w 7437124"/>
                  <a:gd name="connsiteY220" fmla="*/ 3613532 h 6376148"/>
                  <a:gd name="connsiteX221" fmla="*/ 6686036 w 7437124"/>
                  <a:gd name="connsiteY221" fmla="*/ 3657600 h 6376148"/>
                  <a:gd name="connsiteX222" fmla="*/ 6697053 w 7437124"/>
                  <a:gd name="connsiteY222" fmla="*/ 3723701 h 6376148"/>
                  <a:gd name="connsiteX223" fmla="*/ 6719087 w 7437124"/>
                  <a:gd name="connsiteY223" fmla="*/ 3811836 h 6376148"/>
                  <a:gd name="connsiteX224" fmla="*/ 6730104 w 7437124"/>
                  <a:gd name="connsiteY224" fmla="*/ 3922005 h 6376148"/>
                  <a:gd name="connsiteX225" fmla="*/ 6752138 w 7437124"/>
                  <a:gd name="connsiteY225" fmla="*/ 4087258 h 6376148"/>
                  <a:gd name="connsiteX226" fmla="*/ 6785188 w 7437124"/>
                  <a:gd name="connsiteY226" fmla="*/ 4340645 h 6376148"/>
                  <a:gd name="connsiteX227" fmla="*/ 6796205 w 7437124"/>
                  <a:gd name="connsiteY227" fmla="*/ 4461831 h 6376148"/>
                  <a:gd name="connsiteX228" fmla="*/ 6818239 w 7437124"/>
                  <a:gd name="connsiteY228" fmla="*/ 4560983 h 6376148"/>
                  <a:gd name="connsiteX229" fmla="*/ 6829256 w 7437124"/>
                  <a:gd name="connsiteY229" fmla="*/ 4627084 h 6376148"/>
                  <a:gd name="connsiteX230" fmla="*/ 6862306 w 7437124"/>
                  <a:gd name="connsiteY230" fmla="*/ 4638101 h 6376148"/>
                  <a:gd name="connsiteX231" fmla="*/ 6895357 w 7437124"/>
                  <a:gd name="connsiteY231" fmla="*/ 4660135 h 6376148"/>
                  <a:gd name="connsiteX232" fmla="*/ 6994509 w 7437124"/>
                  <a:gd name="connsiteY232" fmla="*/ 4704202 h 6376148"/>
                  <a:gd name="connsiteX233" fmla="*/ 7049593 w 7437124"/>
                  <a:gd name="connsiteY233" fmla="*/ 4803354 h 6376148"/>
                  <a:gd name="connsiteX234" fmla="*/ 7082644 w 7437124"/>
                  <a:gd name="connsiteY234" fmla="*/ 4825388 h 6376148"/>
                  <a:gd name="connsiteX235" fmla="*/ 7104677 w 7437124"/>
                  <a:gd name="connsiteY235" fmla="*/ 4858438 h 6376148"/>
                  <a:gd name="connsiteX236" fmla="*/ 7104677 w 7437124"/>
                  <a:gd name="connsiteY236" fmla="*/ 4935556 h 6376148"/>
                  <a:gd name="connsiteX237" fmla="*/ 6708070 w 7437124"/>
                  <a:gd name="connsiteY237" fmla="*/ 4946573 h 6376148"/>
                  <a:gd name="connsiteX238" fmla="*/ 6608918 w 7437124"/>
                  <a:gd name="connsiteY238" fmla="*/ 4979624 h 6376148"/>
                  <a:gd name="connsiteX239" fmla="*/ 6575868 w 7437124"/>
                  <a:gd name="connsiteY239" fmla="*/ 4990641 h 6376148"/>
                  <a:gd name="connsiteX240" fmla="*/ 6355530 w 7437124"/>
                  <a:gd name="connsiteY240" fmla="*/ 5001658 h 6376148"/>
                  <a:gd name="connsiteX241" fmla="*/ 5936889 w 7437124"/>
                  <a:gd name="connsiteY241" fmla="*/ 5023691 h 6376148"/>
                  <a:gd name="connsiteX242" fmla="*/ 5848755 w 7437124"/>
                  <a:gd name="connsiteY242" fmla="*/ 5034708 h 6376148"/>
                  <a:gd name="connsiteX243" fmla="*/ 5033506 w 7437124"/>
                  <a:gd name="connsiteY243" fmla="*/ 5067759 h 6376148"/>
                  <a:gd name="connsiteX244" fmla="*/ 5044523 w 7437124"/>
                  <a:gd name="connsiteY244" fmla="*/ 5100809 h 6376148"/>
                  <a:gd name="connsiteX245" fmla="*/ 4625882 w 7437124"/>
                  <a:gd name="connsiteY245" fmla="*/ 5310130 h 6376148"/>
                  <a:gd name="connsiteX246" fmla="*/ 3986904 w 7437124"/>
                  <a:gd name="connsiteY246" fmla="*/ 5299113 h 6376148"/>
                  <a:gd name="connsiteX247" fmla="*/ 3920803 w 7437124"/>
                  <a:gd name="connsiteY247" fmla="*/ 5277079 h 6376148"/>
                  <a:gd name="connsiteX248" fmla="*/ 3876735 w 7437124"/>
                  <a:gd name="connsiteY248" fmla="*/ 5266062 h 6376148"/>
                  <a:gd name="connsiteX249" fmla="*/ 3733516 w 7437124"/>
                  <a:gd name="connsiteY249" fmla="*/ 5255045 h 6376148"/>
                  <a:gd name="connsiteX250" fmla="*/ 3582868 w 7437124"/>
                  <a:gd name="connsiteY250" fmla="*/ 5244029 h 6376148"/>
                  <a:gd name="connsiteX251" fmla="*/ 2730981 w 7437124"/>
                  <a:gd name="connsiteY251" fmla="*/ 5221995 h 6376148"/>
                  <a:gd name="connsiteX252" fmla="*/ 2697930 w 7437124"/>
                  <a:gd name="connsiteY252" fmla="*/ 5199961 h 6376148"/>
                  <a:gd name="connsiteX253" fmla="*/ 2631829 w 7437124"/>
                  <a:gd name="connsiteY253" fmla="*/ 5166911 h 6376148"/>
                  <a:gd name="connsiteX254" fmla="*/ 2598779 w 7437124"/>
                  <a:gd name="connsiteY254" fmla="*/ 5133860 h 6376148"/>
                  <a:gd name="connsiteX255" fmla="*/ 2565728 w 7437124"/>
                  <a:gd name="connsiteY255" fmla="*/ 5122843 h 6376148"/>
                  <a:gd name="connsiteX256" fmla="*/ 2499627 w 7437124"/>
                  <a:gd name="connsiteY256" fmla="*/ 5210611 h 6376148"/>
                  <a:gd name="connsiteX257" fmla="*/ 2246239 w 7437124"/>
                  <a:gd name="connsiteY257" fmla="*/ 5089792 h 6376148"/>
                  <a:gd name="connsiteX258" fmla="*/ 2202171 w 7437124"/>
                  <a:gd name="connsiteY258" fmla="*/ 5100809 h 6376148"/>
                  <a:gd name="connsiteX259" fmla="*/ 1981834 w 7437124"/>
                  <a:gd name="connsiteY259" fmla="*/ 5111826 h 6376148"/>
                  <a:gd name="connsiteX260" fmla="*/ 1023367 w 7437124"/>
                  <a:gd name="connsiteY260" fmla="*/ 5100809 h 6376148"/>
                  <a:gd name="connsiteX261" fmla="*/ 1001333 w 7437124"/>
                  <a:gd name="connsiteY261" fmla="*/ 5034708 h 6376148"/>
                  <a:gd name="connsiteX262" fmla="*/ 990316 w 7437124"/>
                  <a:gd name="connsiteY262" fmla="*/ 5001658 h 6376148"/>
                  <a:gd name="connsiteX263" fmla="*/ 979299 w 7437124"/>
                  <a:gd name="connsiteY263" fmla="*/ 4968607 h 6376148"/>
                  <a:gd name="connsiteX264" fmla="*/ 968282 w 7437124"/>
                  <a:gd name="connsiteY264" fmla="*/ 2699132 h 6376148"/>
                  <a:gd name="connsiteX265" fmla="*/ 913198 w 7437124"/>
                  <a:gd name="connsiteY265" fmla="*/ 2599980 h 6376148"/>
                  <a:gd name="connsiteX266" fmla="*/ 891164 w 7437124"/>
                  <a:gd name="connsiteY266" fmla="*/ 2566930 h 6376148"/>
                  <a:gd name="connsiteX267" fmla="*/ 880147 w 7437124"/>
                  <a:gd name="connsiteY267" fmla="*/ 2390660 h 6376148"/>
                  <a:gd name="connsiteX268" fmla="*/ 858114 w 7437124"/>
                  <a:gd name="connsiteY268" fmla="*/ 2357609 h 6376148"/>
                  <a:gd name="connsiteX269" fmla="*/ 880147 w 7437124"/>
                  <a:gd name="connsiteY269" fmla="*/ 2192356 h 6376148"/>
                  <a:gd name="connsiteX270" fmla="*/ 924215 w 7437124"/>
                  <a:gd name="connsiteY270" fmla="*/ 2126255 h 6376148"/>
                  <a:gd name="connsiteX271" fmla="*/ 935232 w 7437124"/>
                  <a:gd name="connsiteY271" fmla="*/ 2093205 h 6376148"/>
                  <a:gd name="connsiteX272" fmla="*/ 957265 w 7437124"/>
                  <a:gd name="connsiteY272" fmla="*/ 2060154 h 6376148"/>
                  <a:gd name="connsiteX273" fmla="*/ 979299 w 7437124"/>
                  <a:gd name="connsiteY273" fmla="*/ 1994053 h 6376148"/>
                  <a:gd name="connsiteX274" fmla="*/ 968282 w 7437124"/>
                  <a:gd name="connsiteY274" fmla="*/ 1938968 h 6376148"/>
                  <a:gd name="connsiteX275" fmla="*/ 935232 w 7437124"/>
                  <a:gd name="connsiteY275" fmla="*/ 1949985 h 6376148"/>
                  <a:gd name="connsiteX276" fmla="*/ 869130 w 7437124"/>
                  <a:gd name="connsiteY276" fmla="*/ 1983036 h 6376148"/>
                  <a:gd name="connsiteX277" fmla="*/ 758962 w 7437124"/>
                  <a:gd name="connsiteY277" fmla="*/ 1994053 h 6376148"/>
                  <a:gd name="connsiteX278" fmla="*/ 703877 w 7437124"/>
                  <a:gd name="connsiteY278" fmla="*/ 2005070 h 6376148"/>
                  <a:gd name="connsiteX279" fmla="*/ 659810 w 7437124"/>
                  <a:gd name="connsiteY279" fmla="*/ 2104221 h 6376148"/>
                  <a:gd name="connsiteX280" fmla="*/ 648793 w 7437124"/>
                  <a:gd name="connsiteY280" fmla="*/ 2137272 h 6376148"/>
                  <a:gd name="connsiteX281" fmla="*/ 615742 w 7437124"/>
                  <a:gd name="connsiteY281" fmla="*/ 2148289 h 6376148"/>
                  <a:gd name="connsiteX282" fmla="*/ 582692 w 7437124"/>
                  <a:gd name="connsiteY282" fmla="*/ 2170323 h 6376148"/>
                  <a:gd name="connsiteX283" fmla="*/ 560658 w 7437124"/>
                  <a:gd name="connsiteY283" fmla="*/ 2104221 h 6376148"/>
                  <a:gd name="connsiteX284" fmla="*/ 571675 w 7437124"/>
                  <a:gd name="connsiteY284" fmla="*/ 2027103 h 6376148"/>
                  <a:gd name="connsiteX285" fmla="*/ 582692 w 7437124"/>
                  <a:gd name="connsiteY285" fmla="*/ 1994053 h 6376148"/>
                  <a:gd name="connsiteX286" fmla="*/ 604726 w 7437124"/>
                  <a:gd name="connsiteY286" fmla="*/ 1961002 h 6376148"/>
                  <a:gd name="connsiteX287" fmla="*/ 560658 w 7437124"/>
                  <a:gd name="connsiteY287" fmla="*/ 1994053 h 6376148"/>
                  <a:gd name="connsiteX288" fmla="*/ 494557 w 7437124"/>
                  <a:gd name="connsiteY288" fmla="*/ 2016086 h 6376148"/>
                  <a:gd name="connsiteX289" fmla="*/ 450489 w 7437124"/>
                  <a:gd name="connsiteY289" fmla="*/ 1718631 h 6376148"/>
                  <a:gd name="connsiteX290" fmla="*/ 406422 w 7437124"/>
                  <a:gd name="connsiteY290" fmla="*/ 1729648 h 6376148"/>
                  <a:gd name="connsiteX291" fmla="*/ 373371 w 7437124"/>
                  <a:gd name="connsiteY291" fmla="*/ 2732183 h 6376148"/>
                  <a:gd name="connsiteX292" fmla="*/ 340321 w 7437124"/>
                  <a:gd name="connsiteY292" fmla="*/ 2842351 h 6376148"/>
                  <a:gd name="connsiteX293" fmla="*/ 307270 w 7437124"/>
                  <a:gd name="connsiteY293" fmla="*/ 2941503 h 6376148"/>
                  <a:gd name="connsiteX294" fmla="*/ 296253 w 7437124"/>
                  <a:gd name="connsiteY294" fmla="*/ 2974554 h 6376148"/>
                  <a:gd name="connsiteX295" fmla="*/ 285236 w 7437124"/>
                  <a:gd name="connsiteY295" fmla="*/ 3018621 h 6376148"/>
                  <a:gd name="connsiteX296" fmla="*/ 307270 w 7437124"/>
                  <a:gd name="connsiteY296" fmla="*/ 3602515 h 6376148"/>
                  <a:gd name="connsiteX297" fmla="*/ 318287 w 7437124"/>
                  <a:gd name="connsiteY297" fmla="*/ 3778785 h 6376148"/>
                  <a:gd name="connsiteX298" fmla="*/ 340321 w 7437124"/>
                  <a:gd name="connsiteY298" fmla="*/ 3855903 h 6376148"/>
                  <a:gd name="connsiteX299" fmla="*/ 351338 w 7437124"/>
                  <a:gd name="connsiteY299" fmla="*/ 6026226 h 6376148"/>
                  <a:gd name="connsiteX300" fmla="*/ 1552176 w 7437124"/>
                  <a:gd name="connsiteY300" fmla="*/ 6037243 h 6376148"/>
                  <a:gd name="connsiteX301" fmla="*/ 3050470 w 7437124"/>
                  <a:gd name="connsiteY301" fmla="*/ 6048260 h 6376148"/>
                  <a:gd name="connsiteX302" fmla="*/ 4273342 w 7437124"/>
                  <a:gd name="connsiteY302" fmla="*/ 6070294 h 6376148"/>
                  <a:gd name="connsiteX303" fmla="*/ 4703000 w 7437124"/>
                  <a:gd name="connsiteY303" fmla="*/ 6081311 h 6376148"/>
                  <a:gd name="connsiteX304" fmla="*/ 4780118 w 7437124"/>
                  <a:gd name="connsiteY304" fmla="*/ 6092327 h 6376148"/>
                  <a:gd name="connsiteX305" fmla="*/ 4846220 w 7437124"/>
                  <a:gd name="connsiteY305" fmla="*/ 6103344 h 6376148"/>
                  <a:gd name="connsiteX306" fmla="*/ 6741121 w 7437124"/>
                  <a:gd name="connsiteY306" fmla="*/ 6092327 h 6376148"/>
                  <a:gd name="connsiteX307" fmla="*/ 6796205 w 7437124"/>
                  <a:gd name="connsiteY307" fmla="*/ 6081311 h 6376148"/>
                  <a:gd name="connsiteX308" fmla="*/ 6862306 w 7437124"/>
                  <a:gd name="connsiteY308" fmla="*/ 6059277 h 6376148"/>
                  <a:gd name="connsiteX309" fmla="*/ 6895357 w 7437124"/>
                  <a:gd name="connsiteY309" fmla="*/ 6048260 h 6376148"/>
                  <a:gd name="connsiteX310" fmla="*/ 6928408 w 7437124"/>
                  <a:gd name="connsiteY310" fmla="*/ 6037243 h 6376148"/>
                  <a:gd name="connsiteX311" fmla="*/ 6972475 w 7437124"/>
                  <a:gd name="connsiteY311" fmla="*/ 6026226 h 6376148"/>
                  <a:gd name="connsiteX312" fmla="*/ 7038576 w 7437124"/>
                  <a:gd name="connsiteY312" fmla="*/ 6004192 h 6376148"/>
                  <a:gd name="connsiteX313" fmla="*/ 7082644 w 7437124"/>
                  <a:gd name="connsiteY313" fmla="*/ 5993176 h 6376148"/>
                  <a:gd name="connsiteX314" fmla="*/ 7137728 w 7437124"/>
                  <a:gd name="connsiteY314" fmla="*/ 5982159 h 6376148"/>
                  <a:gd name="connsiteX315" fmla="*/ 7170779 w 7437124"/>
                  <a:gd name="connsiteY315" fmla="*/ 5971142 h 6376148"/>
                  <a:gd name="connsiteX316" fmla="*/ 7236880 w 7437124"/>
                  <a:gd name="connsiteY316" fmla="*/ 5960125 h 6376148"/>
                  <a:gd name="connsiteX317" fmla="*/ 7313998 w 7437124"/>
                  <a:gd name="connsiteY317" fmla="*/ 5938091 h 6376148"/>
                  <a:gd name="connsiteX318" fmla="*/ 7325015 w 7437124"/>
                  <a:gd name="connsiteY318" fmla="*/ 5894024 h 6376148"/>
                  <a:gd name="connsiteX0" fmla="*/ 7325015 w 7457320"/>
                  <a:gd name="connsiteY0" fmla="*/ 5894024 h 6376148"/>
                  <a:gd name="connsiteX1" fmla="*/ 7336032 w 7457320"/>
                  <a:gd name="connsiteY1" fmla="*/ 4164376 h 6376148"/>
                  <a:gd name="connsiteX2" fmla="*/ 7313998 w 7457320"/>
                  <a:gd name="connsiteY2" fmla="*/ 4131325 h 6376148"/>
                  <a:gd name="connsiteX3" fmla="*/ 7336032 w 7457320"/>
                  <a:gd name="connsiteY3" fmla="*/ 3360144 h 6376148"/>
                  <a:gd name="connsiteX4" fmla="*/ 7302981 w 7457320"/>
                  <a:gd name="connsiteY4" fmla="*/ 3294043 h 6376148"/>
                  <a:gd name="connsiteX5" fmla="*/ 7433452 w 7457320"/>
                  <a:gd name="connsiteY5" fmla="*/ 3272720 h 6376148"/>
                  <a:gd name="connsiteX6" fmla="*/ 7325015 w 7457320"/>
                  <a:gd name="connsiteY6" fmla="*/ 2445744 h 6376148"/>
                  <a:gd name="connsiteX7" fmla="*/ 7455484 w 7457320"/>
                  <a:gd name="connsiteY7" fmla="*/ 2402388 h 6376148"/>
                  <a:gd name="connsiteX8" fmla="*/ 7313998 w 7457320"/>
                  <a:gd name="connsiteY8" fmla="*/ 165253 h 6376148"/>
                  <a:gd name="connsiteX9" fmla="*/ 7126711 w 7457320"/>
                  <a:gd name="connsiteY9" fmla="*/ 154236 h 6376148"/>
                  <a:gd name="connsiteX10" fmla="*/ 7060610 w 7457320"/>
                  <a:gd name="connsiteY10" fmla="*/ 132202 h 6376148"/>
                  <a:gd name="connsiteX11" fmla="*/ 6950441 w 7457320"/>
                  <a:gd name="connsiteY11" fmla="*/ 110168 h 6376148"/>
                  <a:gd name="connsiteX12" fmla="*/ 6906374 w 7457320"/>
                  <a:gd name="connsiteY12" fmla="*/ 99151 h 6376148"/>
                  <a:gd name="connsiteX13" fmla="*/ 4647916 w 7457320"/>
                  <a:gd name="connsiteY13" fmla="*/ 88135 h 6376148"/>
                  <a:gd name="connsiteX14" fmla="*/ 4614865 w 7457320"/>
                  <a:gd name="connsiteY14" fmla="*/ 77118 h 6376148"/>
                  <a:gd name="connsiteX15" fmla="*/ 4526730 w 7457320"/>
                  <a:gd name="connsiteY15" fmla="*/ 55084 h 6376148"/>
                  <a:gd name="connsiteX16" fmla="*/ 4493680 w 7457320"/>
                  <a:gd name="connsiteY16" fmla="*/ 44067 h 6376148"/>
                  <a:gd name="connsiteX17" fmla="*/ 4427579 w 7457320"/>
                  <a:gd name="connsiteY17" fmla="*/ 33050 h 6376148"/>
                  <a:gd name="connsiteX18" fmla="*/ 4350461 w 7457320"/>
                  <a:gd name="connsiteY18" fmla="*/ 11017 h 6376148"/>
                  <a:gd name="connsiteX19" fmla="*/ 4295376 w 7457320"/>
                  <a:gd name="connsiteY19" fmla="*/ 0 h 6376148"/>
                  <a:gd name="connsiteX20" fmla="*/ 913198 w 7457320"/>
                  <a:gd name="connsiteY20" fmla="*/ 11017 h 6376148"/>
                  <a:gd name="connsiteX21" fmla="*/ 836080 w 7457320"/>
                  <a:gd name="connsiteY21" fmla="*/ 33050 h 6376148"/>
                  <a:gd name="connsiteX22" fmla="*/ 769979 w 7457320"/>
                  <a:gd name="connsiteY22" fmla="*/ 44067 h 6376148"/>
                  <a:gd name="connsiteX23" fmla="*/ 571675 w 7457320"/>
                  <a:gd name="connsiteY23" fmla="*/ 55084 h 6376148"/>
                  <a:gd name="connsiteX24" fmla="*/ 494557 w 7457320"/>
                  <a:gd name="connsiteY24" fmla="*/ 77118 h 6376148"/>
                  <a:gd name="connsiteX25" fmla="*/ 461506 w 7457320"/>
                  <a:gd name="connsiteY25" fmla="*/ 88135 h 6376148"/>
                  <a:gd name="connsiteX26" fmla="*/ 428456 w 7457320"/>
                  <a:gd name="connsiteY26" fmla="*/ 121185 h 6376148"/>
                  <a:gd name="connsiteX27" fmla="*/ 395405 w 7457320"/>
                  <a:gd name="connsiteY27" fmla="*/ 132202 h 6376148"/>
                  <a:gd name="connsiteX28" fmla="*/ 384388 w 7457320"/>
                  <a:gd name="connsiteY28" fmla="*/ 187286 h 6376148"/>
                  <a:gd name="connsiteX29" fmla="*/ 362355 w 7457320"/>
                  <a:gd name="connsiteY29" fmla="*/ 253388 h 6376148"/>
                  <a:gd name="connsiteX30" fmla="*/ 329304 w 7457320"/>
                  <a:gd name="connsiteY30" fmla="*/ 352539 h 6376148"/>
                  <a:gd name="connsiteX31" fmla="*/ 318287 w 7457320"/>
                  <a:gd name="connsiteY31" fmla="*/ 385590 h 6376148"/>
                  <a:gd name="connsiteX32" fmla="*/ 307270 w 7457320"/>
                  <a:gd name="connsiteY32" fmla="*/ 418641 h 6376148"/>
                  <a:gd name="connsiteX33" fmla="*/ 296253 w 7457320"/>
                  <a:gd name="connsiteY33" fmla="*/ 462708 h 6376148"/>
                  <a:gd name="connsiteX34" fmla="*/ 307270 w 7457320"/>
                  <a:gd name="connsiteY34" fmla="*/ 1498294 h 6376148"/>
                  <a:gd name="connsiteX35" fmla="*/ 318287 w 7457320"/>
                  <a:gd name="connsiteY35" fmla="*/ 1542361 h 6376148"/>
                  <a:gd name="connsiteX36" fmla="*/ 373371 w 7457320"/>
                  <a:gd name="connsiteY36" fmla="*/ 1630496 h 6376148"/>
                  <a:gd name="connsiteX37" fmla="*/ 461506 w 7457320"/>
                  <a:gd name="connsiteY37" fmla="*/ 1553378 h 6376148"/>
                  <a:gd name="connsiteX38" fmla="*/ 505574 w 7457320"/>
                  <a:gd name="connsiteY38" fmla="*/ 1454226 h 6376148"/>
                  <a:gd name="connsiteX39" fmla="*/ 571675 w 7457320"/>
                  <a:gd name="connsiteY39" fmla="*/ 1432192 h 6376148"/>
                  <a:gd name="connsiteX40" fmla="*/ 869130 w 7457320"/>
                  <a:gd name="connsiteY40" fmla="*/ 1421176 h 6376148"/>
                  <a:gd name="connsiteX41" fmla="*/ 880147 w 7457320"/>
                  <a:gd name="connsiteY41" fmla="*/ 1299990 h 6376148"/>
                  <a:gd name="connsiteX42" fmla="*/ 913198 w 7457320"/>
                  <a:gd name="connsiteY42" fmla="*/ 1277956 h 6376148"/>
                  <a:gd name="connsiteX43" fmla="*/ 979299 w 7457320"/>
                  <a:gd name="connsiteY43" fmla="*/ 1322024 h 6376148"/>
                  <a:gd name="connsiteX44" fmla="*/ 1056417 w 7457320"/>
                  <a:gd name="connsiteY44" fmla="*/ 1377108 h 6376148"/>
                  <a:gd name="connsiteX45" fmla="*/ 1122518 w 7457320"/>
                  <a:gd name="connsiteY45" fmla="*/ 1399142 h 6376148"/>
                  <a:gd name="connsiteX46" fmla="*/ 1155569 w 7457320"/>
                  <a:gd name="connsiteY46" fmla="*/ 1410159 h 6376148"/>
                  <a:gd name="connsiteX47" fmla="*/ 1177603 w 7457320"/>
                  <a:gd name="connsiteY47" fmla="*/ 1443209 h 6376148"/>
                  <a:gd name="connsiteX48" fmla="*/ 1188620 w 7457320"/>
                  <a:gd name="connsiteY48" fmla="*/ 1498294 h 6376148"/>
                  <a:gd name="connsiteX49" fmla="*/ 1254721 w 7457320"/>
                  <a:gd name="connsiteY49" fmla="*/ 1520327 h 6376148"/>
                  <a:gd name="connsiteX50" fmla="*/ 1309805 w 7457320"/>
                  <a:gd name="connsiteY50" fmla="*/ 1509311 h 6376148"/>
                  <a:gd name="connsiteX51" fmla="*/ 1342856 w 7457320"/>
                  <a:gd name="connsiteY51" fmla="*/ 1498294 h 6376148"/>
                  <a:gd name="connsiteX52" fmla="*/ 1386923 w 7457320"/>
                  <a:gd name="connsiteY52" fmla="*/ 1487277 h 6376148"/>
                  <a:gd name="connsiteX53" fmla="*/ 1442008 w 7457320"/>
                  <a:gd name="connsiteY53" fmla="*/ 1476260 h 6376148"/>
                  <a:gd name="connsiteX54" fmla="*/ 1541159 w 7457320"/>
                  <a:gd name="connsiteY54" fmla="*/ 1443209 h 6376148"/>
                  <a:gd name="connsiteX55" fmla="*/ 1574210 w 7457320"/>
                  <a:gd name="connsiteY55" fmla="*/ 1432192 h 6376148"/>
                  <a:gd name="connsiteX56" fmla="*/ 1596244 w 7457320"/>
                  <a:gd name="connsiteY56" fmla="*/ 1399142 h 6376148"/>
                  <a:gd name="connsiteX57" fmla="*/ 1662345 w 7457320"/>
                  <a:gd name="connsiteY57" fmla="*/ 1377108 h 6376148"/>
                  <a:gd name="connsiteX58" fmla="*/ 1695395 w 7457320"/>
                  <a:gd name="connsiteY58" fmla="*/ 1355074 h 6376148"/>
                  <a:gd name="connsiteX59" fmla="*/ 2279289 w 7457320"/>
                  <a:gd name="connsiteY59" fmla="*/ 1322024 h 6376148"/>
                  <a:gd name="connsiteX60" fmla="*/ 2290306 w 7457320"/>
                  <a:gd name="connsiteY60" fmla="*/ 870332 h 6376148"/>
                  <a:gd name="connsiteX61" fmla="*/ 2323357 w 7457320"/>
                  <a:gd name="connsiteY61" fmla="*/ 793214 h 6376148"/>
                  <a:gd name="connsiteX62" fmla="*/ 2356408 w 7457320"/>
                  <a:gd name="connsiteY62" fmla="*/ 782197 h 6376148"/>
                  <a:gd name="connsiteX63" fmla="*/ 2367424 w 7457320"/>
                  <a:gd name="connsiteY63" fmla="*/ 815248 h 6376148"/>
                  <a:gd name="connsiteX64" fmla="*/ 2411492 w 7457320"/>
                  <a:gd name="connsiteY64" fmla="*/ 881349 h 6376148"/>
                  <a:gd name="connsiteX65" fmla="*/ 2477593 w 7457320"/>
                  <a:gd name="connsiteY65" fmla="*/ 837282 h 6376148"/>
                  <a:gd name="connsiteX66" fmla="*/ 2587762 w 7457320"/>
                  <a:gd name="connsiteY66" fmla="*/ 749147 h 6376148"/>
                  <a:gd name="connsiteX67" fmla="*/ 2653863 w 7457320"/>
                  <a:gd name="connsiteY67" fmla="*/ 694062 h 6376148"/>
                  <a:gd name="connsiteX68" fmla="*/ 2697930 w 7457320"/>
                  <a:gd name="connsiteY68" fmla="*/ 683045 h 6376148"/>
                  <a:gd name="connsiteX69" fmla="*/ 2753015 w 7457320"/>
                  <a:gd name="connsiteY69" fmla="*/ 694062 h 6376148"/>
                  <a:gd name="connsiteX70" fmla="*/ 2730981 w 7457320"/>
                  <a:gd name="connsiteY70" fmla="*/ 815248 h 6376148"/>
                  <a:gd name="connsiteX71" fmla="*/ 2775048 w 7457320"/>
                  <a:gd name="connsiteY71" fmla="*/ 837282 h 6376148"/>
                  <a:gd name="connsiteX72" fmla="*/ 2808099 w 7457320"/>
                  <a:gd name="connsiteY72" fmla="*/ 859315 h 6376148"/>
                  <a:gd name="connsiteX73" fmla="*/ 2841150 w 7457320"/>
                  <a:gd name="connsiteY73" fmla="*/ 870332 h 6376148"/>
                  <a:gd name="connsiteX74" fmla="*/ 2874200 w 7457320"/>
                  <a:gd name="connsiteY74" fmla="*/ 892366 h 6376148"/>
                  <a:gd name="connsiteX75" fmla="*/ 2907251 w 7457320"/>
                  <a:gd name="connsiteY75" fmla="*/ 903383 h 6376148"/>
                  <a:gd name="connsiteX76" fmla="*/ 2929285 w 7457320"/>
                  <a:gd name="connsiteY76" fmla="*/ 936433 h 6376148"/>
                  <a:gd name="connsiteX77" fmla="*/ 2918268 w 7457320"/>
                  <a:gd name="connsiteY77" fmla="*/ 969484 h 6376148"/>
                  <a:gd name="connsiteX78" fmla="*/ 2984369 w 7457320"/>
                  <a:gd name="connsiteY78" fmla="*/ 1013551 h 6376148"/>
                  <a:gd name="connsiteX79" fmla="*/ 3006403 w 7457320"/>
                  <a:gd name="connsiteY79" fmla="*/ 1046602 h 6376148"/>
                  <a:gd name="connsiteX80" fmla="*/ 3017420 w 7457320"/>
                  <a:gd name="connsiteY80" fmla="*/ 1090670 h 6376148"/>
                  <a:gd name="connsiteX81" fmla="*/ 3028436 w 7457320"/>
                  <a:gd name="connsiteY81" fmla="*/ 1123720 h 6376148"/>
                  <a:gd name="connsiteX82" fmla="*/ 3039453 w 7457320"/>
                  <a:gd name="connsiteY82" fmla="*/ 1167788 h 6376148"/>
                  <a:gd name="connsiteX83" fmla="*/ 3138605 w 7457320"/>
                  <a:gd name="connsiteY83" fmla="*/ 1178805 h 6376148"/>
                  <a:gd name="connsiteX84" fmla="*/ 3171656 w 7457320"/>
                  <a:gd name="connsiteY84" fmla="*/ 1189821 h 6376148"/>
                  <a:gd name="connsiteX85" fmla="*/ 3171656 w 7457320"/>
                  <a:gd name="connsiteY85" fmla="*/ 1266939 h 6376148"/>
                  <a:gd name="connsiteX86" fmla="*/ 3138605 w 7457320"/>
                  <a:gd name="connsiteY86" fmla="*/ 1277956 h 6376148"/>
                  <a:gd name="connsiteX87" fmla="*/ 2951318 w 7457320"/>
                  <a:gd name="connsiteY87" fmla="*/ 1288973 h 6376148"/>
                  <a:gd name="connsiteX88" fmla="*/ 2940302 w 7457320"/>
                  <a:gd name="connsiteY88" fmla="*/ 1322024 h 6376148"/>
                  <a:gd name="connsiteX89" fmla="*/ 2951318 w 7457320"/>
                  <a:gd name="connsiteY89" fmla="*/ 1355074 h 6376148"/>
                  <a:gd name="connsiteX90" fmla="*/ 3006403 w 7457320"/>
                  <a:gd name="connsiteY90" fmla="*/ 1432192 h 6376148"/>
                  <a:gd name="connsiteX91" fmla="*/ 3039453 w 7457320"/>
                  <a:gd name="connsiteY91" fmla="*/ 1454226 h 6376148"/>
                  <a:gd name="connsiteX92" fmla="*/ 3116571 w 7457320"/>
                  <a:gd name="connsiteY92" fmla="*/ 1520327 h 6376148"/>
                  <a:gd name="connsiteX93" fmla="*/ 3182673 w 7457320"/>
                  <a:gd name="connsiteY93" fmla="*/ 1564395 h 6376148"/>
                  <a:gd name="connsiteX94" fmla="*/ 3226740 w 7457320"/>
                  <a:gd name="connsiteY94" fmla="*/ 1586429 h 6376148"/>
                  <a:gd name="connsiteX95" fmla="*/ 3292841 w 7457320"/>
                  <a:gd name="connsiteY95" fmla="*/ 1608462 h 6376148"/>
                  <a:gd name="connsiteX96" fmla="*/ 3259791 w 7457320"/>
                  <a:gd name="connsiteY96" fmla="*/ 1630496 h 6376148"/>
                  <a:gd name="connsiteX97" fmla="*/ 3160639 w 7457320"/>
                  <a:gd name="connsiteY97" fmla="*/ 1608462 h 6376148"/>
                  <a:gd name="connsiteX98" fmla="*/ 3105555 w 7457320"/>
                  <a:gd name="connsiteY98" fmla="*/ 1597445 h 6376148"/>
                  <a:gd name="connsiteX99" fmla="*/ 3039453 w 7457320"/>
                  <a:gd name="connsiteY99" fmla="*/ 1575412 h 6376148"/>
                  <a:gd name="connsiteX100" fmla="*/ 2951318 w 7457320"/>
                  <a:gd name="connsiteY100" fmla="*/ 1553378 h 6376148"/>
                  <a:gd name="connsiteX101" fmla="*/ 2907251 w 7457320"/>
                  <a:gd name="connsiteY101" fmla="*/ 1542361 h 6376148"/>
                  <a:gd name="connsiteX102" fmla="*/ 2874200 w 7457320"/>
                  <a:gd name="connsiteY102" fmla="*/ 1531344 h 6376148"/>
                  <a:gd name="connsiteX103" fmla="*/ 2730981 w 7457320"/>
                  <a:gd name="connsiteY103" fmla="*/ 1542361 h 6376148"/>
                  <a:gd name="connsiteX104" fmla="*/ 2764032 w 7457320"/>
                  <a:gd name="connsiteY104" fmla="*/ 1564395 h 6376148"/>
                  <a:gd name="connsiteX105" fmla="*/ 2918268 w 7457320"/>
                  <a:gd name="connsiteY105" fmla="*/ 1575412 h 6376148"/>
                  <a:gd name="connsiteX106" fmla="*/ 3017420 w 7457320"/>
                  <a:gd name="connsiteY106" fmla="*/ 1641513 h 6376148"/>
                  <a:gd name="connsiteX107" fmla="*/ 3050470 w 7457320"/>
                  <a:gd name="connsiteY107" fmla="*/ 1663547 h 6376148"/>
                  <a:gd name="connsiteX108" fmla="*/ 3039453 w 7457320"/>
                  <a:gd name="connsiteY108" fmla="*/ 1949985 h 6376148"/>
                  <a:gd name="connsiteX109" fmla="*/ 3006403 w 7457320"/>
                  <a:gd name="connsiteY109" fmla="*/ 1961002 h 6376148"/>
                  <a:gd name="connsiteX110" fmla="*/ 2918268 w 7457320"/>
                  <a:gd name="connsiteY110" fmla="*/ 1983036 h 6376148"/>
                  <a:gd name="connsiteX111" fmla="*/ 2852167 w 7457320"/>
                  <a:gd name="connsiteY111" fmla="*/ 2005070 h 6376148"/>
                  <a:gd name="connsiteX112" fmla="*/ 2863183 w 7457320"/>
                  <a:gd name="connsiteY112" fmla="*/ 2115238 h 6376148"/>
                  <a:gd name="connsiteX113" fmla="*/ 2896234 w 7457320"/>
                  <a:gd name="connsiteY113" fmla="*/ 2148289 h 6376148"/>
                  <a:gd name="connsiteX114" fmla="*/ 2929285 w 7457320"/>
                  <a:gd name="connsiteY114" fmla="*/ 2170323 h 6376148"/>
                  <a:gd name="connsiteX115" fmla="*/ 2995386 w 7457320"/>
                  <a:gd name="connsiteY115" fmla="*/ 2214390 h 6376148"/>
                  <a:gd name="connsiteX116" fmla="*/ 3017420 w 7457320"/>
                  <a:gd name="connsiteY116" fmla="*/ 2247441 h 6376148"/>
                  <a:gd name="connsiteX117" fmla="*/ 3050470 w 7457320"/>
                  <a:gd name="connsiteY117" fmla="*/ 2269474 h 6376148"/>
                  <a:gd name="connsiteX118" fmla="*/ 3061487 w 7457320"/>
                  <a:gd name="connsiteY118" fmla="*/ 2302525 h 6376148"/>
                  <a:gd name="connsiteX119" fmla="*/ 3050470 w 7457320"/>
                  <a:gd name="connsiteY119" fmla="*/ 2500829 h 6376148"/>
                  <a:gd name="connsiteX120" fmla="*/ 3270808 w 7457320"/>
                  <a:gd name="connsiteY120" fmla="*/ 2522862 h 6376148"/>
                  <a:gd name="connsiteX121" fmla="*/ 4185208 w 7457320"/>
                  <a:gd name="connsiteY121" fmla="*/ 2511845 h 6376148"/>
                  <a:gd name="connsiteX122" fmla="*/ 4339068 w 7457320"/>
                  <a:gd name="connsiteY122" fmla="*/ 2291508 h 6376148"/>
                  <a:gd name="connsiteX123" fmla="*/ 4251309 w 7457320"/>
                  <a:gd name="connsiteY123" fmla="*/ 2247441 h 6376148"/>
                  <a:gd name="connsiteX124" fmla="*/ 4355733 w 7457320"/>
                  <a:gd name="connsiteY124" fmla="*/ 2214390 h 6376148"/>
                  <a:gd name="connsiteX125" fmla="*/ 4350461 w 7457320"/>
                  <a:gd name="connsiteY125" fmla="*/ 2192356 h 6376148"/>
                  <a:gd name="connsiteX126" fmla="*/ 4427579 w 7457320"/>
                  <a:gd name="connsiteY126" fmla="*/ 2137272 h 6376148"/>
                  <a:gd name="connsiteX127" fmla="*/ 4460629 w 7457320"/>
                  <a:gd name="connsiteY127" fmla="*/ 2126255 h 6376148"/>
                  <a:gd name="connsiteX128" fmla="*/ 4471646 w 7457320"/>
                  <a:gd name="connsiteY128" fmla="*/ 2093205 h 6376148"/>
                  <a:gd name="connsiteX129" fmla="*/ 4460629 w 7457320"/>
                  <a:gd name="connsiteY129" fmla="*/ 1806766 h 6376148"/>
                  <a:gd name="connsiteX130" fmla="*/ 4449612 w 7457320"/>
                  <a:gd name="connsiteY130" fmla="*/ 1773715 h 6376148"/>
                  <a:gd name="connsiteX131" fmla="*/ 4416562 w 7457320"/>
                  <a:gd name="connsiteY131" fmla="*/ 1751682 h 6376148"/>
                  <a:gd name="connsiteX132" fmla="*/ 4339444 w 7457320"/>
                  <a:gd name="connsiteY132" fmla="*/ 1696597 h 6376148"/>
                  <a:gd name="connsiteX133" fmla="*/ 4284359 w 7457320"/>
                  <a:gd name="connsiteY133" fmla="*/ 1597445 h 6376148"/>
                  <a:gd name="connsiteX134" fmla="*/ 4262326 w 7457320"/>
                  <a:gd name="connsiteY134" fmla="*/ 1564395 h 6376148"/>
                  <a:gd name="connsiteX135" fmla="*/ 4240292 w 7457320"/>
                  <a:gd name="connsiteY135" fmla="*/ 1498294 h 6376148"/>
                  <a:gd name="connsiteX136" fmla="*/ 4273342 w 7457320"/>
                  <a:gd name="connsiteY136" fmla="*/ 1366091 h 6376148"/>
                  <a:gd name="connsiteX137" fmla="*/ 4306393 w 7457320"/>
                  <a:gd name="connsiteY137" fmla="*/ 1299990 h 6376148"/>
                  <a:gd name="connsiteX138" fmla="*/ 4339444 w 7457320"/>
                  <a:gd name="connsiteY138" fmla="*/ 1288973 h 6376148"/>
                  <a:gd name="connsiteX139" fmla="*/ 4372494 w 7457320"/>
                  <a:gd name="connsiteY139" fmla="*/ 1266939 h 6376148"/>
                  <a:gd name="connsiteX140" fmla="*/ 4405545 w 7457320"/>
                  <a:gd name="connsiteY140" fmla="*/ 1200838 h 6376148"/>
                  <a:gd name="connsiteX141" fmla="*/ 4416562 w 7457320"/>
                  <a:gd name="connsiteY141" fmla="*/ 969484 h 6376148"/>
                  <a:gd name="connsiteX142" fmla="*/ 4427579 w 7457320"/>
                  <a:gd name="connsiteY142" fmla="*/ 936433 h 6376148"/>
                  <a:gd name="connsiteX143" fmla="*/ 4471646 w 7457320"/>
                  <a:gd name="connsiteY143" fmla="*/ 870332 h 6376148"/>
                  <a:gd name="connsiteX144" fmla="*/ 4493680 w 7457320"/>
                  <a:gd name="connsiteY144" fmla="*/ 837282 h 6376148"/>
                  <a:gd name="connsiteX145" fmla="*/ 4559781 w 7457320"/>
                  <a:gd name="connsiteY145" fmla="*/ 793214 h 6376148"/>
                  <a:gd name="connsiteX146" fmla="*/ 4581815 w 7457320"/>
                  <a:gd name="connsiteY146" fmla="*/ 760164 h 6376148"/>
                  <a:gd name="connsiteX147" fmla="*/ 4647916 w 7457320"/>
                  <a:gd name="connsiteY147" fmla="*/ 716096 h 6376148"/>
                  <a:gd name="connsiteX148" fmla="*/ 5000456 w 7457320"/>
                  <a:gd name="connsiteY148" fmla="*/ 694062 h 6376148"/>
                  <a:gd name="connsiteX149" fmla="*/ 5033506 w 7457320"/>
                  <a:gd name="connsiteY149" fmla="*/ 672029 h 6376148"/>
                  <a:gd name="connsiteX150" fmla="*/ 5055540 w 7457320"/>
                  <a:gd name="connsiteY150" fmla="*/ 605927 h 6376148"/>
                  <a:gd name="connsiteX151" fmla="*/ 5121641 w 7457320"/>
                  <a:gd name="connsiteY151" fmla="*/ 583894 h 6376148"/>
                  <a:gd name="connsiteX152" fmla="*/ 5154692 w 7457320"/>
                  <a:gd name="connsiteY152" fmla="*/ 572877 h 6376148"/>
                  <a:gd name="connsiteX153" fmla="*/ 5562316 w 7457320"/>
                  <a:gd name="connsiteY153" fmla="*/ 583894 h 6376148"/>
                  <a:gd name="connsiteX154" fmla="*/ 5595367 w 7457320"/>
                  <a:gd name="connsiteY154" fmla="*/ 594911 h 6376148"/>
                  <a:gd name="connsiteX155" fmla="*/ 5694518 w 7457320"/>
                  <a:gd name="connsiteY155" fmla="*/ 605927 h 6376148"/>
                  <a:gd name="connsiteX156" fmla="*/ 5760620 w 7457320"/>
                  <a:gd name="connsiteY156" fmla="*/ 627961 h 6376148"/>
                  <a:gd name="connsiteX157" fmla="*/ 5837738 w 7457320"/>
                  <a:gd name="connsiteY157" fmla="*/ 649995 h 6376148"/>
                  <a:gd name="connsiteX158" fmla="*/ 5903839 w 7457320"/>
                  <a:gd name="connsiteY158" fmla="*/ 683045 h 6376148"/>
                  <a:gd name="connsiteX159" fmla="*/ 5936889 w 7457320"/>
                  <a:gd name="connsiteY159" fmla="*/ 705079 h 6376148"/>
                  <a:gd name="connsiteX160" fmla="*/ 5969940 w 7457320"/>
                  <a:gd name="connsiteY160" fmla="*/ 738130 h 6376148"/>
                  <a:gd name="connsiteX161" fmla="*/ 6025024 w 7457320"/>
                  <a:gd name="connsiteY161" fmla="*/ 749147 h 6376148"/>
                  <a:gd name="connsiteX162" fmla="*/ 6036041 w 7457320"/>
                  <a:gd name="connsiteY162" fmla="*/ 804231 h 6376148"/>
                  <a:gd name="connsiteX163" fmla="*/ 6047058 w 7457320"/>
                  <a:gd name="connsiteY163" fmla="*/ 837282 h 6376148"/>
                  <a:gd name="connsiteX164" fmla="*/ 6080109 w 7457320"/>
                  <a:gd name="connsiteY164" fmla="*/ 815248 h 6376148"/>
                  <a:gd name="connsiteX165" fmla="*/ 6146210 w 7457320"/>
                  <a:gd name="connsiteY165" fmla="*/ 793214 h 6376148"/>
                  <a:gd name="connsiteX166" fmla="*/ 6190277 w 7457320"/>
                  <a:gd name="connsiteY166" fmla="*/ 892366 h 6376148"/>
                  <a:gd name="connsiteX167" fmla="*/ 6201294 w 7457320"/>
                  <a:gd name="connsiteY167" fmla="*/ 925417 h 6376148"/>
                  <a:gd name="connsiteX168" fmla="*/ 6289429 w 7457320"/>
                  <a:gd name="connsiteY168" fmla="*/ 958467 h 6376148"/>
                  <a:gd name="connsiteX169" fmla="*/ 6410615 w 7457320"/>
                  <a:gd name="connsiteY169" fmla="*/ 991518 h 6376148"/>
                  <a:gd name="connsiteX170" fmla="*/ 6443665 w 7457320"/>
                  <a:gd name="connsiteY170" fmla="*/ 1002535 h 6376148"/>
                  <a:gd name="connsiteX171" fmla="*/ 6465699 w 7457320"/>
                  <a:gd name="connsiteY171" fmla="*/ 1035585 h 6376148"/>
                  <a:gd name="connsiteX172" fmla="*/ 6498750 w 7457320"/>
                  <a:gd name="connsiteY172" fmla="*/ 1057619 h 6376148"/>
                  <a:gd name="connsiteX173" fmla="*/ 6553834 w 7457320"/>
                  <a:gd name="connsiteY173" fmla="*/ 1167788 h 6376148"/>
                  <a:gd name="connsiteX174" fmla="*/ 6520783 w 7457320"/>
                  <a:gd name="connsiteY174" fmla="*/ 1178805 h 6376148"/>
                  <a:gd name="connsiteX175" fmla="*/ 6399598 w 7457320"/>
                  <a:gd name="connsiteY175" fmla="*/ 1189821 h 6376148"/>
                  <a:gd name="connsiteX176" fmla="*/ 6432648 w 7457320"/>
                  <a:gd name="connsiteY176" fmla="*/ 1222872 h 6376148"/>
                  <a:gd name="connsiteX177" fmla="*/ 6476716 w 7457320"/>
                  <a:gd name="connsiteY177" fmla="*/ 1244906 h 6376148"/>
                  <a:gd name="connsiteX178" fmla="*/ 6520783 w 7457320"/>
                  <a:gd name="connsiteY178" fmla="*/ 1277956 h 6376148"/>
                  <a:gd name="connsiteX179" fmla="*/ 6542817 w 7457320"/>
                  <a:gd name="connsiteY179" fmla="*/ 1311007 h 6376148"/>
                  <a:gd name="connsiteX180" fmla="*/ 6608918 w 7457320"/>
                  <a:gd name="connsiteY180" fmla="*/ 1366091 h 6376148"/>
                  <a:gd name="connsiteX181" fmla="*/ 6619935 w 7457320"/>
                  <a:gd name="connsiteY181" fmla="*/ 1432192 h 6376148"/>
                  <a:gd name="connsiteX182" fmla="*/ 6630952 w 7457320"/>
                  <a:gd name="connsiteY182" fmla="*/ 1465243 h 6376148"/>
                  <a:gd name="connsiteX183" fmla="*/ 6664003 w 7457320"/>
                  <a:gd name="connsiteY183" fmla="*/ 1597445 h 6376148"/>
                  <a:gd name="connsiteX184" fmla="*/ 6697053 w 7457320"/>
                  <a:gd name="connsiteY184" fmla="*/ 1619479 h 6376148"/>
                  <a:gd name="connsiteX185" fmla="*/ 6741121 w 7457320"/>
                  <a:gd name="connsiteY185" fmla="*/ 1685580 h 6376148"/>
                  <a:gd name="connsiteX186" fmla="*/ 6763155 w 7457320"/>
                  <a:gd name="connsiteY186" fmla="*/ 1718631 h 6376148"/>
                  <a:gd name="connsiteX187" fmla="*/ 6763155 w 7457320"/>
                  <a:gd name="connsiteY187" fmla="*/ 1795749 h 6376148"/>
                  <a:gd name="connsiteX188" fmla="*/ 6752138 w 7457320"/>
                  <a:gd name="connsiteY188" fmla="*/ 1762698 h 6376148"/>
                  <a:gd name="connsiteX189" fmla="*/ 6719087 w 7457320"/>
                  <a:gd name="connsiteY189" fmla="*/ 1729648 h 6376148"/>
                  <a:gd name="connsiteX190" fmla="*/ 6708070 w 7457320"/>
                  <a:gd name="connsiteY190" fmla="*/ 1696597 h 6376148"/>
                  <a:gd name="connsiteX191" fmla="*/ 6664003 w 7457320"/>
                  <a:gd name="connsiteY191" fmla="*/ 1630496 h 6376148"/>
                  <a:gd name="connsiteX192" fmla="*/ 6652986 w 7457320"/>
                  <a:gd name="connsiteY192" fmla="*/ 1597445 h 6376148"/>
                  <a:gd name="connsiteX193" fmla="*/ 6664003 w 7457320"/>
                  <a:gd name="connsiteY193" fmla="*/ 1839817 h 6376148"/>
                  <a:gd name="connsiteX194" fmla="*/ 6675020 w 7457320"/>
                  <a:gd name="connsiteY194" fmla="*/ 1872867 h 6376148"/>
                  <a:gd name="connsiteX195" fmla="*/ 6697053 w 7457320"/>
                  <a:gd name="connsiteY195" fmla="*/ 1905918 h 6376148"/>
                  <a:gd name="connsiteX196" fmla="*/ 6719087 w 7457320"/>
                  <a:gd name="connsiteY196" fmla="*/ 2049137 h 6376148"/>
                  <a:gd name="connsiteX197" fmla="*/ 6741121 w 7457320"/>
                  <a:gd name="connsiteY197" fmla="*/ 2082188 h 6376148"/>
                  <a:gd name="connsiteX198" fmla="*/ 6719087 w 7457320"/>
                  <a:gd name="connsiteY198" fmla="*/ 2115238 h 6376148"/>
                  <a:gd name="connsiteX199" fmla="*/ 6675020 w 7457320"/>
                  <a:gd name="connsiteY199" fmla="*/ 2159306 h 6376148"/>
                  <a:gd name="connsiteX200" fmla="*/ 6697053 w 7457320"/>
                  <a:gd name="connsiteY200" fmla="*/ 2192356 h 6376148"/>
                  <a:gd name="connsiteX201" fmla="*/ 6730104 w 7457320"/>
                  <a:gd name="connsiteY201" fmla="*/ 2203373 h 6376148"/>
                  <a:gd name="connsiteX202" fmla="*/ 6763155 w 7457320"/>
                  <a:gd name="connsiteY202" fmla="*/ 2225407 h 6376148"/>
                  <a:gd name="connsiteX203" fmla="*/ 6818239 w 7457320"/>
                  <a:gd name="connsiteY203" fmla="*/ 2269474 h 6376148"/>
                  <a:gd name="connsiteX204" fmla="*/ 6840273 w 7457320"/>
                  <a:gd name="connsiteY204" fmla="*/ 2302525 h 6376148"/>
                  <a:gd name="connsiteX205" fmla="*/ 6917391 w 7457320"/>
                  <a:gd name="connsiteY205" fmla="*/ 2357609 h 6376148"/>
                  <a:gd name="connsiteX206" fmla="*/ 6939424 w 7457320"/>
                  <a:gd name="connsiteY206" fmla="*/ 2390660 h 6376148"/>
                  <a:gd name="connsiteX207" fmla="*/ 6961458 w 7457320"/>
                  <a:gd name="connsiteY207" fmla="*/ 2456761 h 6376148"/>
                  <a:gd name="connsiteX208" fmla="*/ 7005526 w 7457320"/>
                  <a:gd name="connsiteY208" fmla="*/ 2522862 h 6376148"/>
                  <a:gd name="connsiteX209" fmla="*/ 6950441 w 7457320"/>
                  <a:gd name="connsiteY209" fmla="*/ 2644048 h 6376148"/>
                  <a:gd name="connsiteX210" fmla="*/ 6917391 w 7457320"/>
                  <a:gd name="connsiteY210" fmla="*/ 2666082 h 6376148"/>
                  <a:gd name="connsiteX211" fmla="*/ 6851289 w 7457320"/>
                  <a:gd name="connsiteY211" fmla="*/ 2732183 h 6376148"/>
                  <a:gd name="connsiteX212" fmla="*/ 6785188 w 7457320"/>
                  <a:gd name="connsiteY212" fmla="*/ 2765233 h 6376148"/>
                  <a:gd name="connsiteX213" fmla="*/ 6741121 w 7457320"/>
                  <a:gd name="connsiteY213" fmla="*/ 2831335 h 6376148"/>
                  <a:gd name="connsiteX214" fmla="*/ 6697053 w 7457320"/>
                  <a:gd name="connsiteY214" fmla="*/ 2897436 h 6376148"/>
                  <a:gd name="connsiteX215" fmla="*/ 6664003 w 7457320"/>
                  <a:gd name="connsiteY215" fmla="*/ 2963537 h 6376148"/>
                  <a:gd name="connsiteX216" fmla="*/ 6641969 w 7457320"/>
                  <a:gd name="connsiteY216" fmla="*/ 2996588 h 6376148"/>
                  <a:gd name="connsiteX217" fmla="*/ 6675020 w 7457320"/>
                  <a:gd name="connsiteY217" fmla="*/ 3007605 h 6376148"/>
                  <a:gd name="connsiteX218" fmla="*/ 6630952 w 7457320"/>
                  <a:gd name="connsiteY218" fmla="*/ 3415229 h 6376148"/>
                  <a:gd name="connsiteX219" fmla="*/ 6664003 w 7457320"/>
                  <a:gd name="connsiteY219" fmla="*/ 3558448 h 6376148"/>
                  <a:gd name="connsiteX220" fmla="*/ 6664003 w 7457320"/>
                  <a:gd name="connsiteY220" fmla="*/ 3558448 h 6376148"/>
                  <a:gd name="connsiteX221" fmla="*/ 6675020 w 7457320"/>
                  <a:gd name="connsiteY221" fmla="*/ 3613532 h 6376148"/>
                  <a:gd name="connsiteX222" fmla="*/ 6686036 w 7457320"/>
                  <a:gd name="connsiteY222" fmla="*/ 3657600 h 6376148"/>
                  <a:gd name="connsiteX223" fmla="*/ 6697053 w 7457320"/>
                  <a:gd name="connsiteY223" fmla="*/ 3723701 h 6376148"/>
                  <a:gd name="connsiteX224" fmla="*/ 6719087 w 7457320"/>
                  <a:gd name="connsiteY224" fmla="*/ 3811836 h 6376148"/>
                  <a:gd name="connsiteX225" fmla="*/ 6730104 w 7457320"/>
                  <a:gd name="connsiteY225" fmla="*/ 3922005 h 6376148"/>
                  <a:gd name="connsiteX226" fmla="*/ 6752138 w 7457320"/>
                  <a:gd name="connsiteY226" fmla="*/ 4087258 h 6376148"/>
                  <a:gd name="connsiteX227" fmla="*/ 6785188 w 7457320"/>
                  <a:gd name="connsiteY227" fmla="*/ 4340645 h 6376148"/>
                  <a:gd name="connsiteX228" fmla="*/ 6796205 w 7457320"/>
                  <a:gd name="connsiteY228" fmla="*/ 4461831 h 6376148"/>
                  <a:gd name="connsiteX229" fmla="*/ 6818239 w 7457320"/>
                  <a:gd name="connsiteY229" fmla="*/ 4560983 h 6376148"/>
                  <a:gd name="connsiteX230" fmla="*/ 6829256 w 7457320"/>
                  <a:gd name="connsiteY230" fmla="*/ 4627084 h 6376148"/>
                  <a:gd name="connsiteX231" fmla="*/ 6862306 w 7457320"/>
                  <a:gd name="connsiteY231" fmla="*/ 4638101 h 6376148"/>
                  <a:gd name="connsiteX232" fmla="*/ 6895357 w 7457320"/>
                  <a:gd name="connsiteY232" fmla="*/ 4660135 h 6376148"/>
                  <a:gd name="connsiteX233" fmla="*/ 6994509 w 7457320"/>
                  <a:gd name="connsiteY233" fmla="*/ 4704202 h 6376148"/>
                  <a:gd name="connsiteX234" fmla="*/ 7049593 w 7457320"/>
                  <a:gd name="connsiteY234" fmla="*/ 4803354 h 6376148"/>
                  <a:gd name="connsiteX235" fmla="*/ 7082644 w 7457320"/>
                  <a:gd name="connsiteY235" fmla="*/ 4825388 h 6376148"/>
                  <a:gd name="connsiteX236" fmla="*/ 7104677 w 7457320"/>
                  <a:gd name="connsiteY236" fmla="*/ 4858438 h 6376148"/>
                  <a:gd name="connsiteX237" fmla="*/ 7104677 w 7457320"/>
                  <a:gd name="connsiteY237" fmla="*/ 4935556 h 6376148"/>
                  <a:gd name="connsiteX238" fmla="*/ 6708070 w 7457320"/>
                  <a:gd name="connsiteY238" fmla="*/ 4946573 h 6376148"/>
                  <a:gd name="connsiteX239" fmla="*/ 6608918 w 7457320"/>
                  <a:gd name="connsiteY239" fmla="*/ 4979624 h 6376148"/>
                  <a:gd name="connsiteX240" fmla="*/ 6575868 w 7457320"/>
                  <a:gd name="connsiteY240" fmla="*/ 4990641 h 6376148"/>
                  <a:gd name="connsiteX241" fmla="*/ 6355530 w 7457320"/>
                  <a:gd name="connsiteY241" fmla="*/ 5001658 h 6376148"/>
                  <a:gd name="connsiteX242" fmla="*/ 5936889 w 7457320"/>
                  <a:gd name="connsiteY242" fmla="*/ 5023691 h 6376148"/>
                  <a:gd name="connsiteX243" fmla="*/ 5848755 w 7457320"/>
                  <a:gd name="connsiteY243" fmla="*/ 5034708 h 6376148"/>
                  <a:gd name="connsiteX244" fmla="*/ 5033506 w 7457320"/>
                  <a:gd name="connsiteY244" fmla="*/ 5067759 h 6376148"/>
                  <a:gd name="connsiteX245" fmla="*/ 5044523 w 7457320"/>
                  <a:gd name="connsiteY245" fmla="*/ 5100809 h 6376148"/>
                  <a:gd name="connsiteX246" fmla="*/ 4625882 w 7457320"/>
                  <a:gd name="connsiteY246" fmla="*/ 5310130 h 6376148"/>
                  <a:gd name="connsiteX247" fmla="*/ 3986904 w 7457320"/>
                  <a:gd name="connsiteY247" fmla="*/ 5299113 h 6376148"/>
                  <a:gd name="connsiteX248" fmla="*/ 3920803 w 7457320"/>
                  <a:gd name="connsiteY248" fmla="*/ 5277079 h 6376148"/>
                  <a:gd name="connsiteX249" fmla="*/ 3876735 w 7457320"/>
                  <a:gd name="connsiteY249" fmla="*/ 5266062 h 6376148"/>
                  <a:gd name="connsiteX250" fmla="*/ 3733516 w 7457320"/>
                  <a:gd name="connsiteY250" fmla="*/ 5255045 h 6376148"/>
                  <a:gd name="connsiteX251" fmla="*/ 3582868 w 7457320"/>
                  <a:gd name="connsiteY251" fmla="*/ 5244029 h 6376148"/>
                  <a:gd name="connsiteX252" fmla="*/ 2730981 w 7457320"/>
                  <a:gd name="connsiteY252" fmla="*/ 5221995 h 6376148"/>
                  <a:gd name="connsiteX253" fmla="*/ 2697930 w 7457320"/>
                  <a:gd name="connsiteY253" fmla="*/ 5199961 h 6376148"/>
                  <a:gd name="connsiteX254" fmla="*/ 2631829 w 7457320"/>
                  <a:gd name="connsiteY254" fmla="*/ 5166911 h 6376148"/>
                  <a:gd name="connsiteX255" fmla="*/ 2598779 w 7457320"/>
                  <a:gd name="connsiteY255" fmla="*/ 5133860 h 6376148"/>
                  <a:gd name="connsiteX256" fmla="*/ 2565728 w 7457320"/>
                  <a:gd name="connsiteY256" fmla="*/ 5122843 h 6376148"/>
                  <a:gd name="connsiteX257" fmla="*/ 2499627 w 7457320"/>
                  <a:gd name="connsiteY257" fmla="*/ 5210611 h 6376148"/>
                  <a:gd name="connsiteX258" fmla="*/ 2246239 w 7457320"/>
                  <a:gd name="connsiteY258" fmla="*/ 5089792 h 6376148"/>
                  <a:gd name="connsiteX259" fmla="*/ 2202171 w 7457320"/>
                  <a:gd name="connsiteY259" fmla="*/ 5100809 h 6376148"/>
                  <a:gd name="connsiteX260" fmla="*/ 1981834 w 7457320"/>
                  <a:gd name="connsiteY260" fmla="*/ 5111826 h 6376148"/>
                  <a:gd name="connsiteX261" fmla="*/ 1023367 w 7457320"/>
                  <a:gd name="connsiteY261" fmla="*/ 5100809 h 6376148"/>
                  <a:gd name="connsiteX262" fmla="*/ 1001333 w 7457320"/>
                  <a:gd name="connsiteY262" fmla="*/ 5034708 h 6376148"/>
                  <a:gd name="connsiteX263" fmla="*/ 990316 w 7457320"/>
                  <a:gd name="connsiteY263" fmla="*/ 5001658 h 6376148"/>
                  <a:gd name="connsiteX264" fmla="*/ 979299 w 7457320"/>
                  <a:gd name="connsiteY264" fmla="*/ 4968607 h 6376148"/>
                  <a:gd name="connsiteX265" fmla="*/ 968282 w 7457320"/>
                  <a:gd name="connsiteY265" fmla="*/ 2699132 h 6376148"/>
                  <a:gd name="connsiteX266" fmla="*/ 913198 w 7457320"/>
                  <a:gd name="connsiteY266" fmla="*/ 2599980 h 6376148"/>
                  <a:gd name="connsiteX267" fmla="*/ 891164 w 7457320"/>
                  <a:gd name="connsiteY267" fmla="*/ 2566930 h 6376148"/>
                  <a:gd name="connsiteX268" fmla="*/ 880147 w 7457320"/>
                  <a:gd name="connsiteY268" fmla="*/ 2390660 h 6376148"/>
                  <a:gd name="connsiteX269" fmla="*/ 858114 w 7457320"/>
                  <a:gd name="connsiteY269" fmla="*/ 2357609 h 6376148"/>
                  <a:gd name="connsiteX270" fmla="*/ 880147 w 7457320"/>
                  <a:gd name="connsiteY270" fmla="*/ 2192356 h 6376148"/>
                  <a:gd name="connsiteX271" fmla="*/ 924215 w 7457320"/>
                  <a:gd name="connsiteY271" fmla="*/ 2126255 h 6376148"/>
                  <a:gd name="connsiteX272" fmla="*/ 935232 w 7457320"/>
                  <a:gd name="connsiteY272" fmla="*/ 2093205 h 6376148"/>
                  <a:gd name="connsiteX273" fmla="*/ 957265 w 7457320"/>
                  <a:gd name="connsiteY273" fmla="*/ 2060154 h 6376148"/>
                  <a:gd name="connsiteX274" fmla="*/ 979299 w 7457320"/>
                  <a:gd name="connsiteY274" fmla="*/ 1994053 h 6376148"/>
                  <a:gd name="connsiteX275" fmla="*/ 968282 w 7457320"/>
                  <a:gd name="connsiteY275" fmla="*/ 1938968 h 6376148"/>
                  <a:gd name="connsiteX276" fmla="*/ 935232 w 7457320"/>
                  <a:gd name="connsiteY276" fmla="*/ 1949985 h 6376148"/>
                  <a:gd name="connsiteX277" fmla="*/ 869130 w 7457320"/>
                  <a:gd name="connsiteY277" fmla="*/ 1983036 h 6376148"/>
                  <a:gd name="connsiteX278" fmla="*/ 758962 w 7457320"/>
                  <a:gd name="connsiteY278" fmla="*/ 1994053 h 6376148"/>
                  <a:gd name="connsiteX279" fmla="*/ 703877 w 7457320"/>
                  <a:gd name="connsiteY279" fmla="*/ 2005070 h 6376148"/>
                  <a:gd name="connsiteX280" fmla="*/ 659810 w 7457320"/>
                  <a:gd name="connsiteY280" fmla="*/ 2104221 h 6376148"/>
                  <a:gd name="connsiteX281" fmla="*/ 648793 w 7457320"/>
                  <a:gd name="connsiteY281" fmla="*/ 2137272 h 6376148"/>
                  <a:gd name="connsiteX282" fmla="*/ 615742 w 7457320"/>
                  <a:gd name="connsiteY282" fmla="*/ 2148289 h 6376148"/>
                  <a:gd name="connsiteX283" fmla="*/ 582692 w 7457320"/>
                  <a:gd name="connsiteY283" fmla="*/ 2170323 h 6376148"/>
                  <a:gd name="connsiteX284" fmla="*/ 560658 w 7457320"/>
                  <a:gd name="connsiteY284" fmla="*/ 2104221 h 6376148"/>
                  <a:gd name="connsiteX285" fmla="*/ 571675 w 7457320"/>
                  <a:gd name="connsiteY285" fmla="*/ 2027103 h 6376148"/>
                  <a:gd name="connsiteX286" fmla="*/ 582692 w 7457320"/>
                  <a:gd name="connsiteY286" fmla="*/ 1994053 h 6376148"/>
                  <a:gd name="connsiteX287" fmla="*/ 604726 w 7457320"/>
                  <a:gd name="connsiteY287" fmla="*/ 1961002 h 6376148"/>
                  <a:gd name="connsiteX288" fmla="*/ 560658 w 7457320"/>
                  <a:gd name="connsiteY288" fmla="*/ 1994053 h 6376148"/>
                  <a:gd name="connsiteX289" fmla="*/ 494557 w 7457320"/>
                  <a:gd name="connsiteY289" fmla="*/ 2016086 h 6376148"/>
                  <a:gd name="connsiteX290" fmla="*/ 450489 w 7457320"/>
                  <a:gd name="connsiteY290" fmla="*/ 1718631 h 6376148"/>
                  <a:gd name="connsiteX291" fmla="*/ 406422 w 7457320"/>
                  <a:gd name="connsiteY291" fmla="*/ 1729648 h 6376148"/>
                  <a:gd name="connsiteX292" fmla="*/ 373371 w 7457320"/>
                  <a:gd name="connsiteY292" fmla="*/ 2732183 h 6376148"/>
                  <a:gd name="connsiteX293" fmla="*/ 340321 w 7457320"/>
                  <a:gd name="connsiteY293" fmla="*/ 2842351 h 6376148"/>
                  <a:gd name="connsiteX294" fmla="*/ 307270 w 7457320"/>
                  <a:gd name="connsiteY294" fmla="*/ 2941503 h 6376148"/>
                  <a:gd name="connsiteX295" fmla="*/ 296253 w 7457320"/>
                  <a:gd name="connsiteY295" fmla="*/ 2974554 h 6376148"/>
                  <a:gd name="connsiteX296" fmla="*/ 285236 w 7457320"/>
                  <a:gd name="connsiteY296" fmla="*/ 3018621 h 6376148"/>
                  <a:gd name="connsiteX297" fmla="*/ 307270 w 7457320"/>
                  <a:gd name="connsiteY297" fmla="*/ 3602515 h 6376148"/>
                  <a:gd name="connsiteX298" fmla="*/ 318287 w 7457320"/>
                  <a:gd name="connsiteY298" fmla="*/ 3778785 h 6376148"/>
                  <a:gd name="connsiteX299" fmla="*/ 340321 w 7457320"/>
                  <a:gd name="connsiteY299" fmla="*/ 3855903 h 6376148"/>
                  <a:gd name="connsiteX300" fmla="*/ 351338 w 7457320"/>
                  <a:gd name="connsiteY300" fmla="*/ 6026226 h 6376148"/>
                  <a:gd name="connsiteX301" fmla="*/ 1552176 w 7457320"/>
                  <a:gd name="connsiteY301" fmla="*/ 6037243 h 6376148"/>
                  <a:gd name="connsiteX302" fmla="*/ 3050470 w 7457320"/>
                  <a:gd name="connsiteY302" fmla="*/ 6048260 h 6376148"/>
                  <a:gd name="connsiteX303" fmla="*/ 4273342 w 7457320"/>
                  <a:gd name="connsiteY303" fmla="*/ 6070294 h 6376148"/>
                  <a:gd name="connsiteX304" fmla="*/ 4703000 w 7457320"/>
                  <a:gd name="connsiteY304" fmla="*/ 6081311 h 6376148"/>
                  <a:gd name="connsiteX305" fmla="*/ 4780118 w 7457320"/>
                  <a:gd name="connsiteY305" fmla="*/ 6092327 h 6376148"/>
                  <a:gd name="connsiteX306" fmla="*/ 4846220 w 7457320"/>
                  <a:gd name="connsiteY306" fmla="*/ 6103344 h 6376148"/>
                  <a:gd name="connsiteX307" fmla="*/ 6741121 w 7457320"/>
                  <a:gd name="connsiteY307" fmla="*/ 6092327 h 6376148"/>
                  <a:gd name="connsiteX308" fmla="*/ 6796205 w 7457320"/>
                  <a:gd name="connsiteY308" fmla="*/ 6081311 h 6376148"/>
                  <a:gd name="connsiteX309" fmla="*/ 6862306 w 7457320"/>
                  <a:gd name="connsiteY309" fmla="*/ 6059277 h 6376148"/>
                  <a:gd name="connsiteX310" fmla="*/ 6895357 w 7457320"/>
                  <a:gd name="connsiteY310" fmla="*/ 6048260 h 6376148"/>
                  <a:gd name="connsiteX311" fmla="*/ 6928408 w 7457320"/>
                  <a:gd name="connsiteY311" fmla="*/ 6037243 h 6376148"/>
                  <a:gd name="connsiteX312" fmla="*/ 6972475 w 7457320"/>
                  <a:gd name="connsiteY312" fmla="*/ 6026226 h 6376148"/>
                  <a:gd name="connsiteX313" fmla="*/ 7038576 w 7457320"/>
                  <a:gd name="connsiteY313" fmla="*/ 6004192 h 6376148"/>
                  <a:gd name="connsiteX314" fmla="*/ 7082644 w 7457320"/>
                  <a:gd name="connsiteY314" fmla="*/ 5993176 h 6376148"/>
                  <a:gd name="connsiteX315" fmla="*/ 7137728 w 7457320"/>
                  <a:gd name="connsiteY315" fmla="*/ 5982159 h 6376148"/>
                  <a:gd name="connsiteX316" fmla="*/ 7170779 w 7457320"/>
                  <a:gd name="connsiteY316" fmla="*/ 5971142 h 6376148"/>
                  <a:gd name="connsiteX317" fmla="*/ 7236880 w 7457320"/>
                  <a:gd name="connsiteY317" fmla="*/ 5960125 h 6376148"/>
                  <a:gd name="connsiteX318" fmla="*/ 7313998 w 7457320"/>
                  <a:gd name="connsiteY318" fmla="*/ 5938091 h 6376148"/>
                  <a:gd name="connsiteX319" fmla="*/ 7325015 w 7457320"/>
                  <a:gd name="connsiteY319" fmla="*/ 5894024 h 6376148"/>
                  <a:gd name="connsiteX0" fmla="*/ 7325015 w 7517263"/>
                  <a:gd name="connsiteY0" fmla="*/ 5894024 h 6376148"/>
                  <a:gd name="connsiteX1" fmla="*/ 7336032 w 7517263"/>
                  <a:gd name="connsiteY1" fmla="*/ 4164376 h 6376148"/>
                  <a:gd name="connsiteX2" fmla="*/ 7313998 w 7517263"/>
                  <a:gd name="connsiteY2" fmla="*/ 4131325 h 6376148"/>
                  <a:gd name="connsiteX3" fmla="*/ 7336032 w 7517263"/>
                  <a:gd name="connsiteY3" fmla="*/ 3360144 h 6376148"/>
                  <a:gd name="connsiteX4" fmla="*/ 7517263 w 7517263"/>
                  <a:gd name="connsiteY4" fmla="*/ 3294043 h 6376148"/>
                  <a:gd name="connsiteX5" fmla="*/ 7433452 w 7517263"/>
                  <a:gd name="connsiteY5" fmla="*/ 3272720 h 6376148"/>
                  <a:gd name="connsiteX6" fmla="*/ 7325015 w 7517263"/>
                  <a:gd name="connsiteY6" fmla="*/ 2445744 h 6376148"/>
                  <a:gd name="connsiteX7" fmla="*/ 7455484 w 7517263"/>
                  <a:gd name="connsiteY7" fmla="*/ 2402388 h 6376148"/>
                  <a:gd name="connsiteX8" fmla="*/ 7313998 w 7517263"/>
                  <a:gd name="connsiteY8" fmla="*/ 165253 h 6376148"/>
                  <a:gd name="connsiteX9" fmla="*/ 7126711 w 7517263"/>
                  <a:gd name="connsiteY9" fmla="*/ 154236 h 6376148"/>
                  <a:gd name="connsiteX10" fmla="*/ 7060610 w 7517263"/>
                  <a:gd name="connsiteY10" fmla="*/ 132202 h 6376148"/>
                  <a:gd name="connsiteX11" fmla="*/ 6950441 w 7517263"/>
                  <a:gd name="connsiteY11" fmla="*/ 110168 h 6376148"/>
                  <a:gd name="connsiteX12" fmla="*/ 6906374 w 7517263"/>
                  <a:gd name="connsiteY12" fmla="*/ 99151 h 6376148"/>
                  <a:gd name="connsiteX13" fmla="*/ 4647916 w 7517263"/>
                  <a:gd name="connsiteY13" fmla="*/ 88135 h 6376148"/>
                  <a:gd name="connsiteX14" fmla="*/ 4614865 w 7517263"/>
                  <a:gd name="connsiteY14" fmla="*/ 77118 h 6376148"/>
                  <a:gd name="connsiteX15" fmla="*/ 4526730 w 7517263"/>
                  <a:gd name="connsiteY15" fmla="*/ 55084 h 6376148"/>
                  <a:gd name="connsiteX16" fmla="*/ 4493680 w 7517263"/>
                  <a:gd name="connsiteY16" fmla="*/ 44067 h 6376148"/>
                  <a:gd name="connsiteX17" fmla="*/ 4427579 w 7517263"/>
                  <a:gd name="connsiteY17" fmla="*/ 33050 h 6376148"/>
                  <a:gd name="connsiteX18" fmla="*/ 4350461 w 7517263"/>
                  <a:gd name="connsiteY18" fmla="*/ 11017 h 6376148"/>
                  <a:gd name="connsiteX19" fmla="*/ 4295376 w 7517263"/>
                  <a:gd name="connsiteY19" fmla="*/ 0 h 6376148"/>
                  <a:gd name="connsiteX20" fmla="*/ 913198 w 7517263"/>
                  <a:gd name="connsiteY20" fmla="*/ 11017 h 6376148"/>
                  <a:gd name="connsiteX21" fmla="*/ 836080 w 7517263"/>
                  <a:gd name="connsiteY21" fmla="*/ 33050 h 6376148"/>
                  <a:gd name="connsiteX22" fmla="*/ 769979 w 7517263"/>
                  <a:gd name="connsiteY22" fmla="*/ 44067 h 6376148"/>
                  <a:gd name="connsiteX23" fmla="*/ 571675 w 7517263"/>
                  <a:gd name="connsiteY23" fmla="*/ 55084 h 6376148"/>
                  <a:gd name="connsiteX24" fmla="*/ 494557 w 7517263"/>
                  <a:gd name="connsiteY24" fmla="*/ 77118 h 6376148"/>
                  <a:gd name="connsiteX25" fmla="*/ 461506 w 7517263"/>
                  <a:gd name="connsiteY25" fmla="*/ 88135 h 6376148"/>
                  <a:gd name="connsiteX26" fmla="*/ 428456 w 7517263"/>
                  <a:gd name="connsiteY26" fmla="*/ 121185 h 6376148"/>
                  <a:gd name="connsiteX27" fmla="*/ 395405 w 7517263"/>
                  <a:gd name="connsiteY27" fmla="*/ 132202 h 6376148"/>
                  <a:gd name="connsiteX28" fmla="*/ 384388 w 7517263"/>
                  <a:gd name="connsiteY28" fmla="*/ 187286 h 6376148"/>
                  <a:gd name="connsiteX29" fmla="*/ 362355 w 7517263"/>
                  <a:gd name="connsiteY29" fmla="*/ 253388 h 6376148"/>
                  <a:gd name="connsiteX30" fmla="*/ 329304 w 7517263"/>
                  <a:gd name="connsiteY30" fmla="*/ 352539 h 6376148"/>
                  <a:gd name="connsiteX31" fmla="*/ 318287 w 7517263"/>
                  <a:gd name="connsiteY31" fmla="*/ 385590 h 6376148"/>
                  <a:gd name="connsiteX32" fmla="*/ 307270 w 7517263"/>
                  <a:gd name="connsiteY32" fmla="*/ 418641 h 6376148"/>
                  <a:gd name="connsiteX33" fmla="*/ 296253 w 7517263"/>
                  <a:gd name="connsiteY33" fmla="*/ 462708 h 6376148"/>
                  <a:gd name="connsiteX34" fmla="*/ 307270 w 7517263"/>
                  <a:gd name="connsiteY34" fmla="*/ 1498294 h 6376148"/>
                  <a:gd name="connsiteX35" fmla="*/ 318287 w 7517263"/>
                  <a:gd name="connsiteY35" fmla="*/ 1542361 h 6376148"/>
                  <a:gd name="connsiteX36" fmla="*/ 373371 w 7517263"/>
                  <a:gd name="connsiteY36" fmla="*/ 1630496 h 6376148"/>
                  <a:gd name="connsiteX37" fmla="*/ 461506 w 7517263"/>
                  <a:gd name="connsiteY37" fmla="*/ 1553378 h 6376148"/>
                  <a:gd name="connsiteX38" fmla="*/ 505574 w 7517263"/>
                  <a:gd name="connsiteY38" fmla="*/ 1454226 h 6376148"/>
                  <a:gd name="connsiteX39" fmla="*/ 571675 w 7517263"/>
                  <a:gd name="connsiteY39" fmla="*/ 1432192 h 6376148"/>
                  <a:gd name="connsiteX40" fmla="*/ 869130 w 7517263"/>
                  <a:gd name="connsiteY40" fmla="*/ 1421176 h 6376148"/>
                  <a:gd name="connsiteX41" fmla="*/ 880147 w 7517263"/>
                  <a:gd name="connsiteY41" fmla="*/ 1299990 h 6376148"/>
                  <a:gd name="connsiteX42" fmla="*/ 913198 w 7517263"/>
                  <a:gd name="connsiteY42" fmla="*/ 1277956 h 6376148"/>
                  <a:gd name="connsiteX43" fmla="*/ 979299 w 7517263"/>
                  <a:gd name="connsiteY43" fmla="*/ 1322024 h 6376148"/>
                  <a:gd name="connsiteX44" fmla="*/ 1056417 w 7517263"/>
                  <a:gd name="connsiteY44" fmla="*/ 1377108 h 6376148"/>
                  <a:gd name="connsiteX45" fmla="*/ 1122518 w 7517263"/>
                  <a:gd name="connsiteY45" fmla="*/ 1399142 h 6376148"/>
                  <a:gd name="connsiteX46" fmla="*/ 1155569 w 7517263"/>
                  <a:gd name="connsiteY46" fmla="*/ 1410159 h 6376148"/>
                  <a:gd name="connsiteX47" fmla="*/ 1177603 w 7517263"/>
                  <a:gd name="connsiteY47" fmla="*/ 1443209 h 6376148"/>
                  <a:gd name="connsiteX48" fmla="*/ 1188620 w 7517263"/>
                  <a:gd name="connsiteY48" fmla="*/ 1498294 h 6376148"/>
                  <a:gd name="connsiteX49" fmla="*/ 1254721 w 7517263"/>
                  <a:gd name="connsiteY49" fmla="*/ 1520327 h 6376148"/>
                  <a:gd name="connsiteX50" fmla="*/ 1309805 w 7517263"/>
                  <a:gd name="connsiteY50" fmla="*/ 1509311 h 6376148"/>
                  <a:gd name="connsiteX51" fmla="*/ 1342856 w 7517263"/>
                  <a:gd name="connsiteY51" fmla="*/ 1498294 h 6376148"/>
                  <a:gd name="connsiteX52" fmla="*/ 1386923 w 7517263"/>
                  <a:gd name="connsiteY52" fmla="*/ 1487277 h 6376148"/>
                  <a:gd name="connsiteX53" fmla="*/ 1442008 w 7517263"/>
                  <a:gd name="connsiteY53" fmla="*/ 1476260 h 6376148"/>
                  <a:gd name="connsiteX54" fmla="*/ 1541159 w 7517263"/>
                  <a:gd name="connsiteY54" fmla="*/ 1443209 h 6376148"/>
                  <a:gd name="connsiteX55" fmla="*/ 1574210 w 7517263"/>
                  <a:gd name="connsiteY55" fmla="*/ 1432192 h 6376148"/>
                  <a:gd name="connsiteX56" fmla="*/ 1596244 w 7517263"/>
                  <a:gd name="connsiteY56" fmla="*/ 1399142 h 6376148"/>
                  <a:gd name="connsiteX57" fmla="*/ 1662345 w 7517263"/>
                  <a:gd name="connsiteY57" fmla="*/ 1377108 h 6376148"/>
                  <a:gd name="connsiteX58" fmla="*/ 1695395 w 7517263"/>
                  <a:gd name="connsiteY58" fmla="*/ 1355074 h 6376148"/>
                  <a:gd name="connsiteX59" fmla="*/ 2279289 w 7517263"/>
                  <a:gd name="connsiteY59" fmla="*/ 1322024 h 6376148"/>
                  <a:gd name="connsiteX60" fmla="*/ 2290306 w 7517263"/>
                  <a:gd name="connsiteY60" fmla="*/ 870332 h 6376148"/>
                  <a:gd name="connsiteX61" fmla="*/ 2323357 w 7517263"/>
                  <a:gd name="connsiteY61" fmla="*/ 793214 h 6376148"/>
                  <a:gd name="connsiteX62" fmla="*/ 2356408 w 7517263"/>
                  <a:gd name="connsiteY62" fmla="*/ 782197 h 6376148"/>
                  <a:gd name="connsiteX63" fmla="*/ 2367424 w 7517263"/>
                  <a:gd name="connsiteY63" fmla="*/ 815248 h 6376148"/>
                  <a:gd name="connsiteX64" fmla="*/ 2411492 w 7517263"/>
                  <a:gd name="connsiteY64" fmla="*/ 881349 h 6376148"/>
                  <a:gd name="connsiteX65" fmla="*/ 2477593 w 7517263"/>
                  <a:gd name="connsiteY65" fmla="*/ 837282 h 6376148"/>
                  <a:gd name="connsiteX66" fmla="*/ 2587762 w 7517263"/>
                  <a:gd name="connsiteY66" fmla="*/ 749147 h 6376148"/>
                  <a:gd name="connsiteX67" fmla="*/ 2653863 w 7517263"/>
                  <a:gd name="connsiteY67" fmla="*/ 694062 h 6376148"/>
                  <a:gd name="connsiteX68" fmla="*/ 2697930 w 7517263"/>
                  <a:gd name="connsiteY68" fmla="*/ 683045 h 6376148"/>
                  <a:gd name="connsiteX69" fmla="*/ 2753015 w 7517263"/>
                  <a:gd name="connsiteY69" fmla="*/ 694062 h 6376148"/>
                  <a:gd name="connsiteX70" fmla="*/ 2730981 w 7517263"/>
                  <a:gd name="connsiteY70" fmla="*/ 815248 h 6376148"/>
                  <a:gd name="connsiteX71" fmla="*/ 2775048 w 7517263"/>
                  <a:gd name="connsiteY71" fmla="*/ 837282 h 6376148"/>
                  <a:gd name="connsiteX72" fmla="*/ 2808099 w 7517263"/>
                  <a:gd name="connsiteY72" fmla="*/ 859315 h 6376148"/>
                  <a:gd name="connsiteX73" fmla="*/ 2841150 w 7517263"/>
                  <a:gd name="connsiteY73" fmla="*/ 870332 h 6376148"/>
                  <a:gd name="connsiteX74" fmla="*/ 2874200 w 7517263"/>
                  <a:gd name="connsiteY74" fmla="*/ 892366 h 6376148"/>
                  <a:gd name="connsiteX75" fmla="*/ 2907251 w 7517263"/>
                  <a:gd name="connsiteY75" fmla="*/ 903383 h 6376148"/>
                  <a:gd name="connsiteX76" fmla="*/ 2929285 w 7517263"/>
                  <a:gd name="connsiteY76" fmla="*/ 936433 h 6376148"/>
                  <a:gd name="connsiteX77" fmla="*/ 2918268 w 7517263"/>
                  <a:gd name="connsiteY77" fmla="*/ 969484 h 6376148"/>
                  <a:gd name="connsiteX78" fmla="*/ 2984369 w 7517263"/>
                  <a:gd name="connsiteY78" fmla="*/ 1013551 h 6376148"/>
                  <a:gd name="connsiteX79" fmla="*/ 3006403 w 7517263"/>
                  <a:gd name="connsiteY79" fmla="*/ 1046602 h 6376148"/>
                  <a:gd name="connsiteX80" fmla="*/ 3017420 w 7517263"/>
                  <a:gd name="connsiteY80" fmla="*/ 1090670 h 6376148"/>
                  <a:gd name="connsiteX81" fmla="*/ 3028436 w 7517263"/>
                  <a:gd name="connsiteY81" fmla="*/ 1123720 h 6376148"/>
                  <a:gd name="connsiteX82" fmla="*/ 3039453 w 7517263"/>
                  <a:gd name="connsiteY82" fmla="*/ 1167788 h 6376148"/>
                  <a:gd name="connsiteX83" fmla="*/ 3138605 w 7517263"/>
                  <a:gd name="connsiteY83" fmla="*/ 1178805 h 6376148"/>
                  <a:gd name="connsiteX84" fmla="*/ 3171656 w 7517263"/>
                  <a:gd name="connsiteY84" fmla="*/ 1189821 h 6376148"/>
                  <a:gd name="connsiteX85" fmla="*/ 3171656 w 7517263"/>
                  <a:gd name="connsiteY85" fmla="*/ 1266939 h 6376148"/>
                  <a:gd name="connsiteX86" fmla="*/ 3138605 w 7517263"/>
                  <a:gd name="connsiteY86" fmla="*/ 1277956 h 6376148"/>
                  <a:gd name="connsiteX87" fmla="*/ 2951318 w 7517263"/>
                  <a:gd name="connsiteY87" fmla="*/ 1288973 h 6376148"/>
                  <a:gd name="connsiteX88" fmla="*/ 2940302 w 7517263"/>
                  <a:gd name="connsiteY88" fmla="*/ 1322024 h 6376148"/>
                  <a:gd name="connsiteX89" fmla="*/ 2951318 w 7517263"/>
                  <a:gd name="connsiteY89" fmla="*/ 1355074 h 6376148"/>
                  <a:gd name="connsiteX90" fmla="*/ 3006403 w 7517263"/>
                  <a:gd name="connsiteY90" fmla="*/ 1432192 h 6376148"/>
                  <a:gd name="connsiteX91" fmla="*/ 3039453 w 7517263"/>
                  <a:gd name="connsiteY91" fmla="*/ 1454226 h 6376148"/>
                  <a:gd name="connsiteX92" fmla="*/ 3116571 w 7517263"/>
                  <a:gd name="connsiteY92" fmla="*/ 1520327 h 6376148"/>
                  <a:gd name="connsiteX93" fmla="*/ 3182673 w 7517263"/>
                  <a:gd name="connsiteY93" fmla="*/ 1564395 h 6376148"/>
                  <a:gd name="connsiteX94" fmla="*/ 3226740 w 7517263"/>
                  <a:gd name="connsiteY94" fmla="*/ 1586429 h 6376148"/>
                  <a:gd name="connsiteX95" fmla="*/ 3292841 w 7517263"/>
                  <a:gd name="connsiteY95" fmla="*/ 1608462 h 6376148"/>
                  <a:gd name="connsiteX96" fmla="*/ 3259791 w 7517263"/>
                  <a:gd name="connsiteY96" fmla="*/ 1630496 h 6376148"/>
                  <a:gd name="connsiteX97" fmla="*/ 3160639 w 7517263"/>
                  <a:gd name="connsiteY97" fmla="*/ 1608462 h 6376148"/>
                  <a:gd name="connsiteX98" fmla="*/ 3105555 w 7517263"/>
                  <a:gd name="connsiteY98" fmla="*/ 1597445 h 6376148"/>
                  <a:gd name="connsiteX99" fmla="*/ 3039453 w 7517263"/>
                  <a:gd name="connsiteY99" fmla="*/ 1575412 h 6376148"/>
                  <a:gd name="connsiteX100" fmla="*/ 2951318 w 7517263"/>
                  <a:gd name="connsiteY100" fmla="*/ 1553378 h 6376148"/>
                  <a:gd name="connsiteX101" fmla="*/ 2907251 w 7517263"/>
                  <a:gd name="connsiteY101" fmla="*/ 1542361 h 6376148"/>
                  <a:gd name="connsiteX102" fmla="*/ 2874200 w 7517263"/>
                  <a:gd name="connsiteY102" fmla="*/ 1531344 h 6376148"/>
                  <a:gd name="connsiteX103" fmla="*/ 2730981 w 7517263"/>
                  <a:gd name="connsiteY103" fmla="*/ 1542361 h 6376148"/>
                  <a:gd name="connsiteX104" fmla="*/ 2764032 w 7517263"/>
                  <a:gd name="connsiteY104" fmla="*/ 1564395 h 6376148"/>
                  <a:gd name="connsiteX105" fmla="*/ 2918268 w 7517263"/>
                  <a:gd name="connsiteY105" fmla="*/ 1575412 h 6376148"/>
                  <a:gd name="connsiteX106" fmla="*/ 3017420 w 7517263"/>
                  <a:gd name="connsiteY106" fmla="*/ 1641513 h 6376148"/>
                  <a:gd name="connsiteX107" fmla="*/ 3050470 w 7517263"/>
                  <a:gd name="connsiteY107" fmla="*/ 1663547 h 6376148"/>
                  <a:gd name="connsiteX108" fmla="*/ 3039453 w 7517263"/>
                  <a:gd name="connsiteY108" fmla="*/ 1949985 h 6376148"/>
                  <a:gd name="connsiteX109" fmla="*/ 3006403 w 7517263"/>
                  <a:gd name="connsiteY109" fmla="*/ 1961002 h 6376148"/>
                  <a:gd name="connsiteX110" fmla="*/ 2918268 w 7517263"/>
                  <a:gd name="connsiteY110" fmla="*/ 1983036 h 6376148"/>
                  <a:gd name="connsiteX111" fmla="*/ 2852167 w 7517263"/>
                  <a:gd name="connsiteY111" fmla="*/ 2005070 h 6376148"/>
                  <a:gd name="connsiteX112" fmla="*/ 2863183 w 7517263"/>
                  <a:gd name="connsiteY112" fmla="*/ 2115238 h 6376148"/>
                  <a:gd name="connsiteX113" fmla="*/ 2896234 w 7517263"/>
                  <a:gd name="connsiteY113" fmla="*/ 2148289 h 6376148"/>
                  <a:gd name="connsiteX114" fmla="*/ 2929285 w 7517263"/>
                  <a:gd name="connsiteY114" fmla="*/ 2170323 h 6376148"/>
                  <a:gd name="connsiteX115" fmla="*/ 2995386 w 7517263"/>
                  <a:gd name="connsiteY115" fmla="*/ 2214390 h 6376148"/>
                  <a:gd name="connsiteX116" fmla="*/ 3017420 w 7517263"/>
                  <a:gd name="connsiteY116" fmla="*/ 2247441 h 6376148"/>
                  <a:gd name="connsiteX117" fmla="*/ 3050470 w 7517263"/>
                  <a:gd name="connsiteY117" fmla="*/ 2269474 h 6376148"/>
                  <a:gd name="connsiteX118" fmla="*/ 3061487 w 7517263"/>
                  <a:gd name="connsiteY118" fmla="*/ 2302525 h 6376148"/>
                  <a:gd name="connsiteX119" fmla="*/ 3050470 w 7517263"/>
                  <a:gd name="connsiteY119" fmla="*/ 2500829 h 6376148"/>
                  <a:gd name="connsiteX120" fmla="*/ 3270808 w 7517263"/>
                  <a:gd name="connsiteY120" fmla="*/ 2522862 h 6376148"/>
                  <a:gd name="connsiteX121" fmla="*/ 4185208 w 7517263"/>
                  <a:gd name="connsiteY121" fmla="*/ 2511845 h 6376148"/>
                  <a:gd name="connsiteX122" fmla="*/ 4339068 w 7517263"/>
                  <a:gd name="connsiteY122" fmla="*/ 2291508 h 6376148"/>
                  <a:gd name="connsiteX123" fmla="*/ 4251309 w 7517263"/>
                  <a:gd name="connsiteY123" fmla="*/ 2247441 h 6376148"/>
                  <a:gd name="connsiteX124" fmla="*/ 4355733 w 7517263"/>
                  <a:gd name="connsiteY124" fmla="*/ 2214390 h 6376148"/>
                  <a:gd name="connsiteX125" fmla="*/ 4350461 w 7517263"/>
                  <a:gd name="connsiteY125" fmla="*/ 2192356 h 6376148"/>
                  <a:gd name="connsiteX126" fmla="*/ 4427579 w 7517263"/>
                  <a:gd name="connsiteY126" fmla="*/ 2137272 h 6376148"/>
                  <a:gd name="connsiteX127" fmla="*/ 4460629 w 7517263"/>
                  <a:gd name="connsiteY127" fmla="*/ 2126255 h 6376148"/>
                  <a:gd name="connsiteX128" fmla="*/ 4471646 w 7517263"/>
                  <a:gd name="connsiteY128" fmla="*/ 2093205 h 6376148"/>
                  <a:gd name="connsiteX129" fmla="*/ 4460629 w 7517263"/>
                  <a:gd name="connsiteY129" fmla="*/ 1806766 h 6376148"/>
                  <a:gd name="connsiteX130" fmla="*/ 4449612 w 7517263"/>
                  <a:gd name="connsiteY130" fmla="*/ 1773715 h 6376148"/>
                  <a:gd name="connsiteX131" fmla="*/ 4416562 w 7517263"/>
                  <a:gd name="connsiteY131" fmla="*/ 1751682 h 6376148"/>
                  <a:gd name="connsiteX132" fmla="*/ 4339444 w 7517263"/>
                  <a:gd name="connsiteY132" fmla="*/ 1696597 h 6376148"/>
                  <a:gd name="connsiteX133" fmla="*/ 4284359 w 7517263"/>
                  <a:gd name="connsiteY133" fmla="*/ 1597445 h 6376148"/>
                  <a:gd name="connsiteX134" fmla="*/ 4262326 w 7517263"/>
                  <a:gd name="connsiteY134" fmla="*/ 1564395 h 6376148"/>
                  <a:gd name="connsiteX135" fmla="*/ 4240292 w 7517263"/>
                  <a:gd name="connsiteY135" fmla="*/ 1498294 h 6376148"/>
                  <a:gd name="connsiteX136" fmla="*/ 4273342 w 7517263"/>
                  <a:gd name="connsiteY136" fmla="*/ 1366091 h 6376148"/>
                  <a:gd name="connsiteX137" fmla="*/ 4306393 w 7517263"/>
                  <a:gd name="connsiteY137" fmla="*/ 1299990 h 6376148"/>
                  <a:gd name="connsiteX138" fmla="*/ 4339444 w 7517263"/>
                  <a:gd name="connsiteY138" fmla="*/ 1288973 h 6376148"/>
                  <a:gd name="connsiteX139" fmla="*/ 4372494 w 7517263"/>
                  <a:gd name="connsiteY139" fmla="*/ 1266939 h 6376148"/>
                  <a:gd name="connsiteX140" fmla="*/ 4405545 w 7517263"/>
                  <a:gd name="connsiteY140" fmla="*/ 1200838 h 6376148"/>
                  <a:gd name="connsiteX141" fmla="*/ 4416562 w 7517263"/>
                  <a:gd name="connsiteY141" fmla="*/ 969484 h 6376148"/>
                  <a:gd name="connsiteX142" fmla="*/ 4427579 w 7517263"/>
                  <a:gd name="connsiteY142" fmla="*/ 936433 h 6376148"/>
                  <a:gd name="connsiteX143" fmla="*/ 4471646 w 7517263"/>
                  <a:gd name="connsiteY143" fmla="*/ 870332 h 6376148"/>
                  <a:gd name="connsiteX144" fmla="*/ 4493680 w 7517263"/>
                  <a:gd name="connsiteY144" fmla="*/ 837282 h 6376148"/>
                  <a:gd name="connsiteX145" fmla="*/ 4559781 w 7517263"/>
                  <a:gd name="connsiteY145" fmla="*/ 793214 h 6376148"/>
                  <a:gd name="connsiteX146" fmla="*/ 4581815 w 7517263"/>
                  <a:gd name="connsiteY146" fmla="*/ 760164 h 6376148"/>
                  <a:gd name="connsiteX147" fmla="*/ 4647916 w 7517263"/>
                  <a:gd name="connsiteY147" fmla="*/ 716096 h 6376148"/>
                  <a:gd name="connsiteX148" fmla="*/ 5000456 w 7517263"/>
                  <a:gd name="connsiteY148" fmla="*/ 694062 h 6376148"/>
                  <a:gd name="connsiteX149" fmla="*/ 5033506 w 7517263"/>
                  <a:gd name="connsiteY149" fmla="*/ 672029 h 6376148"/>
                  <a:gd name="connsiteX150" fmla="*/ 5055540 w 7517263"/>
                  <a:gd name="connsiteY150" fmla="*/ 605927 h 6376148"/>
                  <a:gd name="connsiteX151" fmla="*/ 5121641 w 7517263"/>
                  <a:gd name="connsiteY151" fmla="*/ 583894 h 6376148"/>
                  <a:gd name="connsiteX152" fmla="*/ 5154692 w 7517263"/>
                  <a:gd name="connsiteY152" fmla="*/ 572877 h 6376148"/>
                  <a:gd name="connsiteX153" fmla="*/ 5562316 w 7517263"/>
                  <a:gd name="connsiteY153" fmla="*/ 583894 h 6376148"/>
                  <a:gd name="connsiteX154" fmla="*/ 5595367 w 7517263"/>
                  <a:gd name="connsiteY154" fmla="*/ 594911 h 6376148"/>
                  <a:gd name="connsiteX155" fmla="*/ 5694518 w 7517263"/>
                  <a:gd name="connsiteY155" fmla="*/ 605927 h 6376148"/>
                  <a:gd name="connsiteX156" fmla="*/ 5760620 w 7517263"/>
                  <a:gd name="connsiteY156" fmla="*/ 627961 h 6376148"/>
                  <a:gd name="connsiteX157" fmla="*/ 5837738 w 7517263"/>
                  <a:gd name="connsiteY157" fmla="*/ 649995 h 6376148"/>
                  <a:gd name="connsiteX158" fmla="*/ 5903839 w 7517263"/>
                  <a:gd name="connsiteY158" fmla="*/ 683045 h 6376148"/>
                  <a:gd name="connsiteX159" fmla="*/ 5936889 w 7517263"/>
                  <a:gd name="connsiteY159" fmla="*/ 705079 h 6376148"/>
                  <a:gd name="connsiteX160" fmla="*/ 5969940 w 7517263"/>
                  <a:gd name="connsiteY160" fmla="*/ 738130 h 6376148"/>
                  <a:gd name="connsiteX161" fmla="*/ 6025024 w 7517263"/>
                  <a:gd name="connsiteY161" fmla="*/ 749147 h 6376148"/>
                  <a:gd name="connsiteX162" fmla="*/ 6036041 w 7517263"/>
                  <a:gd name="connsiteY162" fmla="*/ 804231 h 6376148"/>
                  <a:gd name="connsiteX163" fmla="*/ 6047058 w 7517263"/>
                  <a:gd name="connsiteY163" fmla="*/ 837282 h 6376148"/>
                  <a:gd name="connsiteX164" fmla="*/ 6080109 w 7517263"/>
                  <a:gd name="connsiteY164" fmla="*/ 815248 h 6376148"/>
                  <a:gd name="connsiteX165" fmla="*/ 6146210 w 7517263"/>
                  <a:gd name="connsiteY165" fmla="*/ 793214 h 6376148"/>
                  <a:gd name="connsiteX166" fmla="*/ 6190277 w 7517263"/>
                  <a:gd name="connsiteY166" fmla="*/ 892366 h 6376148"/>
                  <a:gd name="connsiteX167" fmla="*/ 6201294 w 7517263"/>
                  <a:gd name="connsiteY167" fmla="*/ 925417 h 6376148"/>
                  <a:gd name="connsiteX168" fmla="*/ 6289429 w 7517263"/>
                  <a:gd name="connsiteY168" fmla="*/ 958467 h 6376148"/>
                  <a:gd name="connsiteX169" fmla="*/ 6410615 w 7517263"/>
                  <a:gd name="connsiteY169" fmla="*/ 991518 h 6376148"/>
                  <a:gd name="connsiteX170" fmla="*/ 6443665 w 7517263"/>
                  <a:gd name="connsiteY170" fmla="*/ 1002535 h 6376148"/>
                  <a:gd name="connsiteX171" fmla="*/ 6465699 w 7517263"/>
                  <a:gd name="connsiteY171" fmla="*/ 1035585 h 6376148"/>
                  <a:gd name="connsiteX172" fmla="*/ 6498750 w 7517263"/>
                  <a:gd name="connsiteY172" fmla="*/ 1057619 h 6376148"/>
                  <a:gd name="connsiteX173" fmla="*/ 6553834 w 7517263"/>
                  <a:gd name="connsiteY173" fmla="*/ 1167788 h 6376148"/>
                  <a:gd name="connsiteX174" fmla="*/ 6520783 w 7517263"/>
                  <a:gd name="connsiteY174" fmla="*/ 1178805 h 6376148"/>
                  <a:gd name="connsiteX175" fmla="*/ 6399598 w 7517263"/>
                  <a:gd name="connsiteY175" fmla="*/ 1189821 h 6376148"/>
                  <a:gd name="connsiteX176" fmla="*/ 6432648 w 7517263"/>
                  <a:gd name="connsiteY176" fmla="*/ 1222872 h 6376148"/>
                  <a:gd name="connsiteX177" fmla="*/ 6476716 w 7517263"/>
                  <a:gd name="connsiteY177" fmla="*/ 1244906 h 6376148"/>
                  <a:gd name="connsiteX178" fmla="*/ 6520783 w 7517263"/>
                  <a:gd name="connsiteY178" fmla="*/ 1277956 h 6376148"/>
                  <a:gd name="connsiteX179" fmla="*/ 6542817 w 7517263"/>
                  <a:gd name="connsiteY179" fmla="*/ 1311007 h 6376148"/>
                  <a:gd name="connsiteX180" fmla="*/ 6608918 w 7517263"/>
                  <a:gd name="connsiteY180" fmla="*/ 1366091 h 6376148"/>
                  <a:gd name="connsiteX181" fmla="*/ 6619935 w 7517263"/>
                  <a:gd name="connsiteY181" fmla="*/ 1432192 h 6376148"/>
                  <a:gd name="connsiteX182" fmla="*/ 6630952 w 7517263"/>
                  <a:gd name="connsiteY182" fmla="*/ 1465243 h 6376148"/>
                  <a:gd name="connsiteX183" fmla="*/ 6664003 w 7517263"/>
                  <a:gd name="connsiteY183" fmla="*/ 1597445 h 6376148"/>
                  <a:gd name="connsiteX184" fmla="*/ 6697053 w 7517263"/>
                  <a:gd name="connsiteY184" fmla="*/ 1619479 h 6376148"/>
                  <a:gd name="connsiteX185" fmla="*/ 6741121 w 7517263"/>
                  <a:gd name="connsiteY185" fmla="*/ 1685580 h 6376148"/>
                  <a:gd name="connsiteX186" fmla="*/ 6763155 w 7517263"/>
                  <a:gd name="connsiteY186" fmla="*/ 1718631 h 6376148"/>
                  <a:gd name="connsiteX187" fmla="*/ 6763155 w 7517263"/>
                  <a:gd name="connsiteY187" fmla="*/ 1795749 h 6376148"/>
                  <a:gd name="connsiteX188" fmla="*/ 6752138 w 7517263"/>
                  <a:gd name="connsiteY188" fmla="*/ 1762698 h 6376148"/>
                  <a:gd name="connsiteX189" fmla="*/ 6719087 w 7517263"/>
                  <a:gd name="connsiteY189" fmla="*/ 1729648 h 6376148"/>
                  <a:gd name="connsiteX190" fmla="*/ 6708070 w 7517263"/>
                  <a:gd name="connsiteY190" fmla="*/ 1696597 h 6376148"/>
                  <a:gd name="connsiteX191" fmla="*/ 6664003 w 7517263"/>
                  <a:gd name="connsiteY191" fmla="*/ 1630496 h 6376148"/>
                  <a:gd name="connsiteX192" fmla="*/ 6652986 w 7517263"/>
                  <a:gd name="connsiteY192" fmla="*/ 1597445 h 6376148"/>
                  <a:gd name="connsiteX193" fmla="*/ 6664003 w 7517263"/>
                  <a:gd name="connsiteY193" fmla="*/ 1839817 h 6376148"/>
                  <a:gd name="connsiteX194" fmla="*/ 6675020 w 7517263"/>
                  <a:gd name="connsiteY194" fmla="*/ 1872867 h 6376148"/>
                  <a:gd name="connsiteX195" fmla="*/ 6697053 w 7517263"/>
                  <a:gd name="connsiteY195" fmla="*/ 1905918 h 6376148"/>
                  <a:gd name="connsiteX196" fmla="*/ 6719087 w 7517263"/>
                  <a:gd name="connsiteY196" fmla="*/ 2049137 h 6376148"/>
                  <a:gd name="connsiteX197" fmla="*/ 6741121 w 7517263"/>
                  <a:gd name="connsiteY197" fmla="*/ 2082188 h 6376148"/>
                  <a:gd name="connsiteX198" fmla="*/ 6719087 w 7517263"/>
                  <a:gd name="connsiteY198" fmla="*/ 2115238 h 6376148"/>
                  <a:gd name="connsiteX199" fmla="*/ 6675020 w 7517263"/>
                  <a:gd name="connsiteY199" fmla="*/ 2159306 h 6376148"/>
                  <a:gd name="connsiteX200" fmla="*/ 6697053 w 7517263"/>
                  <a:gd name="connsiteY200" fmla="*/ 2192356 h 6376148"/>
                  <a:gd name="connsiteX201" fmla="*/ 6730104 w 7517263"/>
                  <a:gd name="connsiteY201" fmla="*/ 2203373 h 6376148"/>
                  <a:gd name="connsiteX202" fmla="*/ 6763155 w 7517263"/>
                  <a:gd name="connsiteY202" fmla="*/ 2225407 h 6376148"/>
                  <a:gd name="connsiteX203" fmla="*/ 6818239 w 7517263"/>
                  <a:gd name="connsiteY203" fmla="*/ 2269474 h 6376148"/>
                  <a:gd name="connsiteX204" fmla="*/ 6840273 w 7517263"/>
                  <a:gd name="connsiteY204" fmla="*/ 2302525 h 6376148"/>
                  <a:gd name="connsiteX205" fmla="*/ 6917391 w 7517263"/>
                  <a:gd name="connsiteY205" fmla="*/ 2357609 h 6376148"/>
                  <a:gd name="connsiteX206" fmla="*/ 6939424 w 7517263"/>
                  <a:gd name="connsiteY206" fmla="*/ 2390660 h 6376148"/>
                  <a:gd name="connsiteX207" fmla="*/ 6961458 w 7517263"/>
                  <a:gd name="connsiteY207" fmla="*/ 2456761 h 6376148"/>
                  <a:gd name="connsiteX208" fmla="*/ 7005526 w 7517263"/>
                  <a:gd name="connsiteY208" fmla="*/ 2522862 h 6376148"/>
                  <a:gd name="connsiteX209" fmla="*/ 6950441 w 7517263"/>
                  <a:gd name="connsiteY209" fmla="*/ 2644048 h 6376148"/>
                  <a:gd name="connsiteX210" fmla="*/ 6917391 w 7517263"/>
                  <a:gd name="connsiteY210" fmla="*/ 2666082 h 6376148"/>
                  <a:gd name="connsiteX211" fmla="*/ 6851289 w 7517263"/>
                  <a:gd name="connsiteY211" fmla="*/ 2732183 h 6376148"/>
                  <a:gd name="connsiteX212" fmla="*/ 6785188 w 7517263"/>
                  <a:gd name="connsiteY212" fmla="*/ 2765233 h 6376148"/>
                  <a:gd name="connsiteX213" fmla="*/ 6741121 w 7517263"/>
                  <a:gd name="connsiteY213" fmla="*/ 2831335 h 6376148"/>
                  <a:gd name="connsiteX214" fmla="*/ 6697053 w 7517263"/>
                  <a:gd name="connsiteY214" fmla="*/ 2897436 h 6376148"/>
                  <a:gd name="connsiteX215" fmla="*/ 6664003 w 7517263"/>
                  <a:gd name="connsiteY215" fmla="*/ 2963537 h 6376148"/>
                  <a:gd name="connsiteX216" fmla="*/ 6641969 w 7517263"/>
                  <a:gd name="connsiteY216" fmla="*/ 2996588 h 6376148"/>
                  <a:gd name="connsiteX217" fmla="*/ 6675020 w 7517263"/>
                  <a:gd name="connsiteY217" fmla="*/ 3007605 h 6376148"/>
                  <a:gd name="connsiteX218" fmla="*/ 6630952 w 7517263"/>
                  <a:gd name="connsiteY218" fmla="*/ 3415229 h 6376148"/>
                  <a:gd name="connsiteX219" fmla="*/ 6664003 w 7517263"/>
                  <a:gd name="connsiteY219" fmla="*/ 3558448 h 6376148"/>
                  <a:gd name="connsiteX220" fmla="*/ 6664003 w 7517263"/>
                  <a:gd name="connsiteY220" fmla="*/ 3558448 h 6376148"/>
                  <a:gd name="connsiteX221" fmla="*/ 6675020 w 7517263"/>
                  <a:gd name="connsiteY221" fmla="*/ 3613532 h 6376148"/>
                  <a:gd name="connsiteX222" fmla="*/ 6686036 w 7517263"/>
                  <a:gd name="connsiteY222" fmla="*/ 3657600 h 6376148"/>
                  <a:gd name="connsiteX223" fmla="*/ 6697053 w 7517263"/>
                  <a:gd name="connsiteY223" fmla="*/ 3723701 h 6376148"/>
                  <a:gd name="connsiteX224" fmla="*/ 6719087 w 7517263"/>
                  <a:gd name="connsiteY224" fmla="*/ 3811836 h 6376148"/>
                  <a:gd name="connsiteX225" fmla="*/ 6730104 w 7517263"/>
                  <a:gd name="connsiteY225" fmla="*/ 3922005 h 6376148"/>
                  <a:gd name="connsiteX226" fmla="*/ 6752138 w 7517263"/>
                  <a:gd name="connsiteY226" fmla="*/ 4087258 h 6376148"/>
                  <a:gd name="connsiteX227" fmla="*/ 6785188 w 7517263"/>
                  <a:gd name="connsiteY227" fmla="*/ 4340645 h 6376148"/>
                  <a:gd name="connsiteX228" fmla="*/ 6796205 w 7517263"/>
                  <a:gd name="connsiteY228" fmla="*/ 4461831 h 6376148"/>
                  <a:gd name="connsiteX229" fmla="*/ 6818239 w 7517263"/>
                  <a:gd name="connsiteY229" fmla="*/ 4560983 h 6376148"/>
                  <a:gd name="connsiteX230" fmla="*/ 6829256 w 7517263"/>
                  <a:gd name="connsiteY230" fmla="*/ 4627084 h 6376148"/>
                  <a:gd name="connsiteX231" fmla="*/ 6862306 w 7517263"/>
                  <a:gd name="connsiteY231" fmla="*/ 4638101 h 6376148"/>
                  <a:gd name="connsiteX232" fmla="*/ 6895357 w 7517263"/>
                  <a:gd name="connsiteY232" fmla="*/ 4660135 h 6376148"/>
                  <a:gd name="connsiteX233" fmla="*/ 6994509 w 7517263"/>
                  <a:gd name="connsiteY233" fmla="*/ 4704202 h 6376148"/>
                  <a:gd name="connsiteX234" fmla="*/ 7049593 w 7517263"/>
                  <a:gd name="connsiteY234" fmla="*/ 4803354 h 6376148"/>
                  <a:gd name="connsiteX235" fmla="*/ 7082644 w 7517263"/>
                  <a:gd name="connsiteY235" fmla="*/ 4825388 h 6376148"/>
                  <a:gd name="connsiteX236" fmla="*/ 7104677 w 7517263"/>
                  <a:gd name="connsiteY236" fmla="*/ 4858438 h 6376148"/>
                  <a:gd name="connsiteX237" fmla="*/ 7104677 w 7517263"/>
                  <a:gd name="connsiteY237" fmla="*/ 4935556 h 6376148"/>
                  <a:gd name="connsiteX238" fmla="*/ 6708070 w 7517263"/>
                  <a:gd name="connsiteY238" fmla="*/ 4946573 h 6376148"/>
                  <a:gd name="connsiteX239" fmla="*/ 6608918 w 7517263"/>
                  <a:gd name="connsiteY239" fmla="*/ 4979624 h 6376148"/>
                  <a:gd name="connsiteX240" fmla="*/ 6575868 w 7517263"/>
                  <a:gd name="connsiteY240" fmla="*/ 4990641 h 6376148"/>
                  <a:gd name="connsiteX241" fmla="*/ 6355530 w 7517263"/>
                  <a:gd name="connsiteY241" fmla="*/ 5001658 h 6376148"/>
                  <a:gd name="connsiteX242" fmla="*/ 5936889 w 7517263"/>
                  <a:gd name="connsiteY242" fmla="*/ 5023691 h 6376148"/>
                  <a:gd name="connsiteX243" fmla="*/ 5848755 w 7517263"/>
                  <a:gd name="connsiteY243" fmla="*/ 5034708 h 6376148"/>
                  <a:gd name="connsiteX244" fmla="*/ 5033506 w 7517263"/>
                  <a:gd name="connsiteY244" fmla="*/ 5067759 h 6376148"/>
                  <a:gd name="connsiteX245" fmla="*/ 5044523 w 7517263"/>
                  <a:gd name="connsiteY245" fmla="*/ 5100809 h 6376148"/>
                  <a:gd name="connsiteX246" fmla="*/ 4625882 w 7517263"/>
                  <a:gd name="connsiteY246" fmla="*/ 5310130 h 6376148"/>
                  <a:gd name="connsiteX247" fmla="*/ 3986904 w 7517263"/>
                  <a:gd name="connsiteY247" fmla="*/ 5299113 h 6376148"/>
                  <a:gd name="connsiteX248" fmla="*/ 3920803 w 7517263"/>
                  <a:gd name="connsiteY248" fmla="*/ 5277079 h 6376148"/>
                  <a:gd name="connsiteX249" fmla="*/ 3876735 w 7517263"/>
                  <a:gd name="connsiteY249" fmla="*/ 5266062 h 6376148"/>
                  <a:gd name="connsiteX250" fmla="*/ 3733516 w 7517263"/>
                  <a:gd name="connsiteY250" fmla="*/ 5255045 h 6376148"/>
                  <a:gd name="connsiteX251" fmla="*/ 3582868 w 7517263"/>
                  <a:gd name="connsiteY251" fmla="*/ 5244029 h 6376148"/>
                  <a:gd name="connsiteX252" fmla="*/ 2730981 w 7517263"/>
                  <a:gd name="connsiteY252" fmla="*/ 5221995 h 6376148"/>
                  <a:gd name="connsiteX253" fmla="*/ 2697930 w 7517263"/>
                  <a:gd name="connsiteY253" fmla="*/ 5199961 h 6376148"/>
                  <a:gd name="connsiteX254" fmla="*/ 2631829 w 7517263"/>
                  <a:gd name="connsiteY254" fmla="*/ 5166911 h 6376148"/>
                  <a:gd name="connsiteX255" fmla="*/ 2598779 w 7517263"/>
                  <a:gd name="connsiteY255" fmla="*/ 5133860 h 6376148"/>
                  <a:gd name="connsiteX256" fmla="*/ 2565728 w 7517263"/>
                  <a:gd name="connsiteY256" fmla="*/ 5122843 h 6376148"/>
                  <a:gd name="connsiteX257" fmla="*/ 2499627 w 7517263"/>
                  <a:gd name="connsiteY257" fmla="*/ 5210611 h 6376148"/>
                  <a:gd name="connsiteX258" fmla="*/ 2246239 w 7517263"/>
                  <a:gd name="connsiteY258" fmla="*/ 5089792 h 6376148"/>
                  <a:gd name="connsiteX259" fmla="*/ 2202171 w 7517263"/>
                  <a:gd name="connsiteY259" fmla="*/ 5100809 h 6376148"/>
                  <a:gd name="connsiteX260" fmla="*/ 1981834 w 7517263"/>
                  <a:gd name="connsiteY260" fmla="*/ 5111826 h 6376148"/>
                  <a:gd name="connsiteX261" fmla="*/ 1023367 w 7517263"/>
                  <a:gd name="connsiteY261" fmla="*/ 5100809 h 6376148"/>
                  <a:gd name="connsiteX262" fmla="*/ 1001333 w 7517263"/>
                  <a:gd name="connsiteY262" fmla="*/ 5034708 h 6376148"/>
                  <a:gd name="connsiteX263" fmla="*/ 990316 w 7517263"/>
                  <a:gd name="connsiteY263" fmla="*/ 5001658 h 6376148"/>
                  <a:gd name="connsiteX264" fmla="*/ 979299 w 7517263"/>
                  <a:gd name="connsiteY264" fmla="*/ 4968607 h 6376148"/>
                  <a:gd name="connsiteX265" fmla="*/ 968282 w 7517263"/>
                  <a:gd name="connsiteY265" fmla="*/ 2699132 h 6376148"/>
                  <a:gd name="connsiteX266" fmla="*/ 913198 w 7517263"/>
                  <a:gd name="connsiteY266" fmla="*/ 2599980 h 6376148"/>
                  <a:gd name="connsiteX267" fmla="*/ 891164 w 7517263"/>
                  <a:gd name="connsiteY267" fmla="*/ 2566930 h 6376148"/>
                  <a:gd name="connsiteX268" fmla="*/ 880147 w 7517263"/>
                  <a:gd name="connsiteY268" fmla="*/ 2390660 h 6376148"/>
                  <a:gd name="connsiteX269" fmla="*/ 858114 w 7517263"/>
                  <a:gd name="connsiteY269" fmla="*/ 2357609 h 6376148"/>
                  <a:gd name="connsiteX270" fmla="*/ 880147 w 7517263"/>
                  <a:gd name="connsiteY270" fmla="*/ 2192356 h 6376148"/>
                  <a:gd name="connsiteX271" fmla="*/ 924215 w 7517263"/>
                  <a:gd name="connsiteY271" fmla="*/ 2126255 h 6376148"/>
                  <a:gd name="connsiteX272" fmla="*/ 935232 w 7517263"/>
                  <a:gd name="connsiteY272" fmla="*/ 2093205 h 6376148"/>
                  <a:gd name="connsiteX273" fmla="*/ 957265 w 7517263"/>
                  <a:gd name="connsiteY273" fmla="*/ 2060154 h 6376148"/>
                  <a:gd name="connsiteX274" fmla="*/ 979299 w 7517263"/>
                  <a:gd name="connsiteY274" fmla="*/ 1994053 h 6376148"/>
                  <a:gd name="connsiteX275" fmla="*/ 968282 w 7517263"/>
                  <a:gd name="connsiteY275" fmla="*/ 1938968 h 6376148"/>
                  <a:gd name="connsiteX276" fmla="*/ 935232 w 7517263"/>
                  <a:gd name="connsiteY276" fmla="*/ 1949985 h 6376148"/>
                  <a:gd name="connsiteX277" fmla="*/ 869130 w 7517263"/>
                  <a:gd name="connsiteY277" fmla="*/ 1983036 h 6376148"/>
                  <a:gd name="connsiteX278" fmla="*/ 758962 w 7517263"/>
                  <a:gd name="connsiteY278" fmla="*/ 1994053 h 6376148"/>
                  <a:gd name="connsiteX279" fmla="*/ 703877 w 7517263"/>
                  <a:gd name="connsiteY279" fmla="*/ 2005070 h 6376148"/>
                  <a:gd name="connsiteX280" fmla="*/ 659810 w 7517263"/>
                  <a:gd name="connsiteY280" fmla="*/ 2104221 h 6376148"/>
                  <a:gd name="connsiteX281" fmla="*/ 648793 w 7517263"/>
                  <a:gd name="connsiteY281" fmla="*/ 2137272 h 6376148"/>
                  <a:gd name="connsiteX282" fmla="*/ 615742 w 7517263"/>
                  <a:gd name="connsiteY282" fmla="*/ 2148289 h 6376148"/>
                  <a:gd name="connsiteX283" fmla="*/ 582692 w 7517263"/>
                  <a:gd name="connsiteY283" fmla="*/ 2170323 h 6376148"/>
                  <a:gd name="connsiteX284" fmla="*/ 560658 w 7517263"/>
                  <a:gd name="connsiteY284" fmla="*/ 2104221 h 6376148"/>
                  <a:gd name="connsiteX285" fmla="*/ 571675 w 7517263"/>
                  <a:gd name="connsiteY285" fmla="*/ 2027103 h 6376148"/>
                  <a:gd name="connsiteX286" fmla="*/ 582692 w 7517263"/>
                  <a:gd name="connsiteY286" fmla="*/ 1994053 h 6376148"/>
                  <a:gd name="connsiteX287" fmla="*/ 604726 w 7517263"/>
                  <a:gd name="connsiteY287" fmla="*/ 1961002 h 6376148"/>
                  <a:gd name="connsiteX288" fmla="*/ 560658 w 7517263"/>
                  <a:gd name="connsiteY288" fmla="*/ 1994053 h 6376148"/>
                  <a:gd name="connsiteX289" fmla="*/ 494557 w 7517263"/>
                  <a:gd name="connsiteY289" fmla="*/ 2016086 h 6376148"/>
                  <a:gd name="connsiteX290" fmla="*/ 450489 w 7517263"/>
                  <a:gd name="connsiteY290" fmla="*/ 1718631 h 6376148"/>
                  <a:gd name="connsiteX291" fmla="*/ 406422 w 7517263"/>
                  <a:gd name="connsiteY291" fmla="*/ 1729648 h 6376148"/>
                  <a:gd name="connsiteX292" fmla="*/ 373371 w 7517263"/>
                  <a:gd name="connsiteY292" fmla="*/ 2732183 h 6376148"/>
                  <a:gd name="connsiteX293" fmla="*/ 340321 w 7517263"/>
                  <a:gd name="connsiteY293" fmla="*/ 2842351 h 6376148"/>
                  <a:gd name="connsiteX294" fmla="*/ 307270 w 7517263"/>
                  <a:gd name="connsiteY294" fmla="*/ 2941503 h 6376148"/>
                  <a:gd name="connsiteX295" fmla="*/ 296253 w 7517263"/>
                  <a:gd name="connsiteY295" fmla="*/ 2974554 h 6376148"/>
                  <a:gd name="connsiteX296" fmla="*/ 285236 w 7517263"/>
                  <a:gd name="connsiteY296" fmla="*/ 3018621 h 6376148"/>
                  <a:gd name="connsiteX297" fmla="*/ 307270 w 7517263"/>
                  <a:gd name="connsiteY297" fmla="*/ 3602515 h 6376148"/>
                  <a:gd name="connsiteX298" fmla="*/ 318287 w 7517263"/>
                  <a:gd name="connsiteY298" fmla="*/ 3778785 h 6376148"/>
                  <a:gd name="connsiteX299" fmla="*/ 340321 w 7517263"/>
                  <a:gd name="connsiteY299" fmla="*/ 3855903 h 6376148"/>
                  <a:gd name="connsiteX300" fmla="*/ 351338 w 7517263"/>
                  <a:gd name="connsiteY300" fmla="*/ 6026226 h 6376148"/>
                  <a:gd name="connsiteX301" fmla="*/ 1552176 w 7517263"/>
                  <a:gd name="connsiteY301" fmla="*/ 6037243 h 6376148"/>
                  <a:gd name="connsiteX302" fmla="*/ 3050470 w 7517263"/>
                  <a:gd name="connsiteY302" fmla="*/ 6048260 h 6376148"/>
                  <a:gd name="connsiteX303" fmla="*/ 4273342 w 7517263"/>
                  <a:gd name="connsiteY303" fmla="*/ 6070294 h 6376148"/>
                  <a:gd name="connsiteX304" fmla="*/ 4703000 w 7517263"/>
                  <a:gd name="connsiteY304" fmla="*/ 6081311 h 6376148"/>
                  <a:gd name="connsiteX305" fmla="*/ 4780118 w 7517263"/>
                  <a:gd name="connsiteY305" fmla="*/ 6092327 h 6376148"/>
                  <a:gd name="connsiteX306" fmla="*/ 4846220 w 7517263"/>
                  <a:gd name="connsiteY306" fmla="*/ 6103344 h 6376148"/>
                  <a:gd name="connsiteX307" fmla="*/ 6741121 w 7517263"/>
                  <a:gd name="connsiteY307" fmla="*/ 6092327 h 6376148"/>
                  <a:gd name="connsiteX308" fmla="*/ 6796205 w 7517263"/>
                  <a:gd name="connsiteY308" fmla="*/ 6081311 h 6376148"/>
                  <a:gd name="connsiteX309" fmla="*/ 6862306 w 7517263"/>
                  <a:gd name="connsiteY309" fmla="*/ 6059277 h 6376148"/>
                  <a:gd name="connsiteX310" fmla="*/ 6895357 w 7517263"/>
                  <a:gd name="connsiteY310" fmla="*/ 6048260 h 6376148"/>
                  <a:gd name="connsiteX311" fmla="*/ 6928408 w 7517263"/>
                  <a:gd name="connsiteY311" fmla="*/ 6037243 h 6376148"/>
                  <a:gd name="connsiteX312" fmla="*/ 6972475 w 7517263"/>
                  <a:gd name="connsiteY312" fmla="*/ 6026226 h 6376148"/>
                  <a:gd name="connsiteX313" fmla="*/ 7038576 w 7517263"/>
                  <a:gd name="connsiteY313" fmla="*/ 6004192 h 6376148"/>
                  <a:gd name="connsiteX314" fmla="*/ 7082644 w 7517263"/>
                  <a:gd name="connsiteY314" fmla="*/ 5993176 h 6376148"/>
                  <a:gd name="connsiteX315" fmla="*/ 7137728 w 7517263"/>
                  <a:gd name="connsiteY315" fmla="*/ 5982159 h 6376148"/>
                  <a:gd name="connsiteX316" fmla="*/ 7170779 w 7517263"/>
                  <a:gd name="connsiteY316" fmla="*/ 5971142 h 6376148"/>
                  <a:gd name="connsiteX317" fmla="*/ 7236880 w 7517263"/>
                  <a:gd name="connsiteY317" fmla="*/ 5960125 h 6376148"/>
                  <a:gd name="connsiteX318" fmla="*/ 7313998 w 7517263"/>
                  <a:gd name="connsiteY318" fmla="*/ 5938091 h 6376148"/>
                  <a:gd name="connsiteX319" fmla="*/ 7325015 w 7517263"/>
                  <a:gd name="connsiteY319" fmla="*/ 5894024 h 6376148"/>
                  <a:gd name="connsiteX0" fmla="*/ 7325015 w 7550314"/>
                  <a:gd name="connsiteY0" fmla="*/ 5894024 h 6376148"/>
                  <a:gd name="connsiteX1" fmla="*/ 7336032 w 7550314"/>
                  <a:gd name="connsiteY1" fmla="*/ 4164376 h 6376148"/>
                  <a:gd name="connsiteX2" fmla="*/ 7313998 w 7550314"/>
                  <a:gd name="connsiteY2" fmla="*/ 4131325 h 6376148"/>
                  <a:gd name="connsiteX3" fmla="*/ 7550314 w 7550314"/>
                  <a:gd name="connsiteY3" fmla="*/ 3360144 h 6376148"/>
                  <a:gd name="connsiteX4" fmla="*/ 7517263 w 7550314"/>
                  <a:gd name="connsiteY4" fmla="*/ 3294043 h 6376148"/>
                  <a:gd name="connsiteX5" fmla="*/ 7433452 w 7550314"/>
                  <a:gd name="connsiteY5" fmla="*/ 3272720 h 6376148"/>
                  <a:gd name="connsiteX6" fmla="*/ 7325015 w 7550314"/>
                  <a:gd name="connsiteY6" fmla="*/ 2445744 h 6376148"/>
                  <a:gd name="connsiteX7" fmla="*/ 7455484 w 7550314"/>
                  <a:gd name="connsiteY7" fmla="*/ 2402388 h 6376148"/>
                  <a:gd name="connsiteX8" fmla="*/ 7313998 w 7550314"/>
                  <a:gd name="connsiteY8" fmla="*/ 165253 h 6376148"/>
                  <a:gd name="connsiteX9" fmla="*/ 7126711 w 7550314"/>
                  <a:gd name="connsiteY9" fmla="*/ 154236 h 6376148"/>
                  <a:gd name="connsiteX10" fmla="*/ 7060610 w 7550314"/>
                  <a:gd name="connsiteY10" fmla="*/ 132202 h 6376148"/>
                  <a:gd name="connsiteX11" fmla="*/ 6950441 w 7550314"/>
                  <a:gd name="connsiteY11" fmla="*/ 110168 h 6376148"/>
                  <a:gd name="connsiteX12" fmla="*/ 6906374 w 7550314"/>
                  <a:gd name="connsiteY12" fmla="*/ 99151 h 6376148"/>
                  <a:gd name="connsiteX13" fmla="*/ 4647916 w 7550314"/>
                  <a:gd name="connsiteY13" fmla="*/ 88135 h 6376148"/>
                  <a:gd name="connsiteX14" fmla="*/ 4614865 w 7550314"/>
                  <a:gd name="connsiteY14" fmla="*/ 77118 h 6376148"/>
                  <a:gd name="connsiteX15" fmla="*/ 4526730 w 7550314"/>
                  <a:gd name="connsiteY15" fmla="*/ 55084 h 6376148"/>
                  <a:gd name="connsiteX16" fmla="*/ 4493680 w 7550314"/>
                  <a:gd name="connsiteY16" fmla="*/ 44067 h 6376148"/>
                  <a:gd name="connsiteX17" fmla="*/ 4427579 w 7550314"/>
                  <a:gd name="connsiteY17" fmla="*/ 33050 h 6376148"/>
                  <a:gd name="connsiteX18" fmla="*/ 4350461 w 7550314"/>
                  <a:gd name="connsiteY18" fmla="*/ 11017 h 6376148"/>
                  <a:gd name="connsiteX19" fmla="*/ 4295376 w 7550314"/>
                  <a:gd name="connsiteY19" fmla="*/ 0 h 6376148"/>
                  <a:gd name="connsiteX20" fmla="*/ 913198 w 7550314"/>
                  <a:gd name="connsiteY20" fmla="*/ 11017 h 6376148"/>
                  <a:gd name="connsiteX21" fmla="*/ 836080 w 7550314"/>
                  <a:gd name="connsiteY21" fmla="*/ 33050 h 6376148"/>
                  <a:gd name="connsiteX22" fmla="*/ 769979 w 7550314"/>
                  <a:gd name="connsiteY22" fmla="*/ 44067 h 6376148"/>
                  <a:gd name="connsiteX23" fmla="*/ 571675 w 7550314"/>
                  <a:gd name="connsiteY23" fmla="*/ 55084 h 6376148"/>
                  <a:gd name="connsiteX24" fmla="*/ 494557 w 7550314"/>
                  <a:gd name="connsiteY24" fmla="*/ 77118 h 6376148"/>
                  <a:gd name="connsiteX25" fmla="*/ 461506 w 7550314"/>
                  <a:gd name="connsiteY25" fmla="*/ 88135 h 6376148"/>
                  <a:gd name="connsiteX26" fmla="*/ 428456 w 7550314"/>
                  <a:gd name="connsiteY26" fmla="*/ 121185 h 6376148"/>
                  <a:gd name="connsiteX27" fmla="*/ 395405 w 7550314"/>
                  <a:gd name="connsiteY27" fmla="*/ 132202 h 6376148"/>
                  <a:gd name="connsiteX28" fmla="*/ 384388 w 7550314"/>
                  <a:gd name="connsiteY28" fmla="*/ 187286 h 6376148"/>
                  <a:gd name="connsiteX29" fmla="*/ 362355 w 7550314"/>
                  <a:gd name="connsiteY29" fmla="*/ 253388 h 6376148"/>
                  <a:gd name="connsiteX30" fmla="*/ 329304 w 7550314"/>
                  <a:gd name="connsiteY30" fmla="*/ 352539 h 6376148"/>
                  <a:gd name="connsiteX31" fmla="*/ 318287 w 7550314"/>
                  <a:gd name="connsiteY31" fmla="*/ 385590 h 6376148"/>
                  <a:gd name="connsiteX32" fmla="*/ 307270 w 7550314"/>
                  <a:gd name="connsiteY32" fmla="*/ 418641 h 6376148"/>
                  <a:gd name="connsiteX33" fmla="*/ 296253 w 7550314"/>
                  <a:gd name="connsiteY33" fmla="*/ 462708 h 6376148"/>
                  <a:gd name="connsiteX34" fmla="*/ 307270 w 7550314"/>
                  <a:gd name="connsiteY34" fmla="*/ 1498294 h 6376148"/>
                  <a:gd name="connsiteX35" fmla="*/ 318287 w 7550314"/>
                  <a:gd name="connsiteY35" fmla="*/ 1542361 h 6376148"/>
                  <a:gd name="connsiteX36" fmla="*/ 373371 w 7550314"/>
                  <a:gd name="connsiteY36" fmla="*/ 1630496 h 6376148"/>
                  <a:gd name="connsiteX37" fmla="*/ 461506 w 7550314"/>
                  <a:gd name="connsiteY37" fmla="*/ 1553378 h 6376148"/>
                  <a:gd name="connsiteX38" fmla="*/ 505574 w 7550314"/>
                  <a:gd name="connsiteY38" fmla="*/ 1454226 h 6376148"/>
                  <a:gd name="connsiteX39" fmla="*/ 571675 w 7550314"/>
                  <a:gd name="connsiteY39" fmla="*/ 1432192 h 6376148"/>
                  <a:gd name="connsiteX40" fmla="*/ 869130 w 7550314"/>
                  <a:gd name="connsiteY40" fmla="*/ 1421176 h 6376148"/>
                  <a:gd name="connsiteX41" fmla="*/ 880147 w 7550314"/>
                  <a:gd name="connsiteY41" fmla="*/ 1299990 h 6376148"/>
                  <a:gd name="connsiteX42" fmla="*/ 913198 w 7550314"/>
                  <a:gd name="connsiteY42" fmla="*/ 1277956 h 6376148"/>
                  <a:gd name="connsiteX43" fmla="*/ 979299 w 7550314"/>
                  <a:gd name="connsiteY43" fmla="*/ 1322024 h 6376148"/>
                  <a:gd name="connsiteX44" fmla="*/ 1056417 w 7550314"/>
                  <a:gd name="connsiteY44" fmla="*/ 1377108 h 6376148"/>
                  <a:gd name="connsiteX45" fmla="*/ 1122518 w 7550314"/>
                  <a:gd name="connsiteY45" fmla="*/ 1399142 h 6376148"/>
                  <a:gd name="connsiteX46" fmla="*/ 1155569 w 7550314"/>
                  <a:gd name="connsiteY46" fmla="*/ 1410159 h 6376148"/>
                  <a:gd name="connsiteX47" fmla="*/ 1177603 w 7550314"/>
                  <a:gd name="connsiteY47" fmla="*/ 1443209 h 6376148"/>
                  <a:gd name="connsiteX48" fmla="*/ 1188620 w 7550314"/>
                  <a:gd name="connsiteY48" fmla="*/ 1498294 h 6376148"/>
                  <a:gd name="connsiteX49" fmla="*/ 1254721 w 7550314"/>
                  <a:gd name="connsiteY49" fmla="*/ 1520327 h 6376148"/>
                  <a:gd name="connsiteX50" fmla="*/ 1309805 w 7550314"/>
                  <a:gd name="connsiteY50" fmla="*/ 1509311 h 6376148"/>
                  <a:gd name="connsiteX51" fmla="*/ 1342856 w 7550314"/>
                  <a:gd name="connsiteY51" fmla="*/ 1498294 h 6376148"/>
                  <a:gd name="connsiteX52" fmla="*/ 1386923 w 7550314"/>
                  <a:gd name="connsiteY52" fmla="*/ 1487277 h 6376148"/>
                  <a:gd name="connsiteX53" fmla="*/ 1442008 w 7550314"/>
                  <a:gd name="connsiteY53" fmla="*/ 1476260 h 6376148"/>
                  <a:gd name="connsiteX54" fmla="*/ 1541159 w 7550314"/>
                  <a:gd name="connsiteY54" fmla="*/ 1443209 h 6376148"/>
                  <a:gd name="connsiteX55" fmla="*/ 1574210 w 7550314"/>
                  <a:gd name="connsiteY55" fmla="*/ 1432192 h 6376148"/>
                  <a:gd name="connsiteX56" fmla="*/ 1596244 w 7550314"/>
                  <a:gd name="connsiteY56" fmla="*/ 1399142 h 6376148"/>
                  <a:gd name="connsiteX57" fmla="*/ 1662345 w 7550314"/>
                  <a:gd name="connsiteY57" fmla="*/ 1377108 h 6376148"/>
                  <a:gd name="connsiteX58" fmla="*/ 1695395 w 7550314"/>
                  <a:gd name="connsiteY58" fmla="*/ 1355074 h 6376148"/>
                  <a:gd name="connsiteX59" fmla="*/ 2279289 w 7550314"/>
                  <a:gd name="connsiteY59" fmla="*/ 1322024 h 6376148"/>
                  <a:gd name="connsiteX60" fmla="*/ 2290306 w 7550314"/>
                  <a:gd name="connsiteY60" fmla="*/ 870332 h 6376148"/>
                  <a:gd name="connsiteX61" fmla="*/ 2323357 w 7550314"/>
                  <a:gd name="connsiteY61" fmla="*/ 793214 h 6376148"/>
                  <a:gd name="connsiteX62" fmla="*/ 2356408 w 7550314"/>
                  <a:gd name="connsiteY62" fmla="*/ 782197 h 6376148"/>
                  <a:gd name="connsiteX63" fmla="*/ 2367424 w 7550314"/>
                  <a:gd name="connsiteY63" fmla="*/ 815248 h 6376148"/>
                  <a:gd name="connsiteX64" fmla="*/ 2411492 w 7550314"/>
                  <a:gd name="connsiteY64" fmla="*/ 881349 h 6376148"/>
                  <a:gd name="connsiteX65" fmla="*/ 2477593 w 7550314"/>
                  <a:gd name="connsiteY65" fmla="*/ 837282 h 6376148"/>
                  <a:gd name="connsiteX66" fmla="*/ 2587762 w 7550314"/>
                  <a:gd name="connsiteY66" fmla="*/ 749147 h 6376148"/>
                  <a:gd name="connsiteX67" fmla="*/ 2653863 w 7550314"/>
                  <a:gd name="connsiteY67" fmla="*/ 694062 h 6376148"/>
                  <a:gd name="connsiteX68" fmla="*/ 2697930 w 7550314"/>
                  <a:gd name="connsiteY68" fmla="*/ 683045 h 6376148"/>
                  <a:gd name="connsiteX69" fmla="*/ 2753015 w 7550314"/>
                  <a:gd name="connsiteY69" fmla="*/ 694062 h 6376148"/>
                  <a:gd name="connsiteX70" fmla="*/ 2730981 w 7550314"/>
                  <a:gd name="connsiteY70" fmla="*/ 815248 h 6376148"/>
                  <a:gd name="connsiteX71" fmla="*/ 2775048 w 7550314"/>
                  <a:gd name="connsiteY71" fmla="*/ 837282 h 6376148"/>
                  <a:gd name="connsiteX72" fmla="*/ 2808099 w 7550314"/>
                  <a:gd name="connsiteY72" fmla="*/ 859315 h 6376148"/>
                  <a:gd name="connsiteX73" fmla="*/ 2841150 w 7550314"/>
                  <a:gd name="connsiteY73" fmla="*/ 870332 h 6376148"/>
                  <a:gd name="connsiteX74" fmla="*/ 2874200 w 7550314"/>
                  <a:gd name="connsiteY74" fmla="*/ 892366 h 6376148"/>
                  <a:gd name="connsiteX75" fmla="*/ 2907251 w 7550314"/>
                  <a:gd name="connsiteY75" fmla="*/ 903383 h 6376148"/>
                  <a:gd name="connsiteX76" fmla="*/ 2929285 w 7550314"/>
                  <a:gd name="connsiteY76" fmla="*/ 936433 h 6376148"/>
                  <a:gd name="connsiteX77" fmla="*/ 2918268 w 7550314"/>
                  <a:gd name="connsiteY77" fmla="*/ 969484 h 6376148"/>
                  <a:gd name="connsiteX78" fmla="*/ 2984369 w 7550314"/>
                  <a:gd name="connsiteY78" fmla="*/ 1013551 h 6376148"/>
                  <a:gd name="connsiteX79" fmla="*/ 3006403 w 7550314"/>
                  <a:gd name="connsiteY79" fmla="*/ 1046602 h 6376148"/>
                  <a:gd name="connsiteX80" fmla="*/ 3017420 w 7550314"/>
                  <a:gd name="connsiteY80" fmla="*/ 1090670 h 6376148"/>
                  <a:gd name="connsiteX81" fmla="*/ 3028436 w 7550314"/>
                  <a:gd name="connsiteY81" fmla="*/ 1123720 h 6376148"/>
                  <a:gd name="connsiteX82" fmla="*/ 3039453 w 7550314"/>
                  <a:gd name="connsiteY82" fmla="*/ 1167788 h 6376148"/>
                  <a:gd name="connsiteX83" fmla="*/ 3138605 w 7550314"/>
                  <a:gd name="connsiteY83" fmla="*/ 1178805 h 6376148"/>
                  <a:gd name="connsiteX84" fmla="*/ 3171656 w 7550314"/>
                  <a:gd name="connsiteY84" fmla="*/ 1189821 h 6376148"/>
                  <a:gd name="connsiteX85" fmla="*/ 3171656 w 7550314"/>
                  <a:gd name="connsiteY85" fmla="*/ 1266939 h 6376148"/>
                  <a:gd name="connsiteX86" fmla="*/ 3138605 w 7550314"/>
                  <a:gd name="connsiteY86" fmla="*/ 1277956 h 6376148"/>
                  <a:gd name="connsiteX87" fmla="*/ 2951318 w 7550314"/>
                  <a:gd name="connsiteY87" fmla="*/ 1288973 h 6376148"/>
                  <a:gd name="connsiteX88" fmla="*/ 2940302 w 7550314"/>
                  <a:gd name="connsiteY88" fmla="*/ 1322024 h 6376148"/>
                  <a:gd name="connsiteX89" fmla="*/ 2951318 w 7550314"/>
                  <a:gd name="connsiteY89" fmla="*/ 1355074 h 6376148"/>
                  <a:gd name="connsiteX90" fmla="*/ 3006403 w 7550314"/>
                  <a:gd name="connsiteY90" fmla="*/ 1432192 h 6376148"/>
                  <a:gd name="connsiteX91" fmla="*/ 3039453 w 7550314"/>
                  <a:gd name="connsiteY91" fmla="*/ 1454226 h 6376148"/>
                  <a:gd name="connsiteX92" fmla="*/ 3116571 w 7550314"/>
                  <a:gd name="connsiteY92" fmla="*/ 1520327 h 6376148"/>
                  <a:gd name="connsiteX93" fmla="*/ 3182673 w 7550314"/>
                  <a:gd name="connsiteY93" fmla="*/ 1564395 h 6376148"/>
                  <a:gd name="connsiteX94" fmla="*/ 3226740 w 7550314"/>
                  <a:gd name="connsiteY94" fmla="*/ 1586429 h 6376148"/>
                  <a:gd name="connsiteX95" fmla="*/ 3292841 w 7550314"/>
                  <a:gd name="connsiteY95" fmla="*/ 1608462 h 6376148"/>
                  <a:gd name="connsiteX96" fmla="*/ 3259791 w 7550314"/>
                  <a:gd name="connsiteY96" fmla="*/ 1630496 h 6376148"/>
                  <a:gd name="connsiteX97" fmla="*/ 3160639 w 7550314"/>
                  <a:gd name="connsiteY97" fmla="*/ 1608462 h 6376148"/>
                  <a:gd name="connsiteX98" fmla="*/ 3105555 w 7550314"/>
                  <a:gd name="connsiteY98" fmla="*/ 1597445 h 6376148"/>
                  <a:gd name="connsiteX99" fmla="*/ 3039453 w 7550314"/>
                  <a:gd name="connsiteY99" fmla="*/ 1575412 h 6376148"/>
                  <a:gd name="connsiteX100" fmla="*/ 2951318 w 7550314"/>
                  <a:gd name="connsiteY100" fmla="*/ 1553378 h 6376148"/>
                  <a:gd name="connsiteX101" fmla="*/ 2907251 w 7550314"/>
                  <a:gd name="connsiteY101" fmla="*/ 1542361 h 6376148"/>
                  <a:gd name="connsiteX102" fmla="*/ 2874200 w 7550314"/>
                  <a:gd name="connsiteY102" fmla="*/ 1531344 h 6376148"/>
                  <a:gd name="connsiteX103" fmla="*/ 2730981 w 7550314"/>
                  <a:gd name="connsiteY103" fmla="*/ 1542361 h 6376148"/>
                  <a:gd name="connsiteX104" fmla="*/ 2764032 w 7550314"/>
                  <a:gd name="connsiteY104" fmla="*/ 1564395 h 6376148"/>
                  <a:gd name="connsiteX105" fmla="*/ 2918268 w 7550314"/>
                  <a:gd name="connsiteY105" fmla="*/ 1575412 h 6376148"/>
                  <a:gd name="connsiteX106" fmla="*/ 3017420 w 7550314"/>
                  <a:gd name="connsiteY106" fmla="*/ 1641513 h 6376148"/>
                  <a:gd name="connsiteX107" fmla="*/ 3050470 w 7550314"/>
                  <a:gd name="connsiteY107" fmla="*/ 1663547 h 6376148"/>
                  <a:gd name="connsiteX108" fmla="*/ 3039453 w 7550314"/>
                  <a:gd name="connsiteY108" fmla="*/ 1949985 h 6376148"/>
                  <a:gd name="connsiteX109" fmla="*/ 3006403 w 7550314"/>
                  <a:gd name="connsiteY109" fmla="*/ 1961002 h 6376148"/>
                  <a:gd name="connsiteX110" fmla="*/ 2918268 w 7550314"/>
                  <a:gd name="connsiteY110" fmla="*/ 1983036 h 6376148"/>
                  <a:gd name="connsiteX111" fmla="*/ 2852167 w 7550314"/>
                  <a:gd name="connsiteY111" fmla="*/ 2005070 h 6376148"/>
                  <a:gd name="connsiteX112" fmla="*/ 2863183 w 7550314"/>
                  <a:gd name="connsiteY112" fmla="*/ 2115238 h 6376148"/>
                  <a:gd name="connsiteX113" fmla="*/ 2896234 w 7550314"/>
                  <a:gd name="connsiteY113" fmla="*/ 2148289 h 6376148"/>
                  <a:gd name="connsiteX114" fmla="*/ 2929285 w 7550314"/>
                  <a:gd name="connsiteY114" fmla="*/ 2170323 h 6376148"/>
                  <a:gd name="connsiteX115" fmla="*/ 2995386 w 7550314"/>
                  <a:gd name="connsiteY115" fmla="*/ 2214390 h 6376148"/>
                  <a:gd name="connsiteX116" fmla="*/ 3017420 w 7550314"/>
                  <a:gd name="connsiteY116" fmla="*/ 2247441 h 6376148"/>
                  <a:gd name="connsiteX117" fmla="*/ 3050470 w 7550314"/>
                  <a:gd name="connsiteY117" fmla="*/ 2269474 h 6376148"/>
                  <a:gd name="connsiteX118" fmla="*/ 3061487 w 7550314"/>
                  <a:gd name="connsiteY118" fmla="*/ 2302525 h 6376148"/>
                  <a:gd name="connsiteX119" fmla="*/ 3050470 w 7550314"/>
                  <a:gd name="connsiteY119" fmla="*/ 2500829 h 6376148"/>
                  <a:gd name="connsiteX120" fmla="*/ 3270808 w 7550314"/>
                  <a:gd name="connsiteY120" fmla="*/ 2522862 h 6376148"/>
                  <a:gd name="connsiteX121" fmla="*/ 4185208 w 7550314"/>
                  <a:gd name="connsiteY121" fmla="*/ 2511845 h 6376148"/>
                  <a:gd name="connsiteX122" fmla="*/ 4339068 w 7550314"/>
                  <a:gd name="connsiteY122" fmla="*/ 2291508 h 6376148"/>
                  <a:gd name="connsiteX123" fmla="*/ 4251309 w 7550314"/>
                  <a:gd name="connsiteY123" fmla="*/ 2247441 h 6376148"/>
                  <a:gd name="connsiteX124" fmla="*/ 4355733 w 7550314"/>
                  <a:gd name="connsiteY124" fmla="*/ 2214390 h 6376148"/>
                  <a:gd name="connsiteX125" fmla="*/ 4350461 w 7550314"/>
                  <a:gd name="connsiteY125" fmla="*/ 2192356 h 6376148"/>
                  <a:gd name="connsiteX126" fmla="*/ 4427579 w 7550314"/>
                  <a:gd name="connsiteY126" fmla="*/ 2137272 h 6376148"/>
                  <a:gd name="connsiteX127" fmla="*/ 4460629 w 7550314"/>
                  <a:gd name="connsiteY127" fmla="*/ 2126255 h 6376148"/>
                  <a:gd name="connsiteX128" fmla="*/ 4471646 w 7550314"/>
                  <a:gd name="connsiteY128" fmla="*/ 2093205 h 6376148"/>
                  <a:gd name="connsiteX129" fmla="*/ 4460629 w 7550314"/>
                  <a:gd name="connsiteY129" fmla="*/ 1806766 h 6376148"/>
                  <a:gd name="connsiteX130" fmla="*/ 4449612 w 7550314"/>
                  <a:gd name="connsiteY130" fmla="*/ 1773715 h 6376148"/>
                  <a:gd name="connsiteX131" fmla="*/ 4416562 w 7550314"/>
                  <a:gd name="connsiteY131" fmla="*/ 1751682 h 6376148"/>
                  <a:gd name="connsiteX132" fmla="*/ 4339444 w 7550314"/>
                  <a:gd name="connsiteY132" fmla="*/ 1696597 h 6376148"/>
                  <a:gd name="connsiteX133" fmla="*/ 4284359 w 7550314"/>
                  <a:gd name="connsiteY133" fmla="*/ 1597445 h 6376148"/>
                  <a:gd name="connsiteX134" fmla="*/ 4262326 w 7550314"/>
                  <a:gd name="connsiteY134" fmla="*/ 1564395 h 6376148"/>
                  <a:gd name="connsiteX135" fmla="*/ 4240292 w 7550314"/>
                  <a:gd name="connsiteY135" fmla="*/ 1498294 h 6376148"/>
                  <a:gd name="connsiteX136" fmla="*/ 4273342 w 7550314"/>
                  <a:gd name="connsiteY136" fmla="*/ 1366091 h 6376148"/>
                  <a:gd name="connsiteX137" fmla="*/ 4306393 w 7550314"/>
                  <a:gd name="connsiteY137" fmla="*/ 1299990 h 6376148"/>
                  <a:gd name="connsiteX138" fmla="*/ 4339444 w 7550314"/>
                  <a:gd name="connsiteY138" fmla="*/ 1288973 h 6376148"/>
                  <a:gd name="connsiteX139" fmla="*/ 4372494 w 7550314"/>
                  <a:gd name="connsiteY139" fmla="*/ 1266939 h 6376148"/>
                  <a:gd name="connsiteX140" fmla="*/ 4405545 w 7550314"/>
                  <a:gd name="connsiteY140" fmla="*/ 1200838 h 6376148"/>
                  <a:gd name="connsiteX141" fmla="*/ 4416562 w 7550314"/>
                  <a:gd name="connsiteY141" fmla="*/ 969484 h 6376148"/>
                  <a:gd name="connsiteX142" fmla="*/ 4427579 w 7550314"/>
                  <a:gd name="connsiteY142" fmla="*/ 936433 h 6376148"/>
                  <a:gd name="connsiteX143" fmla="*/ 4471646 w 7550314"/>
                  <a:gd name="connsiteY143" fmla="*/ 870332 h 6376148"/>
                  <a:gd name="connsiteX144" fmla="*/ 4493680 w 7550314"/>
                  <a:gd name="connsiteY144" fmla="*/ 837282 h 6376148"/>
                  <a:gd name="connsiteX145" fmla="*/ 4559781 w 7550314"/>
                  <a:gd name="connsiteY145" fmla="*/ 793214 h 6376148"/>
                  <a:gd name="connsiteX146" fmla="*/ 4581815 w 7550314"/>
                  <a:gd name="connsiteY146" fmla="*/ 760164 h 6376148"/>
                  <a:gd name="connsiteX147" fmla="*/ 4647916 w 7550314"/>
                  <a:gd name="connsiteY147" fmla="*/ 716096 h 6376148"/>
                  <a:gd name="connsiteX148" fmla="*/ 5000456 w 7550314"/>
                  <a:gd name="connsiteY148" fmla="*/ 694062 h 6376148"/>
                  <a:gd name="connsiteX149" fmla="*/ 5033506 w 7550314"/>
                  <a:gd name="connsiteY149" fmla="*/ 672029 h 6376148"/>
                  <a:gd name="connsiteX150" fmla="*/ 5055540 w 7550314"/>
                  <a:gd name="connsiteY150" fmla="*/ 605927 h 6376148"/>
                  <a:gd name="connsiteX151" fmla="*/ 5121641 w 7550314"/>
                  <a:gd name="connsiteY151" fmla="*/ 583894 h 6376148"/>
                  <a:gd name="connsiteX152" fmla="*/ 5154692 w 7550314"/>
                  <a:gd name="connsiteY152" fmla="*/ 572877 h 6376148"/>
                  <a:gd name="connsiteX153" fmla="*/ 5562316 w 7550314"/>
                  <a:gd name="connsiteY153" fmla="*/ 583894 h 6376148"/>
                  <a:gd name="connsiteX154" fmla="*/ 5595367 w 7550314"/>
                  <a:gd name="connsiteY154" fmla="*/ 594911 h 6376148"/>
                  <a:gd name="connsiteX155" fmla="*/ 5694518 w 7550314"/>
                  <a:gd name="connsiteY155" fmla="*/ 605927 h 6376148"/>
                  <a:gd name="connsiteX156" fmla="*/ 5760620 w 7550314"/>
                  <a:gd name="connsiteY156" fmla="*/ 627961 h 6376148"/>
                  <a:gd name="connsiteX157" fmla="*/ 5837738 w 7550314"/>
                  <a:gd name="connsiteY157" fmla="*/ 649995 h 6376148"/>
                  <a:gd name="connsiteX158" fmla="*/ 5903839 w 7550314"/>
                  <a:gd name="connsiteY158" fmla="*/ 683045 h 6376148"/>
                  <a:gd name="connsiteX159" fmla="*/ 5936889 w 7550314"/>
                  <a:gd name="connsiteY159" fmla="*/ 705079 h 6376148"/>
                  <a:gd name="connsiteX160" fmla="*/ 5969940 w 7550314"/>
                  <a:gd name="connsiteY160" fmla="*/ 738130 h 6376148"/>
                  <a:gd name="connsiteX161" fmla="*/ 6025024 w 7550314"/>
                  <a:gd name="connsiteY161" fmla="*/ 749147 h 6376148"/>
                  <a:gd name="connsiteX162" fmla="*/ 6036041 w 7550314"/>
                  <a:gd name="connsiteY162" fmla="*/ 804231 h 6376148"/>
                  <a:gd name="connsiteX163" fmla="*/ 6047058 w 7550314"/>
                  <a:gd name="connsiteY163" fmla="*/ 837282 h 6376148"/>
                  <a:gd name="connsiteX164" fmla="*/ 6080109 w 7550314"/>
                  <a:gd name="connsiteY164" fmla="*/ 815248 h 6376148"/>
                  <a:gd name="connsiteX165" fmla="*/ 6146210 w 7550314"/>
                  <a:gd name="connsiteY165" fmla="*/ 793214 h 6376148"/>
                  <a:gd name="connsiteX166" fmla="*/ 6190277 w 7550314"/>
                  <a:gd name="connsiteY166" fmla="*/ 892366 h 6376148"/>
                  <a:gd name="connsiteX167" fmla="*/ 6201294 w 7550314"/>
                  <a:gd name="connsiteY167" fmla="*/ 925417 h 6376148"/>
                  <a:gd name="connsiteX168" fmla="*/ 6289429 w 7550314"/>
                  <a:gd name="connsiteY168" fmla="*/ 958467 h 6376148"/>
                  <a:gd name="connsiteX169" fmla="*/ 6410615 w 7550314"/>
                  <a:gd name="connsiteY169" fmla="*/ 991518 h 6376148"/>
                  <a:gd name="connsiteX170" fmla="*/ 6443665 w 7550314"/>
                  <a:gd name="connsiteY170" fmla="*/ 1002535 h 6376148"/>
                  <a:gd name="connsiteX171" fmla="*/ 6465699 w 7550314"/>
                  <a:gd name="connsiteY171" fmla="*/ 1035585 h 6376148"/>
                  <a:gd name="connsiteX172" fmla="*/ 6498750 w 7550314"/>
                  <a:gd name="connsiteY172" fmla="*/ 1057619 h 6376148"/>
                  <a:gd name="connsiteX173" fmla="*/ 6553834 w 7550314"/>
                  <a:gd name="connsiteY173" fmla="*/ 1167788 h 6376148"/>
                  <a:gd name="connsiteX174" fmla="*/ 6520783 w 7550314"/>
                  <a:gd name="connsiteY174" fmla="*/ 1178805 h 6376148"/>
                  <a:gd name="connsiteX175" fmla="*/ 6399598 w 7550314"/>
                  <a:gd name="connsiteY175" fmla="*/ 1189821 h 6376148"/>
                  <a:gd name="connsiteX176" fmla="*/ 6432648 w 7550314"/>
                  <a:gd name="connsiteY176" fmla="*/ 1222872 h 6376148"/>
                  <a:gd name="connsiteX177" fmla="*/ 6476716 w 7550314"/>
                  <a:gd name="connsiteY177" fmla="*/ 1244906 h 6376148"/>
                  <a:gd name="connsiteX178" fmla="*/ 6520783 w 7550314"/>
                  <a:gd name="connsiteY178" fmla="*/ 1277956 h 6376148"/>
                  <a:gd name="connsiteX179" fmla="*/ 6542817 w 7550314"/>
                  <a:gd name="connsiteY179" fmla="*/ 1311007 h 6376148"/>
                  <a:gd name="connsiteX180" fmla="*/ 6608918 w 7550314"/>
                  <a:gd name="connsiteY180" fmla="*/ 1366091 h 6376148"/>
                  <a:gd name="connsiteX181" fmla="*/ 6619935 w 7550314"/>
                  <a:gd name="connsiteY181" fmla="*/ 1432192 h 6376148"/>
                  <a:gd name="connsiteX182" fmla="*/ 6630952 w 7550314"/>
                  <a:gd name="connsiteY182" fmla="*/ 1465243 h 6376148"/>
                  <a:gd name="connsiteX183" fmla="*/ 6664003 w 7550314"/>
                  <a:gd name="connsiteY183" fmla="*/ 1597445 h 6376148"/>
                  <a:gd name="connsiteX184" fmla="*/ 6697053 w 7550314"/>
                  <a:gd name="connsiteY184" fmla="*/ 1619479 h 6376148"/>
                  <a:gd name="connsiteX185" fmla="*/ 6741121 w 7550314"/>
                  <a:gd name="connsiteY185" fmla="*/ 1685580 h 6376148"/>
                  <a:gd name="connsiteX186" fmla="*/ 6763155 w 7550314"/>
                  <a:gd name="connsiteY186" fmla="*/ 1718631 h 6376148"/>
                  <a:gd name="connsiteX187" fmla="*/ 6763155 w 7550314"/>
                  <a:gd name="connsiteY187" fmla="*/ 1795749 h 6376148"/>
                  <a:gd name="connsiteX188" fmla="*/ 6752138 w 7550314"/>
                  <a:gd name="connsiteY188" fmla="*/ 1762698 h 6376148"/>
                  <a:gd name="connsiteX189" fmla="*/ 6719087 w 7550314"/>
                  <a:gd name="connsiteY189" fmla="*/ 1729648 h 6376148"/>
                  <a:gd name="connsiteX190" fmla="*/ 6708070 w 7550314"/>
                  <a:gd name="connsiteY190" fmla="*/ 1696597 h 6376148"/>
                  <a:gd name="connsiteX191" fmla="*/ 6664003 w 7550314"/>
                  <a:gd name="connsiteY191" fmla="*/ 1630496 h 6376148"/>
                  <a:gd name="connsiteX192" fmla="*/ 6652986 w 7550314"/>
                  <a:gd name="connsiteY192" fmla="*/ 1597445 h 6376148"/>
                  <a:gd name="connsiteX193" fmla="*/ 6664003 w 7550314"/>
                  <a:gd name="connsiteY193" fmla="*/ 1839817 h 6376148"/>
                  <a:gd name="connsiteX194" fmla="*/ 6675020 w 7550314"/>
                  <a:gd name="connsiteY194" fmla="*/ 1872867 h 6376148"/>
                  <a:gd name="connsiteX195" fmla="*/ 6697053 w 7550314"/>
                  <a:gd name="connsiteY195" fmla="*/ 1905918 h 6376148"/>
                  <a:gd name="connsiteX196" fmla="*/ 6719087 w 7550314"/>
                  <a:gd name="connsiteY196" fmla="*/ 2049137 h 6376148"/>
                  <a:gd name="connsiteX197" fmla="*/ 6741121 w 7550314"/>
                  <a:gd name="connsiteY197" fmla="*/ 2082188 h 6376148"/>
                  <a:gd name="connsiteX198" fmla="*/ 6719087 w 7550314"/>
                  <a:gd name="connsiteY198" fmla="*/ 2115238 h 6376148"/>
                  <a:gd name="connsiteX199" fmla="*/ 6675020 w 7550314"/>
                  <a:gd name="connsiteY199" fmla="*/ 2159306 h 6376148"/>
                  <a:gd name="connsiteX200" fmla="*/ 6697053 w 7550314"/>
                  <a:gd name="connsiteY200" fmla="*/ 2192356 h 6376148"/>
                  <a:gd name="connsiteX201" fmla="*/ 6730104 w 7550314"/>
                  <a:gd name="connsiteY201" fmla="*/ 2203373 h 6376148"/>
                  <a:gd name="connsiteX202" fmla="*/ 6763155 w 7550314"/>
                  <a:gd name="connsiteY202" fmla="*/ 2225407 h 6376148"/>
                  <a:gd name="connsiteX203" fmla="*/ 6818239 w 7550314"/>
                  <a:gd name="connsiteY203" fmla="*/ 2269474 h 6376148"/>
                  <a:gd name="connsiteX204" fmla="*/ 6840273 w 7550314"/>
                  <a:gd name="connsiteY204" fmla="*/ 2302525 h 6376148"/>
                  <a:gd name="connsiteX205" fmla="*/ 6917391 w 7550314"/>
                  <a:gd name="connsiteY205" fmla="*/ 2357609 h 6376148"/>
                  <a:gd name="connsiteX206" fmla="*/ 6939424 w 7550314"/>
                  <a:gd name="connsiteY206" fmla="*/ 2390660 h 6376148"/>
                  <a:gd name="connsiteX207" fmla="*/ 6961458 w 7550314"/>
                  <a:gd name="connsiteY207" fmla="*/ 2456761 h 6376148"/>
                  <a:gd name="connsiteX208" fmla="*/ 7005526 w 7550314"/>
                  <a:gd name="connsiteY208" fmla="*/ 2522862 h 6376148"/>
                  <a:gd name="connsiteX209" fmla="*/ 6950441 w 7550314"/>
                  <a:gd name="connsiteY209" fmla="*/ 2644048 h 6376148"/>
                  <a:gd name="connsiteX210" fmla="*/ 6917391 w 7550314"/>
                  <a:gd name="connsiteY210" fmla="*/ 2666082 h 6376148"/>
                  <a:gd name="connsiteX211" fmla="*/ 6851289 w 7550314"/>
                  <a:gd name="connsiteY211" fmla="*/ 2732183 h 6376148"/>
                  <a:gd name="connsiteX212" fmla="*/ 6785188 w 7550314"/>
                  <a:gd name="connsiteY212" fmla="*/ 2765233 h 6376148"/>
                  <a:gd name="connsiteX213" fmla="*/ 6741121 w 7550314"/>
                  <a:gd name="connsiteY213" fmla="*/ 2831335 h 6376148"/>
                  <a:gd name="connsiteX214" fmla="*/ 6697053 w 7550314"/>
                  <a:gd name="connsiteY214" fmla="*/ 2897436 h 6376148"/>
                  <a:gd name="connsiteX215" fmla="*/ 6664003 w 7550314"/>
                  <a:gd name="connsiteY215" fmla="*/ 2963537 h 6376148"/>
                  <a:gd name="connsiteX216" fmla="*/ 6641969 w 7550314"/>
                  <a:gd name="connsiteY216" fmla="*/ 2996588 h 6376148"/>
                  <a:gd name="connsiteX217" fmla="*/ 6675020 w 7550314"/>
                  <a:gd name="connsiteY217" fmla="*/ 3007605 h 6376148"/>
                  <a:gd name="connsiteX218" fmla="*/ 6630952 w 7550314"/>
                  <a:gd name="connsiteY218" fmla="*/ 3415229 h 6376148"/>
                  <a:gd name="connsiteX219" fmla="*/ 6664003 w 7550314"/>
                  <a:gd name="connsiteY219" fmla="*/ 3558448 h 6376148"/>
                  <a:gd name="connsiteX220" fmla="*/ 6664003 w 7550314"/>
                  <a:gd name="connsiteY220" fmla="*/ 3558448 h 6376148"/>
                  <a:gd name="connsiteX221" fmla="*/ 6675020 w 7550314"/>
                  <a:gd name="connsiteY221" fmla="*/ 3613532 h 6376148"/>
                  <a:gd name="connsiteX222" fmla="*/ 6686036 w 7550314"/>
                  <a:gd name="connsiteY222" fmla="*/ 3657600 h 6376148"/>
                  <a:gd name="connsiteX223" fmla="*/ 6697053 w 7550314"/>
                  <a:gd name="connsiteY223" fmla="*/ 3723701 h 6376148"/>
                  <a:gd name="connsiteX224" fmla="*/ 6719087 w 7550314"/>
                  <a:gd name="connsiteY224" fmla="*/ 3811836 h 6376148"/>
                  <a:gd name="connsiteX225" fmla="*/ 6730104 w 7550314"/>
                  <a:gd name="connsiteY225" fmla="*/ 3922005 h 6376148"/>
                  <a:gd name="connsiteX226" fmla="*/ 6752138 w 7550314"/>
                  <a:gd name="connsiteY226" fmla="*/ 4087258 h 6376148"/>
                  <a:gd name="connsiteX227" fmla="*/ 6785188 w 7550314"/>
                  <a:gd name="connsiteY227" fmla="*/ 4340645 h 6376148"/>
                  <a:gd name="connsiteX228" fmla="*/ 6796205 w 7550314"/>
                  <a:gd name="connsiteY228" fmla="*/ 4461831 h 6376148"/>
                  <a:gd name="connsiteX229" fmla="*/ 6818239 w 7550314"/>
                  <a:gd name="connsiteY229" fmla="*/ 4560983 h 6376148"/>
                  <a:gd name="connsiteX230" fmla="*/ 6829256 w 7550314"/>
                  <a:gd name="connsiteY230" fmla="*/ 4627084 h 6376148"/>
                  <a:gd name="connsiteX231" fmla="*/ 6862306 w 7550314"/>
                  <a:gd name="connsiteY231" fmla="*/ 4638101 h 6376148"/>
                  <a:gd name="connsiteX232" fmla="*/ 6895357 w 7550314"/>
                  <a:gd name="connsiteY232" fmla="*/ 4660135 h 6376148"/>
                  <a:gd name="connsiteX233" fmla="*/ 6994509 w 7550314"/>
                  <a:gd name="connsiteY233" fmla="*/ 4704202 h 6376148"/>
                  <a:gd name="connsiteX234" fmla="*/ 7049593 w 7550314"/>
                  <a:gd name="connsiteY234" fmla="*/ 4803354 h 6376148"/>
                  <a:gd name="connsiteX235" fmla="*/ 7082644 w 7550314"/>
                  <a:gd name="connsiteY235" fmla="*/ 4825388 h 6376148"/>
                  <a:gd name="connsiteX236" fmla="*/ 7104677 w 7550314"/>
                  <a:gd name="connsiteY236" fmla="*/ 4858438 h 6376148"/>
                  <a:gd name="connsiteX237" fmla="*/ 7104677 w 7550314"/>
                  <a:gd name="connsiteY237" fmla="*/ 4935556 h 6376148"/>
                  <a:gd name="connsiteX238" fmla="*/ 6708070 w 7550314"/>
                  <a:gd name="connsiteY238" fmla="*/ 4946573 h 6376148"/>
                  <a:gd name="connsiteX239" fmla="*/ 6608918 w 7550314"/>
                  <a:gd name="connsiteY239" fmla="*/ 4979624 h 6376148"/>
                  <a:gd name="connsiteX240" fmla="*/ 6575868 w 7550314"/>
                  <a:gd name="connsiteY240" fmla="*/ 4990641 h 6376148"/>
                  <a:gd name="connsiteX241" fmla="*/ 6355530 w 7550314"/>
                  <a:gd name="connsiteY241" fmla="*/ 5001658 h 6376148"/>
                  <a:gd name="connsiteX242" fmla="*/ 5936889 w 7550314"/>
                  <a:gd name="connsiteY242" fmla="*/ 5023691 h 6376148"/>
                  <a:gd name="connsiteX243" fmla="*/ 5848755 w 7550314"/>
                  <a:gd name="connsiteY243" fmla="*/ 5034708 h 6376148"/>
                  <a:gd name="connsiteX244" fmla="*/ 5033506 w 7550314"/>
                  <a:gd name="connsiteY244" fmla="*/ 5067759 h 6376148"/>
                  <a:gd name="connsiteX245" fmla="*/ 5044523 w 7550314"/>
                  <a:gd name="connsiteY245" fmla="*/ 5100809 h 6376148"/>
                  <a:gd name="connsiteX246" fmla="*/ 4625882 w 7550314"/>
                  <a:gd name="connsiteY246" fmla="*/ 5310130 h 6376148"/>
                  <a:gd name="connsiteX247" fmla="*/ 3986904 w 7550314"/>
                  <a:gd name="connsiteY247" fmla="*/ 5299113 h 6376148"/>
                  <a:gd name="connsiteX248" fmla="*/ 3920803 w 7550314"/>
                  <a:gd name="connsiteY248" fmla="*/ 5277079 h 6376148"/>
                  <a:gd name="connsiteX249" fmla="*/ 3876735 w 7550314"/>
                  <a:gd name="connsiteY249" fmla="*/ 5266062 h 6376148"/>
                  <a:gd name="connsiteX250" fmla="*/ 3733516 w 7550314"/>
                  <a:gd name="connsiteY250" fmla="*/ 5255045 h 6376148"/>
                  <a:gd name="connsiteX251" fmla="*/ 3582868 w 7550314"/>
                  <a:gd name="connsiteY251" fmla="*/ 5244029 h 6376148"/>
                  <a:gd name="connsiteX252" fmla="*/ 2730981 w 7550314"/>
                  <a:gd name="connsiteY252" fmla="*/ 5221995 h 6376148"/>
                  <a:gd name="connsiteX253" fmla="*/ 2697930 w 7550314"/>
                  <a:gd name="connsiteY253" fmla="*/ 5199961 h 6376148"/>
                  <a:gd name="connsiteX254" fmla="*/ 2631829 w 7550314"/>
                  <a:gd name="connsiteY254" fmla="*/ 5166911 h 6376148"/>
                  <a:gd name="connsiteX255" fmla="*/ 2598779 w 7550314"/>
                  <a:gd name="connsiteY255" fmla="*/ 5133860 h 6376148"/>
                  <a:gd name="connsiteX256" fmla="*/ 2565728 w 7550314"/>
                  <a:gd name="connsiteY256" fmla="*/ 5122843 h 6376148"/>
                  <a:gd name="connsiteX257" fmla="*/ 2499627 w 7550314"/>
                  <a:gd name="connsiteY257" fmla="*/ 5210611 h 6376148"/>
                  <a:gd name="connsiteX258" fmla="*/ 2246239 w 7550314"/>
                  <a:gd name="connsiteY258" fmla="*/ 5089792 h 6376148"/>
                  <a:gd name="connsiteX259" fmla="*/ 2202171 w 7550314"/>
                  <a:gd name="connsiteY259" fmla="*/ 5100809 h 6376148"/>
                  <a:gd name="connsiteX260" fmla="*/ 1981834 w 7550314"/>
                  <a:gd name="connsiteY260" fmla="*/ 5111826 h 6376148"/>
                  <a:gd name="connsiteX261" fmla="*/ 1023367 w 7550314"/>
                  <a:gd name="connsiteY261" fmla="*/ 5100809 h 6376148"/>
                  <a:gd name="connsiteX262" fmla="*/ 1001333 w 7550314"/>
                  <a:gd name="connsiteY262" fmla="*/ 5034708 h 6376148"/>
                  <a:gd name="connsiteX263" fmla="*/ 990316 w 7550314"/>
                  <a:gd name="connsiteY263" fmla="*/ 5001658 h 6376148"/>
                  <a:gd name="connsiteX264" fmla="*/ 979299 w 7550314"/>
                  <a:gd name="connsiteY264" fmla="*/ 4968607 h 6376148"/>
                  <a:gd name="connsiteX265" fmla="*/ 968282 w 7550314"/>
                  <a:gd name="connsiteY265" fmla="*/ 2699132 h 6376148"/>
                  <a:gd name="connsiteX266" fmla="*/ 913198 w 7550314"/>
                  <a:gd name="connsiteY266" fmla="*/ 2599980 h 6376148"/>
                  <a:gd name="connsiteX267" fmla="*/ 891164 w 7550314"/>
                  <a:gd name="connsiteY267" fmla="*/ 2566930 h 6376148"/>
                  <a:gd name="connsiteX268" fmla="*/ 880147 w 7550314"/>
                  <a:gd name="connsiteY268" fmla="*/ 2390660 h 6376148"/>
                  <a:gd name="connsiteX269" fmla="*/ 858114 w 7550314"/>
                  <a:gd name="connsiteY269" fmla="*/ 2357609 h 6376148"/>
                  <a:gd name="connsiteX270" fmla="*/ 880147 w 7550314"/>
                  <a:gd name="connsiteY270" fmla="*/ 2192356 h 6376148"/>
                  <a:gd name="connsiteX271" fmla="*/ 924215 w 7550314"/>
                  <a:gd name="connsiteY271" fmla="*/ 2126255 h 6376148"/>
                  <a:gd name="connsiteX272" fmla="*/ 935232 w 7550314"/>
                  <a:gd name="connsiteY272" fmla="*/ 2093205 h 6376148"/>
                  <a:gd name="connsiteX273" fmla="*/ 957265 w 7550314"/>
                  <a:gd name="connsiteY273" fmla="*/ 2060154 h 6376148"/>
                  <a:gd name="connsiteX274" fmla="*/ 979299 w 7550314"/>
                  <a:gd name="connsiteY274" fmla="*/ 1994053 h 6376148"/>
                  <a:gd name="connsiteX275" fmla="*/ 968282 w 7550314"/>
                  <a:gd name="connsiteY275" fmla="*/ 1938968 h 6376148"/>
                  <a:gd name="connsiteX276" fmla="*/ 935232 w 7550314"/>
                  <a:gd name="connsiteY276" fmla="*/ 1949985 h 6376148"/>
                  <a:gd name="connsiteX277" fmla="*/ 869130 w 7550314"/>
                  <a:gd name="connsiteY277" fmla="*/ 1983036 h 6376148"/>
                  <a:gd name="connsiteX278" fmla="*/ 758962 w 7550314"/>
                  <a:gd name="connsiteY278" fmla="*/ 1994053 h 6376148"/>
                  <a:gd name="connsiteX279" fmla="*/ 703877 w 7550314"/>
                  <a:gd name="connsiteY279" fmla="*/ 2005070 h 6376148"/>
                  <a:gd name="connsiteX280" fmla="*/ 659810 w 7550314"/>
                  <a:gd name="connsiteY280" fmla="*/ 2104221 h 6376148"/>
                  <a:gd name="connsiteX281" fmla="*/ 648793 w 7550314"/>
                  <a:gd name="connsiteY281" fmla="*/ 2137272 h 6376148"/>
                  <a:gd name="connsiteX282" fmla="*/ 615742 w 7550314"/>
                  <a:gd name="connsiteY282" fmla="*/ 2148289 h 6376148"/>
                  <a:gd name="connsiteX283" fmla="*/ 582692 w 7550314"/>
                  <a:gd name="connsiteY283" fmla="*/ 2170323 h 6376148"/>
                  <a:gd name="connsiteX284" fmla="*/ 560658 w 7550314"/>
                  <a:gd name="connsiteY284" fmla="*/ 2104221 h 6376148"/>
                  <a:gd name="connsiteX285" fmla="*/ 571675 w 7550314"/>
                  <a:gd name="connsiteY285" fmla="*/ 2027103 h 6376148"/>
                  <a:gd name="connsiteX286" fmla="*/ 582692 w 7550314"/>
                  <a:gd name="connsiteY286" fmla="*/ 1994053 h 6376148"/>
                  <a:gd name="connsiteX287" fmla="*/ 604726 w 7550314"/>
                  <a:gd name="connsiteY287" fmla="*/ 1961002 h 6376148"/>
                  <a:gd name="connsiteX288" fmla="*/ 560658 w 7550314"/>
                  <a:gd name="connsiteY288" fmla="*/ 1994053 h 6376148"/>
                  <a:gd name="connsiteX289" fmla="*/ 494557 w 7550314"/>
                  <a:gd name="connsiteY289" fmla="*/ 2016086 h 6376148"/>
                  <a:gd name="connsiteX290" fmla="*/ 450489 w 7550314"/>
                  <a:gd name="connsiteY290" fmla="*/ 1718631 h 6376148"/>
                  <a:gd name="connsiteX291" fmla="*/ 406422 w 7550314"/>
                  <a:gd name="connsiteY291" fmla="*/ 1729648 h 6376148"/>
                  <a:gd name="connsiteX292" fmla="*/ 373371 w 7550314"/>
                  <a:gd name="connsiteY292" fmla="*/ 2732183 h 6376148"/>
                  <a:gd name="connsiteX293" fmla="*/ 340321 w 7550314"/>
                  <a:gd name="connsiteY293" fmla="*/ 2842351 h 6376148"/>
                  <a:gd name="connsiteX294" fmla="*/ 307270 w 7550314"/>
                  <a:gd name="connsiteY294" fmla="*/ 2941503 h 6376148"/>
                  <a:gd name="connsiteX295" fmla="*/ 296253 w 7550314"/>
                  <a:gd name="connsiteY295" fmla="*/ 2974554 h 6376148"/>
                  <a:gd name="connsiteX296" fmla="*/ 285236 w 7550314"/>
                  <a:gd name="connsiteY296" fmla="*/ 3018621 h 6376148"/>
                  <a:gd name="connsiteX297" fmla="*/ 307270 w 7550314"/>
                  <a:gd name="connsiteY297" fmla="*/ 3602515 h 6376148"/>
                  <a:gd name="connsiteX298" fmla="*/ 318287 w 7550314"/>
                  <a:gd name="connsiteY298" fmla="*/ 3778785 h 6376148"/>
                  <a:gd name="connsiteX299" fmla="*/ 340321 w 7550314"/>
                  <a:gd name="connsiteY299" fmla="*/ 3855903 h 6376148"/>
                  <a:gd name="connsiteX300" fmla="*/ 351338 w 7550314"/>
                  <a:gd name="connsiteY300" fmla="*/ 6026226 h 6376148"/>
                  <a:gd name="connsiteX301" fmla="*/ 1552176 w 7550314"/>
                  <a:gd name="connsiteY301" fmla="*/ 6037243 h 6376148"/>
                  <a:gd name="connsiteX302" fmla="*/ 3050470 w 7550314"/>
                  <a:gd name="connsiteY302" fmla="*/ 6048260 h 6376148"/>
                  <a:gd name="connsiteX303" fmla="*/ 4273342 w 7550314"/>
                  <a:gd name="connsiteY303" fmla="*/ 6070294 h 6376148"/>
                  <a:gd name="connsiteX304" fmla="*/ 4703000 w 7550314"/>
                  <a:gd name="connsiteY304" fmla="*/ 6081311 h 6376148"/>
                  <a:gd name="connsiteX305" fmla="*/ 4780118 w 7550314"/>
                  <a:gd name="connsiteY305" fmla="*/ 6092327 h 6376148"/>
                  <a:gd name="connsiteX306" fmla="*/ 4846220 w 7550314"/>
                  <a:gd name="connsiteY306" fmla="*/ 6103344 h 6376148"/>
                  <a:gd name="connsiteX307" fmla="*/ 6741121 w 7550314"/>
                  <a:gd name="connsiteY307" fmla="*/ 6092327 h 6376148"/>
                  <a:gd name="connsiteX308" fmla="*/ 6796205 w 7550314"/>
                  <a:gd name="connsiteY308" fmla="*/ 6081311 h 6376148"/>
                  <a:gd name="connsiteX309" fmla="*/ 6862306 w 7550314"/>
                  <a:gd name="connsiteY309" fmla="*/ 6059277 h 6376148"/>
                  <a:gd name="connsiteX310" fmla="*/ 6895357 w 7550314"/>
                  <a:gd name="connsiteY310" fmla="*/ 6048260 h 6376148"/>
                  <a:gd name="connsiteX311" fmla="*/ 6928408 w 7550314"/>
                  <a:gd name="connsiteY311" fmla="*/ 6037243 h 6376148"/>
                  <a:gd name="connsiteX312" fmla="*/ 6972475 w 7550314"/>
                  <a:gd name="connsiteY312" fmla="*/ 6026226 h 6376148"/>
                  <a:gd name="connsiteX313" fmla="*/ 7038576 w 7550314"/>
                  <a:gd name="connsiteY313" fmla="*/ 6004192 h 6376148"/>
                  <a:gd name="connsiteX314" fmla="*/ 7082644 w 7550314"/>
                  <a:gd name="connsiteY314" fmla="*/ 5993176 h 6376148"/>
                  <a:gd name="connsiteX315" fmla="*/ 7137728 w 7550314"/>
                  <a:gd name="connsiteY315" fmla="*/ 5982159 h 6376148"/>
                  <a:gd name="connsiteX316" fmla="*/ 7170779 w 7550314"/>
                  <a:gd name="connsiteY316" fmla="*/ 5971142 h 6376148"/>
                  <a:gd name="connsiteX317" fmla="*/ 7236880 w 7550314"/>
                  <a:gd name="connsiteY317" fmla="*/ 5960125 h 6376148"/>
                  <a:gd name="connsiteX318" fmla="*/ 7313998 w 7550314"/>
                  <a:gd name="connsiteY318" fmla="*/ 5938091 h 6376148"/>
                  <a:gd name="connsiteX319" fmla="*/ 7325015 w 7550314"/>
                  <a:gd name="connsiteY319" fmla="*/ 5894024 h 6376148"/>
                  <a:gd name="connsiteX0" fmla="*/ 7325015 w 7550314"/>
                  <a:gd name="connsiteY0" fmla="*/ 5894024 h 6376148"/>
                  <a:gd name="connsiteX1" fmla="*/ 7336032 w 7550314"/>
                  <a:gd name="connsiteY1" fmla="*/ 4164376 h 6376148"/>
                  <a:gd name="connsiteX2" fmla="*/ 7313998 w 7550314"/>
                  <a:gd name="connsiteY2" fmla="*/ 4131325 h 6376148"/>
                  <a:gd name="connsiteX3" fmla="*/ 7455483 w 7550314"/>
                  <a:gd name="connsiteY3" fmla="*/ 4110002 h 6376148"/>
                  <a:gd name="connsiteX4" fmla="*/ 7550314 w 7550314"/>
                  <a:gd name="connsiteY4" fmla="*/ 3360144 h 6376148"/>
                  <a:gd name="connsiteX5" fmla="*/ 7517263 w 7550314"/>
                  <a:gd name="connsiteY5" fmla="*/ 3294043 h 6376148"/>
                  <a:gd name="connsiteX6" fmla="*/ 7433452 w 7550314"/>
                  <a:gd name="connsiteY6" fmla="*/ 3272720 h 6376148"/>
                  <a:gd name="connsiteX7" fmla="*/ 7325015 w 7550314"/>
                  <a:gd name="connsiteY7" fmla="*/ 2445744 h 6376148"/>
                  <a:gd name="connsiteX8" fmla="*/ 7455484 w 7550314"/>
                  <a:gd name="connsiteY8" fmla="*/ 2402388 h 6376148"/>
                  <a:gd name="connsiteX9" fmla="*/ 7313998 w 7550314"/>
                  <a:gd name="connsiteY9" fmla="*/ 165253 h 6376148"/>
                  <a:gd name="connsiteX10" fmla="*/ 7126711 w 7550314"/>
                  <a:gd name="connsiteY10" fmla="*/ 154236 h 6376148"/>
                  <a:gd name="connsiteX11" fmla="*/ 7060610 w 7550314"/>
                  <a:gd name="connsiteY11" fmla="*/ 132202 h 6376148"/>
                  <a:gd name="connsiteX12" fmla="*/ 6950441 w 7550314"/>
                  <a:gd name="connsiteY12" fmla="*/ 110168 h 6376148"/>
                  <a:gd name="connsiteX13" fmla="*/ 6906374 w 7550314"/>
                  <a:gd name="connsiteY13" fmla="*/ 99151 h 6376148"/>
                  <a:gd name="connsiteX14" fmla="*/ 4647916 w 7550314"/>
                  <a:gd name="connsiteY14" fmla="*/ 88135 h 6376148"/>
                  <a:gd name="connsiteX15" fmla="*/ 4614865 w 7550314"/>
                  <a:gd name="connsiteY15" fmla="*/ 77118 h 6376148"/>
                  <a:gd name="connsiteX16" fmla="*/ 4526730 w 7550314"/>
                  <a:gd name="connsiteY16" fmla="*/ 55084 h 6376148"/>
                  <a:gd name="connsiteX17" fmla="*/ 4493680 w 7550314"/>
                  <a:gd name="connsiteY17" fmla="*/ 44067 h 6376148"/>
                  <a:gd name="connsiteX18" fmla="*/ 4427579 w 7550314"/>
                  <a:gd name="connsiteY18" fmla="*/ 33050 h 6376148"/>
                  <a:gd name="connsiteX19" fmla="*/ 4350461 w 7550314"/>
                  <a:gd name="connsiteY19" fmla="*/ 11017 h 6376148"/>
                  <a:gd name="connsiteX20" fmla="*/ 4295376 w 7550314"/>
                  <a:gd name="connsiteY20" fmla="*/ 0 h 6376148"/>
                  <a:gd name="connsiteX21" fmla="*/ 913198 w 7550314"/>
                  <a:gd name="connsiteY21" fmla="*/ 11017 h 6376148"/>
                  <a:gd name="connsiteX22" fmla="*/ 836080 w 7550314"/>
                  <a:gd name="connsiteY22" fmla="*/ 33050 h 6376148"/>
                  <a:gd name="connsiteX23" fmla="*/ 769979 w 7550314"/>
                  <a:gd name="connsiteY23" fmla="*/ 44067 h 6376148"/>
                  <a:gd name="connsiteX24" fmla="*/ 571675 w 7550314"/>
                  <a:gd name="connsiteY24" fmla="*/ 55084 h 6376148"/>
                  <a:gd name="connsiteX25" fmla="*/ 494557 w 7550314"/>
                  <a:gd name="connsiteY25" fmla="*/ 77118 h 6376148"/>
                  <a:gd name="connsiteX26" fmla="*/ 461506 w 7550314"/>
                  <a:gd name="connsiteY26" fmla="*/ 88135 h 6376148"/>
                  <a:gd name="connsiteX27" fmla="*/ 428456 w 7550314"/>
                  <a:gd name="connsiteY27" fmla="*/ 121185 h 6376148"/>
                  <a:gd name="connsiteX28" fmla="*/ 395405 w 7550314"/>
                  <a:gd name="connsiteY28" fmla="*/ 132202 h 6376148"/>
                  <a:gd name="connsiteX29" fmla="*/ 384388 w 7550314"/>
                  <a:gd name="connsiteY29" fmla="*/ 187286 h 6376148"/>
                  <a:gd name="connsiteX30" fmla="*/ 362355 w 7550314"/>
                  <a:gd name="connsiteY30" fmla="*/ 253388 h 6376148"/>
                  <a:gd name="connsiteX31" fmla="*/ 329304 w 7550314"/>
                  <a:gd name="connsiteY31" fmla="*/ 352539 h 6376148"/>
                  <a:gd name="connsiteX32" fmla="*/ 318287 w 7550314"/>
                  <a:gd name="connsiteY32" fmla="*/ 385590 h 6376148"/>
                  <a:gd name="connsiteX33" fmla="*/ 307270 w 7550314"/>
                  <a:gd name="connsiteY33" fmla="*/ 418641 h 6376148"/>
                  <a:gd name="connsiteX34" fmla="*/ 296253 w 7550314"/>
                  <a:gd name="connsiteY34" fmla="*/ 462708 h 6376148"/>
                  <a:gd name="connsiteX35" fmla="*/ 307270 w 7550314"/>
                  <a:gd name="connsiteY35" fmla="*/ 1498294 h 6376148"/>
                  <a:gd name="connsiteX36" fmla="*/ 318287 w 7550314"/>
                  <a:gd name="connsiteY36" fmla="*/ 1542361 h 6376148"/>
                  <a:gd name="connsiteX37" fmla="*/ 373371 w 7550314"/>
                  <a:gd name="connsiteY37" fmla="*/ 1630496 h 6376148"/>
                  <a:gd name="connsiteX38" fmla="*/ 461506 w 7550314"/>
                  <a:gd name="connsiteY38" fmla="*/ 1553378 h 6376148"/>
                  <a:gd name="connsiteX39" fmla="*/ 505574 w 7550314"/>
                  <a:gd name="connsiteY39" fmla="*/ 1454226 h 6376148"/>
                  <a:gd name="connsiteX40" fmla="*/ 571675 w 7550314"/>
                  <a:gd name="connsiteY40" fmla="*/ 1432192 h 6376148"/>
                  <a:gd name="connsiteX41" fmla="*/ 869130 w 7550314"/>
                  <a:gd name="connsiteY41" fmla="*/ 1421176 h 6376148"/>
                  <a:gd name="connsiteX42" fmla="*/ 880147 w 7550314"/>
                  <a:gd name="connsiteY42" fmla="*/ 1299990 h 6376148"/>
                  <a:gd name="connsiteX43" fmla="*/ 913198 w 7550314"/>
                  <a:gd name="connsiteY43" fmla="*/ 1277956 h 6376148"/>
                  <a:gd name="connsiteX44" fmla="*/ 979299 w 7550314"/>
                  <a:gd name="connsiteY44" fmla="*/ 1322024 h 6376148"/>
                  <a:gd name="connsiteX45" fmla="*/ 1056417 w 7550314"/>
                  <a:gd name="connsiteY45" fmla="*/ 1377108 h 6376148"/>
                  <a:gd name="connsiteX46" fmla="*/ 1122518 w 7550314"/>
                  <a:gd name="connsiteY46" fmla="*/ 1399142 h 6376148"/>
                  <a:gd name="connsiteX47" fmla="*/ 1155569 w 7550314"/>
                  <a:gd name="connsiteY47" fmla="*/ 1410159 h 6376148"/>
                  <a:gd name="connsiteX48" fmla="*/ 1177603 w 7550314"/>
                  <a:gd name="connsiteY48" fmla="*/ 1443209 h 6376148"/>
                  <a:gd name="connsiteX49" fmla="*/ 1188620 w 7550314"/>
                  <a:gd name="connsiteY49" fmla="*/ 1498294 h 6376148"/>
                  <a:gd name="connsiteX50" fmla="*/ 1254721 w 7550314"/>
                  <a:gd name="connsiteY50" fmla="*/ 1520327 h 6376148"/>
                  <a:gd name="connsiteX51" fmla="*/ 1309805 w 7550314"/>
                  <a:gd name="connsiteY51" fmla="*/ 1509311 h 6376148"/>
                  <a:gd name="connsiteX52" fmla="*/ 1342856 w 7550314"/>
                  <a:gd name="connsiteY52" fmla="*/ 1498294 h 6376148"/>
                  <a:gd name="connsiteX53" fmla="*/ 1386923 w 7550314"/>
                  <a:gd name="connsiteY53" fmla="*/ 1487277 h 6376148"/>
                  <a:gd name="connsiteX54" fmla="*/ 1442008 w 7550314"/>
                  <a:gd name="connsiteY54" fmla="*/ 1476260 h 6376148"/>
                  <a:gd name="connsiteX55" fmla="*/ 1541159 w 7550314"/>
                  <a:gd name="connsiteY55" fmla="*/ 1443209 h 6376148"/>
                  <a:gd name="connsiteX56" fmla="*/ 1574210 w 7550314"/>
                  <a:gd name="connsiteY56" fmla="*/ 1432192 h 6376148"/>
                  <a:gd name="connsiteX57" fmla="*/ 1596244 w 7550314"/>
                  <a:gd name="connsiteY57" fmla="*/ 1399142 h 6376148"/>
                  <a:gd name="connsiteX58" fmla="*/ 1662345 w 7550314"/>
                  <a:gd name="connsiteY58" fmla="*/ 1377108 h 6376148"/>
                  <a:gd name="connsiteX59" fmla="*/ 1695395 w 7550314"/>
                  <a:gd name="connsiteY59" fmla="*/ 1355074 h 6376148"/>
                  <a:gd name="connsiteX60" fmla="*/ 2279289 w 7550314"/>
                  <a:gd name="connsiteY60" fmla="*/ 1322024 h 6376148"/>
                  <a:gd name="connsiteX61" fmla="*/ 2290306 w 7550314"/>
                  <a:gd name="connsiteY61" fmla="*/ 870332 h 6376148"/>
                  <a:gd name="connsiteX62" fmla="*/ 2323357 w 7550314"/>
                  <a:gd name="connsiteY62" fmla="*/ 793214 h 6376148"/>
                  <a:gd name="connsiteX63" fmla="*/ 2356408 w 7550314"/>
                  <a:gd name="connsiteY63" fmla="*/ 782197 h 6376148"/>
                  <a:gd name="connsiteX64" fmla="*/ 2367424 w 7550314"/>
                  <a:gd name="connsiteY64" fmla="*/ 815248 h 6376148"/>
                  <a:gd name="connsiteX65" fmla="*/ 2411492 w 7550314"/>
                  <a:gd name="connsiteY65" fmla="*/ 881349 h 6376148"/>
                  <a:gd name="connsiteX66" fmla="*/ 2477593 w 7550314"/>
                  <a:gd name="connsiteY66" fmla="*/ 837282 h 6376148"/>
                  <a:gd name="connsiteX67" fmla="*/ 2587762 w 7550314"/>
                  <a:gd name="connsiteY67" fmla="*/ 749147 h 6376148"/>
                  <a:gd name="connsiteX68" fmla="*/ 2653863 w 7550314"/>
                  <a:gd name="connsiteY68" fmla="*/ 694062 h 6376148"/>
                  <a:gd name="connsiteX69" fmla="*/ 2697930 w 7550314"/>
                  <a:gd name="connsiteY69" fmla="*/ 683045 h 6376148"/>
                  <a:gd name="connsiteX70" fmla="*/ 2753015 w 7550314"/>
                  <a:gd name="connsiteY70" fmla="*/ 694062 h 6376148"/>
                  <a:gd name="connsiteX71" fmla="*/ 2730981 w 7550314"/>
                  <a:gd name="connsiteY71" fmla="*/ 815248 h 6376148"/>
                  <a:gd name="connsiteX72" fmla="*/ 2775048 w 7550314"/>
                  <a:gd name="connsiteY72" fmla="*/ 837282 h 6376148"/>
                  <a:gd name="connsiteX73" fmla="*/ 2808099 w 7550314"/>
                  <a:gd name="connsiteY73" fmla="*/ 859315 h 6376148"/>
                  <a:gd name="connsiteX74" fmla="*/ 2841150 w 7550314"/>
                  <a:gd name="connsiteY74" fmla="*/ 870332 h 6376148"/>
                  <a:gd name="connsiteX75" fmla="*/ 2874200 w 7550314"/>
                  <a:gd name="connsiteY75" fmla="*/ 892366 h 6376148"/>
                  <a:gd name="connsiteX76" fmla="*/ 2907251 w 7550314"/>
                  <a:gd name="connsiteY76" fmla="*/ 903383 h 6376148"/>
                  <a:gd name="connsiteX77" fmla="*/ 2929285 w 7550314"/>
                  <a:gd name="connsiteY77" fmla="*/ 936433 h 6376148"/>
                  <a:gd name="connsiteX78" fmla="*/ 2918268 w 7550314"/>
                  <a:gd name="connsiteY78" fmla="*/ 969484 h 6376148"/>
                  <a:gd name="connsiteX79" fmla="*/ 2984369 w 7550314"/>
                  <a:gd name="connsiteY79" fmla="*/ 1013551 h 6376148"/>
                  <a:gd name="connsiteX80" fmla="*/ 3006403 w 7550314"/>
                  <a:gd name="connsiteY80" fmla="*/ 1046602 h 6376148"/>
                  <a:gd name="connsiteX81" fmla="*/ 3017420 w 7550314"/>
                  <a:gd name="connsiteY81" fmla="*/ 1090670 h 6376148"/>
                  <a:gd name="connsiteX82" fmla="*/ 3028436 w 7550314"/>
                  <a:gd name="connsiteY82" fmla="*/ 1123720 h 6376148"/>
                  <a:gd name="connsiteX83" fmla="*/ 3039453 w 7550314"/>
                  <a:gd name="connsiteY83" fmla="*/ 1167788 h 6376148"/>
                  <a:gd name="connsiteX84" fmla="*/ 3138605 w 7550314"/>
                  <a:gd name="connsiteY84" fmla="*/ 1178805 h 6376148"/>
                  <a:gd name="connsiteX85" fmla="*/ 3171656 w 7550314"/>
                  <a:gd name="connsiteY85" fmla="*/ 1189821 h 6376148"/>
                  <a:gd name="connsiteX86" fmla="*/ 3171656 w 7550314"/>
                  <a:gd name="connsiteY86" fmla="*/ 1266939 h 6376148"/>
                  <a:gd name="connsiteX87" fmla="*/ 3138605 w 7550314"/>
                  <a:gd name="connsiteY87" fmla="*/ 1277956 h 6376148"/>
                  <a:gd name="connsiteX88" fmla="*/ 2951318 w 7550314"/>
                  <a:gd name="connsiteY88" fmla="*/ 1288973 h 6376148"/>
                  <a:gd name="connsiteX89" fmla="*/ 2940302 w 7550314"/>
                  <a:gd name="connsiteY89" fmla="*/ 1322024 h 6376148"/>
                  <a:gd name="connsiteX90" fmla="*/ 2951318 w 7550314"/>
                  <a:gd name="connsiteY90" fmla="*/ 1355074 h 6376148"/>
                  <a:gd name="connsiteX91" fmla="*/ 3006403 w 7550314"/>
                  <a:gd name="connsiteY91" fmla="*/ 1432192 h 6376148"/>
                  <a:gd name="connsiteX92" fmla="*/ 3039453 w 7550314"/>
                  <a:gd name="connsiteY92" fmla="*/ 1454226 h 6376148"/>
                  <a:gd name="connsiteX93" fmla="*/ 3116571 w 7550314"/>
                  <a:gd name="connsiteY93" fmla="*/ 1520327 h 6376148"/>
                  <a:gd name="connsiteX94" fmla="*/ 3182673 w 7550314"/>
                  <a:gd name="connsiteY94" fmla="*/ 1564395 h 6376148"/>
                  <a:gd name="connsiteX95" fmla="*/ 3226740 w 7550314"/>
                  <a:gd name="connsiteY95" fmla="*/ 1586429 h 6376148"/>
                  <a:gd name="connsiteX96" fmla="*/ 3292841 w 7550314"/>
                  <a:gd name="connsiteY96" fmla="*/ 1608462 h 6376148"/>
                  <a:gd name="connsiteX97" fmla="*/ 3259791 w 7550314"/>
                  <a:gd name="connsiteY97" fmla="*/ 1630496 h 6376148"/>
                  <a:gd name="connsiteX98" fmla="*/ 3160639 w 7550314"/>
                  <a:gd name="connsiteY98" fmla="*/ 1608462 h 6376148"/>
                  <a:gd name="connsiteX99" fmla="*/ 3105555 w 7550314"/>
                  <a:gd name="connsiteY99" fmla="*/ 1597445 h 6376148"/>
                  <a:gd name="connsiteX100" fmla="*/ 3039453 w 7550314"/>
                  <a:gd name="connsiteY100" fmla="*/ 1575412 h 6376148"/>
                  <a:gd name="connsiteX101" fmla="*/ 2951318 w 7550314"/>
                  <a:gd name="connsiteY101" fmla="*/ 1553378 h 6376148"/>
                  <a:gd name="connsiteX102" fmla="*/ 2907251 w 7550314"/>
                  <a:gd name="connsiteY102" fmla="*/ 1542361 h 6376148"/>
                  <a:gd name="connsiteX103" fmla="*/ 2874200 w 7550314"/>
                  <a:gd name="connsiteY103" fmla="*/ 1531344 h 6376148"/>
                  <a:gd name="connsiteX104" fmla="*/ 2730981 w 7550314"/>
                  <a:gd name="connsiteY104" fmla="*/ 1542361 h 6376148"/>
                  <a:gd name="connsiteX105" fmla="*/ 2764032 w 7550314"/>
                  <a:gd name="connsiteY105" fmla="*/ 1564395 h 6376148"/>
                  <a:gd name="connsiteX106" fmla="*/ 2918268 w 7550314"/>
                  <a:gd name="connsiteY106" fmla="*/ 1575412 h 6376148"/>
                  <a:gd name="connsiteX107" fmla="*/ 3017420 w 7550314"/>
                  <a:gd name="connsiteY107" fmla="*/ 1641513 h 6376148"/>
                  <a:gd name="connsiteX108" fmla="*/ 3050470 w 7550314"/>
                  <a:gd name="connsiteY108" fmla="*/ 1663547 h 6376148"/>
                  <a:gd name="connsiteX109" fmla="*/ 3039453 w 7550314"/>
                  <a:gd name="connsiteY109" fmla="*/ 1949985 h 6376148"/>
                  <a:gd name="connsiteX110" fmla="*/ 3006403 w 7550314"/>
                  <a:gd name="connsiteY110" fmla="*/ 1961002 h 6376148"/>
                  <a:gd name="connsiteX111" fmla="*/ 2918268 w 7550314"/>
                  <a:gd name="connsiteY111" fmla="*/ 1983036 h 6376148"/>
                  <a:gd name="connsiteX112" fmla="*/ 2852167 w 7550314"/>
                  <a:gd name="connsiteY112" fmla="*/ 2005070 h 6376148"/>
                  <a:gd name="connsiteX113" fmla="*/ 2863183 w 7550314"/>
                  <a:gd name="connsiteY113" fmla="*/ 2115238 h 6376148"/>
                  <a:gd name="connsiteX114" fmla="*/ 2896234 w 7550314"/>
                  <a:gd name="connsiteY114" fmla="*/ 2148289 h 6376148"/>
                  <a:gd name="connsiteX115" fmla="*/ 2929285 w 7550314"/>
                  <a:gd name="connsiteY115" fmla="*/ 2170323 h 6376148"/>
                  <a:gd name="connsiteX116" fmla="*/ 2995386 w 7550314"/>
                  <a:gd name="connsiteY116" fmla="*/ 2214390 h 6376148"/>
                  <a:gd name="connsiteX117" fmla="*/ 3017420 w 7550314"/>
                  <a:gd name="connsiteY117" fmla="*/ 2247441 h 6376148"/>
                  <a:gd name="connsiteX118" fmla="*/ 3050470 w 7550314"/>
                  <a:gd name="connsiteY118" fmla="*/ 2269474 h 6376148"/>
                  <a:gd name="connsiteX119" fmla="*/ 3061487 w 7550314"/>
                  <a:gd name="connsiteY119" fmla="*/ 2302525 h 6376148"/>
                  <a:gd name="connsiteX120" fmla="*/ 3050470 w 7550314"/>
                  <a:gd name="connsiteY120" fmla="*/ 2500829 h 6376148"/>
                  <a:gd name="connsiteX121" fmla="*/ 3270808 w 7550314"/>
                  <a:gd name="connsiteY121" fmla="*/ 2522862 h 6376148"/>
                  <a:gd name="connsiteX122" fmla="*/ 4185208 w 7550314"/>
                  <a:gd name="connsiteY122" fmla="*/ 2511845 h 6376148"/>
                  <a:gd name="connsiteX123" fmla="*/ 4339068 w 7550314"/>
                  <a:gd name="connsiteY123" fmla="*/ 2291508 h 6376148"/>
                  <a:gd name="connsiteX124" fmla="*/ 4251309 w 7550314"/>
                  <a:gd name="connsiteY124" fmla="*/ 2247441 h 6376148"/>
                  <a:gd name="connsiteX125" fmla="*/ 4355733 w 7550314"/>
                  <a:gd name="connsiteY125" fmla="*/ 2214390 h 6376148"/>
                  <a:gd name="connsiteX126" fmla="*/ 4350461 w 7550314"/>
                  <a:gd name="connsiteY126" fmla="*/ 2192356 h 6376148"/>
                  <a:gd name="connsiteX127" fmla="*/ 4427579 w 7550314"/>
                  <a:gd name="connsiteY127" fmla="*/ 2137272 h 6376148"/>
                  <a:gd name="connsiteX128" fmla="*/ 4460629 w 7550314"/>
                  <a:gd name="connsiteY128" fmla="*/ 2126255 h 6376148"/>
                  <a:gd name="connsiteX129" fmla="*/ 4471646 w 7550314"/>
                  <a:gd name="connsiteY129" fmla="*/ 2093205 h 6376148"/>
                  <a:gd name="connsiteX130" fmla="*/ 4460629 w 7550314"/>
                  <a:gd name="connsiteY130" fmla="*/ 1806766 h 6376148"/>
                  <a:gd name="connsiteX131" fmla="*/ 4449612 w 7550314"/>
                  <a:gd name="connsiteY131" fmla="*/ 1773715 h 6376148"/>
                  <a:gd name="connsiteX132" fmla="*/ 4416562 w 7550314"/>
                  <a:gd name="connsiteY132" fmla="*/ 1751682 h 6376148"/>
                  <a:gd name="connsiteX133" fmla="*/ 4339444 w 7550314"/>
                  <a:gd name="connsiteY133" fmla="*/ 1696597 h 6376148"/>
                  <a:gd name="connsiteX134" fmla="*/ 4284359 w 7550314"/>
                  <a:gd name="connsiteY134" fmla="*/ 1597445 h 6376148"/>
                  <a:gd name="connsiteX135" fmla="*/ 4262326 w 7550314"/>
                  <a:gd name="connsiteY135" fmla="*/ 1564395 h 6376148"/>
                  <a:gd name="connsiteX136" fmla="*/ 4240292 w 7550314"/>
                  <a:gd name="connsiteY136" fmla="*/ 1498294 h 6376148"/>
                  <a:gd name="connsiteX137" fmla="*/ 4273342 w 7550314"/>
                  <a:gd name="connsiteY137" fmla="*/ 1366091 h 6376148"/>
                  <a:gd name="connsiteX138" fmla="*/ 4306393 w 7550314"/>
                  <a:gd name="connsiteY138" fmla="*/ 1299990 h 6376148"/>
                  <a:gd name="connsiteX139" fmla="*/ 4339444 w 7550314"/>
                  <a:gd name="connsiteY139" fmla="*/ 1288973 h 6376148"/>
                  <a:gd name="connsiteX140" fmla="*/ 4372494 w 7550314"/>
                  <a:gd name="connsiteY140" fmla="*/ 1266939 h 6376148"/>
                  <a:gd name="connsiteX141" fmla="*/ 4405545 w 7550314"/>
                  <a:gd name="connsiteY141" fmla="*/ 1200838 h 6376148"/>
                  <a:gd name="connsiteX142" fmla="*/ 4416562 w 7550314"/>
                  <a:gd name="connsiteY142" fmla="*/ 969484 h 6376148"/>
                  <a:gd name="connsiteX143" fmla="*/ 4427579 w 7550314"/>
                  <a:gd name="connsiteY143" fmla="*/ 936433 h 6376148"/>
                  <a:gd name="connsiteX144" fmla="*/ 4471646 w 7550314"/>
                  <a:gd name="connsiteY144" fmla="*/ 870332 h 6376148"/>
                  <a:gd name="connsiteX145" fmla="*/ 4493680 w 7550314"/>
                  <a:gd name="connsiteY145" fmla="*/ 837282 h 6376148"/>
                  <a:gd name="connsiteX146" fmla="*/ 4559781 w 7550314"/>
                  <a:gd name="connsiteY146" fmla="*/ 793214 h 6376148"/>
                  <a:gd name="connsiteX147" fmla="*/ 4581815 w 7550314"/>
                  <a:gd name="connsiteY147" fmla="*/ 760164 h 6376148"/>
                  <a:gd name="connsiteX148" fmla="*/ 4647916 w 7550314"/>
                  <a:gd name="connsiteY148" fmla="*/ 716096 h 6376148"/>
                  <a:gd name="connsiteX149" fmla="*/ 5000456 w 7550314"/>
                  <a:gd name="connsiteY149" fmla="*/ 694062 h 6376148"/>
                  <a:gd name="connsiteX150" fmla="*/ 5033506 w 7550314"/>
                  <a:gd name="connsiteY150" fmla="*/ 672029 h 6376148"/>
                  <a:gd name="connsiteX151" fmla="*/ 5055540 w 7550314"/>
                  <a:gd name="connsiteY151" fmla="*/ 605927 h 6376148"/>
                  <a:gd name="connsiteX152" fmla="*/ 5121641 w 7550314"/>
                  <a:gd name="connsiteY152" fmla="*/ 583894 h 6376148"/>
                  <a:gd name="connsiteX153" fmla="*/ 5154692 w 7550314"/>
                  <a:gd name="connsiteY153" fmla="*/ 572877 h 6376148"/>
                  <a:gd name="connsiteX154" fmla="*/ 5562316 w 7550314"/>
                  <a:gd name="connsiteY154" fmla="*/ 583894 h 6376148"/>
                  <a:gd name="connsiteX155" fmla="*/ 5595367 w 7550314"/>
                  <a:gd name="connsiteY155" fmla="*/ 594911 h 6376148"/>
                  <a:gd name="connsiteX156" fmla="*/ 5694518 w 7550314"/>
                  <a:gd name="connsiteY156" fmla="*/ 605927 h 6376148"/>
                  <a:gd name="connsiteX157" fmla="*/ 5760620 w 7550314"/>
                  <a:gd name="connsiteY157" fmla="*/ 627961 h 6376148"/>
                  <a:gd name="connsiteX158" fmla="*/ 5837738 w 7550314"/>
                  <a:gd name="connsiteY158" fmla="*/ 649995 h 6376148"/>
                  <a:gd name="connsiteX159" fmla="*/ 5903839 w 7550314"/>
                  <a:gd name="connsiteY159" fmla="*/ 683045 h 6376148"/>
                  <a:gd name="connsiteX160" fmla="*/ 5936889 w 7550314"/>
                  <a:gd name="connsiteY160" fmla="*/ 705079 h 6376148"/>
                  <a:gd name="connsiteX161" fmla="*/ 5969940 w 7550314"/>
                  <a:gd name="connsiteY161" fmla="*/ 738130 h 6376148"/>
                  <a:gd name="connsiteX162" fmla="*/ 6025024 w 7550314"/>
                  <a:gd name="connsiteY162" fmla="*/ 749147 h 6376148"/>
                  <a:gd name="connsiteX163" fmla="*/ 6036041 w 7550314"/>
                  <a:gd name="connsiteY163" fmla="*/ 804231 h 6376148"/>
                  <a:gd name="connsiteX164" fmla="*/ 6047058 w 7550314"/>
                  <a:gd name="connsiteY164" fmla="*/ 837282 h 6376148"/>
                  <a:gd name="connsiteX165" fmla="*/ 6080109 w 7550314"/>
                  <a:gd name="connsiteY165" fmla="*/ 815248 h 6376148"/>
                  <a:gd name="connsiteX166" fmla="*/ 6146210 w 7550314"/>
                  <a:gd name="connsiteY166" fmla="*/ 793214 h 6376148"/>
                  <a:gd name="connsiteX167" fmla="*/ 6190277 w 7550314"/>
                  <a:gd name="connsiteY167" fmla="*/ 892366 h 6376148"/>
                  <a:gd name="connsiteX168" fmla="*/ 6201294 w 7550314"/>
                  <a:gd name="connsiteY168" fmla="*/ 925417 h 6376148"/>
                  <a:gd name="connsiteX169" fmla="*/ 6289429 w 7550314"/>
                  <a:gd name="connsiteY169" fmla="*/ 958467 h 6376148"/>
                  <a:gd name="connsiteX170" fmla="*/ 6410615 w 7550314"/>
                  <a:gd name="connsiteY170" fmla="*/ 991518 h 6376148"/>
                  <a:gd name="connsiteX171" fmla="*/ 6443665 w 7550314"/>
                  <a:gd name="connsiteY171" fmla="*/ 1002535 h 6376148"/>
                  <a:gd name="connsiteX172" fmla="*/ 6465699 w 7550314"/>
                  <a:gd name="connsiteY172" fmla="*/ 1035585 h 6376148"/>
                  <a:gd name="connsiteX173" fmla="*/ 6498750 w 7550314"/>
                  <a:gd name="connsiteY173" fmla="*/ 1057619 h 6376148"/>
                  <a:gd name="connsiteX174" fmla="*/ 6553834 w 7550314"/>
                  <a:gd name="connsiteY174" fmla="*/ 1167788 h 6376148"/>
                  <a:gd name="connsiteX175" fmla="*/ 6520783 w 7550314"/>
                  <a:gd name="connsiteY175" fmla="*/ 1178805 h 6376148"/>
                  <a:gd name="connsiteX176" fmla="*/ 6399598 w 7550314"/>
                  <a:gd name="connsiteY176" fmla="*/ 1189821 h 6376148"/>
                  <a:gd name="connsiteX177" fmla="*/ 6432648 w 7550314"/>
                  <a:gd name="connsiteY177" fmla="*/ 1222872 h 6376148"/>
                  <a:gd name="connsiteX178" fmla="*/ 6476716 w 7550314"/>
                  <a:gd name="connsiteY178" fmla="*/ 1244906 h 6376148"/>
                  <a:gd name="connsiteX179" fmla="*/ 6520783 w 7550314"/>
                  <a:gd name="connsiteY179" fmla="*/ 1277956 h 6376148"/>
                  <a:gd name="connsiteX180" fmla="*/ 6542817 w 7550314"/>
                  <a:gd name="connsiteY180" fmla="*/ 1311007 h 6376148"/>
                  <a:gd name="connsiteX181" fmla="*/ 6608918 w 7550314"/>
                  <a:gd name="connsiteY181" fmla="*/ 1366091 h 6376148"/>
                  <a:gd name="connsiteX182" fmla="*/ 6619935 w 7550314"/>
                  <a:gd name="connsiteY182" fmla="*/ 1432192 h 6376148"/>
                  <a:gd name="connsiteX183" fmla="*/ 6630952 w 7550314"/>
                  <a:gd name="connsiteY183" fmla="*/ 1465243 h 6376148"/>
                  <a:gd name="connsiteX184" fmla="*/ 6664003 w 7550314"/>
                  <a:gd name="connsiteY184" fmla="*/ 1597445 h 6376148"/>
                  <a:gd name="connsiteX185" fmla="*/ 6697053 w 7550314"/>
                  <a:gd name="connsiteY185" fmla="*/ 1619479 h 6376148"/>
                  <a:gd name="connsiteX186" fmla="*/ 6741121 w 7550314"/>
                  <a:gd name="connsiteY186" fmla="*/ 1685580 h 6376148"/>
                  <a:gd name="connsiteX187" fmla="*/ 6763155 w 7550314"/>
                  <a:gd name="connsiteY187" fmla="*/ 1718631 h 6376148"/>
                  <a:gd name="connsiteX188" fmla="*/ 6763155 w 7550314"/>
                  <a:gd name="connsiteY188" fmla="*/ 1795749 h 6376148"/>
                  <a:gd name="connsiteX189" fmla="*/ 6752138 w 7550314"/>
                  <a:gd name="connsiteY189" fmla="*/ 1762698 h 6376148"/>
                  <a:gd name="connsiteX190" fmla="*/ 6719087 w 7550314"/>
                  <a:gd name="connsiteY190" fmla="*/ 1729648 h 6376148"/>
                  <a:gd name="connsiteX191" fmla="*/ 6708070 w 7550314"/>
                  <a:gd name="connsiteY191" fmla="*/ 1696597 h 6376148"/>
                  <a:gd name="connsiteX192" fmla="*/ 6664003 w 7550314"/>
                  <a:gd name="connsiteY192" fmla="*/ 1630496 h 6376148"/>
                  <a:gd name="connsiteX193" fmla="*/ 6652986 w 7550314"/>
                  <a:gd name="connsiteY193" fmla="*/ 1597445 h 6376148"/>
                  <a:gd name="connsiteX194" fmla="*/ 6664003 w 7550314"/>
                  <a:gd name="connsiteY194" fmla="*/ 1839817 h 6376148"/>
                  <a:gd name="connsiteX195" fmla="*/ 6675020 w 7550314"/>
                  <a:gd name="connsiteY195" fmla="*/ 1872867 h 6376148"/>
                  <a:gd name="connsiteX196" fmla="*/ 6697053 w 7550314"/>
                  <a:gd name="connsiteY196" fmla="*/ 1905918 h 6376148"/>
                  <a:gd name="connsiteX197" fmla="*/ 6719087 w 7550314"/>
                  <a:gd name="connsiteY197" fmla="*/ 2049137 h 6376148"/>
                  <a:gd name="connsiteX198" fmla="*/ 6741121 w 7550314"/>
                  <a:gd name="connsiteY198" fmla="*/ 2082188 h 6376148"/>
                  <a:gd name="connsiteX199" fmla="*/ 6719087 w 7550314"/>
                  <a:gd name="connsiteY199" fmla="*/ 2115238 h 6376148"/>
                  <a:gd name="connsiteX200" fmla="*/ 6675020 w 7550314"/>
                  <a:gd name="connsiteY200" fmla="*/ 2159306 h 6376148"/>
                  <a:gd name="connsiteX201" fmla="*/ 6697053 w 7550314"/>
                  <a:gd name="connsiteY201" fmla="*/ 2192356 h 6376148"/>
                  <a:gd name="connsiteX202" fmla="*/ 6730104 w 7550314"/>
                  <a:gd name="connsiteY202" fmla="*/ 2203373 h 6376148"/>
                  <a:gd name="connsiteX203" fmla="*/ 6763155 w 7550314"/>
                  <a:gd name="connsiteY203" fmla="*/ 2225407 h 6376148"/>
                  <a:gd name="connsiteX204" fmla="*/ 6818239 w 7550314"/>
                  <a:gd name="connsiteY204" fmla="*/ 2269474 h 6376148"/>
                  <a:gd name="connsiteX205" fmla="*/ 6840273 w 7550314"/>
                  <a:gd name="connsiteY205" fmla="*/ 2302525 h 6376148"/>
                  <a:gd name="connsiteX206" fmla="*/ 6917391 w 7550314"/>
                  <a:gd name="connsiteY206" fmla="*/ 2357609 h 6376148"/>
                  <a:gd name="connsiteX207" fmla="*/ 6939424 w 7550314"/>
                  <a:gd name="connsiteY207" fmla="*/ 2390660 h 6376148"/>
                  <a:gd name="connsiteX208" fmla="*/ 6961458 w 7550314"/>
                  <a:gd name="connsiteY208" fmla="*/ 2456761 h 6376148"/>
                  <a:gd name="connsiteX209" fmla="*/ 7005526 w 7550314"/>
                  <a:gd name="connsiteY209" fmla="*/ 2522862 h 6376148"/>
                  <a:gd name="connsiteX210" fmla="*/ 6950441 w 7550314"/>
                  <a:gd name="connsiteY210" fmla="*/ 2644048 h 6376148"/>
                  <a:gd name="connsiteX211" fmla="*/ 6917391 w 7550314"/>
                  <a:gd name="connsiteY211" fmla="*/ 2666082 h 6376148"/>
                  <a:gd name="connsiteX212" fmla="*/ 6851289 w 7550314"/>
                  <a:gd name="connsiteY212" fmla="*/ 2732183 h 6376148"/>
                  <a:gd name="connsiteX213" fmla="*/ 6785188 w 7550314"/>
                  <a:gd name="connsiteY213" fmla="*/ 2765233 h 6376148"/>
                  <a:gd name="connsiteX214" fmla="*/ 6741121 w 7550314"/>
                  <a:gd name="connsiteY214" fmla="*/ 2831335 h 6376148"/>
                  <a:gd name="connsiteX215" fmla="*/ 6697053 w 7550314"/>
                  <a:gd name="connsiteY215" fmla="*/ 2897436 h 6376148"/>
                  <a:gd name="connsiteX216" fmla="*/ 6664003 w 7550314"/>
                  <a:gd name="connsiteY216" fmla="*/ 2963537 h 6376148"/>
                  <a:gd name="connsiteX217" fmla="*/ 6641969 w 7550314"/>
                  <a:gd name="connsiteY217" fmla="*/ 2996588 h 6376148"/>
                  <a:gd name="connsiteX218" fmla="*/ 6675020 w 7550314"/>
                  <a:gd name="connsiteY218" fmla="*/ 3007605 h 6376148"/>
                  <a:gd name="connsiteX219" fmla="*/ 6630952 w 7550314"/>
                  <a:gd name="connsiteY219" fmla="*/ 3415229 h 6376148"/>
                  <a:gd name="connsiteX220" fmla="*/ 6664003 w 7550314"/>
                  <a:gd name="connsiteY220" fmla="*/ 3558448 h 6376148"/>
                  <a:gd name="connsiteX221" fmla="*/ 6664003 w 7550314"/>
                  <a:gd name="connsiteY221" fmla="*/ 3558448 h 6376148"/>
                  <a:gd name="connsiteX222" fmla="*/ 6675020 w 7550314"/>
                  <a:gd name="connsiteY222" fmla="*/ 3613532 h 6376148"/>
                  <a:gd name="connsiteX223" fmla="*/ 6686036 w 7550314"/>
                  <a:gd name="connsiteY223" fmla="*/ 3657600 h 6376148"/>
                  <a:gd name="connsiteX224" fmla="*/ 6697053 w 7550314"/>
                  <a:gd name="connsiteY224" fmla="*/ 3723701 h 6376148"/>
                  <a:gd name="connsiteX225" fmla="*/ 6719087 w 7550314"/>
                  <a:gd name="connsiteY225" fmla="*/ 3811836 h 6376148"/>
                  <a:gd name="connsiteX226" fmla="*/ 6730104 w 7550314"/>
                  <a:gd name="connsiteY226" fmla="*/ 3922005 h 6376148"/>
                  <a:gd name="connsiteX227" fmla="*/ 6752138 w 7550314"/>
                  <a:gd name="connsiteY227" fmla="*/ 4087258 h 6376148"/>
                  <a:gd name="connsiteX228" fmla="*/ 6785188 w 7550314"/>
                  <a:gd name="connsiteY228" fmla="*/ 4340645 h 6376148"/>
                  <a:gd name="connsiteX229" fmla="*/ 6796205 w 7550314"/>
                  <a:gd name="connsiteY229" fmla="*/ 4461831 h 6376148"/>
                  <a:gd name="connsiteX230" fmla="*/ 6818239 w 7550314"/>
                  <a:gd name="connsiteY230" fmla="*/ 4560983 h 6376148"/>
                  <a:gd name="connsiteX231" fmla="*/ 6829256 w 7550314"/>
                  <a:gd name="connsiteY231" fmla="*/ 4627084 h 6376148"/>
                  <a:gd name="connsiteX232" fmla="*/ 6862306 w 7550314"/>
                  <a:gd name="connsiteY232" fmla="*/ 4638101 h 6376148"/>
                  <a:gd name="connsiteX233" fmla="*/ 6895357 w 7550314"/>
                  <a:gd name="connsiteY233" fmla="*/ 4660135 h 6376148"/>
                  <a:gd name="connsiteX234" fmla="*/ 6994509 w 7550314"/>
                  <a:gd name="connsiteY234" fmla="*/ 4704202 h 6376148"/>
                  <a:gd name="connsiteX235" fmla="*/ 7049593 w 7550314"/>
                  <a:gd name="connsiteY235" fmla="*/ 4803354 h 6376148"/>
                  <a:gd name="connsiteX236" fmla="*/ 7082644 w 7550314"/>
                  <a:gd name="connsiteY236" fmla="*/ 4825388 h 6376148"/>
                  <a:gd name="connsiteX237" fmla="*/ 7104677 w 7550314"/>
                  <a:gd name="connsiteY237" fmla="*/ 4858438 h 6376148"/>
                  <a:gd name="connsiteX238" fmla="*/ 7104677 w 7550314"/>
                  <a:gd name="connsiteY238" fmla="*/ 4935556 h 6376148"/>
                  <a:gd name="connsiteX239" fmla="*/ 6708070 w 7550314"/>
                  <a:gd name="connsiteY239" fmla="*/ 4946573 h 6376148"/>
                  <a:gd name="connsiteX240" fmla="*/ 6608918 w 7550314"/>
                  <a:gd name="connsiteY240" fmla="*/ 4979624 h 6376148"/>
                  <a:gd name="connsiteX241" fmla="*/ 6575868 w 7550314"/>
                  <a:gd name="connsiteY241" fmla="*/ 4990641 h 6376148"/>
                  <a:gd name="connsiteX242" fmla="*/ 6355530 w 7550314"/>
                  <a:gd name="connsiteY242" fmla="*/ 5001658 h 6376148"/>
                  <a:gd name="connsiteX243" fmla="*/ 5936889 w 7550314"/>
                  <a:gd name="connsiteY243" fmla="*/ 5023691 h 6376148"/>
                  <a:gd name="connsiteX244" fmla="*/ 5848755 w 7550314"/>
                  <a:gd name="connsiteY244" fmla="*/ 5034708 h 6376148"/>
                  <a:gd name="connsiteX245" fmla="*/ 5033506 w 7550314"/>
                  <a:gd name="connsiteY245" fmla="*/ 5067759 h 6376148"/>
                  <a:gd name="connsiteX246" fmla="*/ 5044523 w 7550314"/>
                  <a:gd name="connsiteY246" fmla="*/ 5100809 h 6376148"/>
                  <a:gd name="connsiteX247" fmla="*/ 4625882 w 7550314"/>
                  <a:gd name="connsiteY247" fmla="*/ 5310130 h 6376148"/>
                  <a:gd name="connsiteX248" fmla="*/ 3986904 w 7550314"/>
                  <a:gd name="connsiteY248" fmla="*/ 5299113 h 6376148"/>
                  <a:gd name="connsiteX249" fmla="*/ 3920803 w 7550314"/>
                  <a:gd name="connsiteY249" fmla="*/ 5277079 h 6376148"/>
                  <a:gd name="connsiteX250" fmla="*/ 3876735 w 7550314"/>
                  <a:gd name="connsiteY250" fmla="*/ 5266062 h 6376148"/>
                  <a:gd name="connsiteX251" fmla="*/ 3733516 w 7550314"/>
                  <a:gd name="connsiteY251" fmla="*/ 5255045 h 6376148"/>
                  <a:gd name="connsiteX252" fmla="*/ 3582868 w 7550314"/>
                  <a:gd name="connsiteY252" fmla="*/ 5244029 h 6376148"/>
                  <a:gd name="connsiteX253" fmla="*/ 2730981 w 7550314"/>
                  <a:gd name="connsiteY253" fmla="*/ 5221995 h 6376148"/>
                  <a:gd name="connsiteX254" fmla="*/ 2697930 w 7550314"/>
                  <a:gd name="connsiteY254" fmla="*/ 5199961 h 6376148"/>
                  <a:gd name="connsiteX255" fmla="*/ 2631829 w 7550314"/>
                  <a:gd name="connsiteY255" fmla="*/ 5166911 h 6376148"/>
                  <a:gd name="connsiteX256" fmla="*/ 2598779 w 7550314"/>
                  <a:gd name="connsiteY256" fmla="*/ 5133860 h 6376148"/>
                  <a:gd name="connsiteX257" fmla="*/ 2565728 w 7550314"/>
                  <a:gd name="connsiteY257" fmla="*/ 5122843 h 6376148"/>
                  <a:gd name="connsiteX258" fmla="*/ 2499627 w 7550314"/>
                  <a:gd name="connsiteY258" fmla="*/ 5210611 h 6376148"/>
                  <a:gd name="connsiteX259" fmla="*/ 2246239 w 7550314"/>
                  <a:gd name="connsiteY259" fmla="*/ 5089792 h 6376148"/>
                  <a:gd name="connsiteX260" fmla="*/ 2202171 w 7550314"/>
                  <a:gd name="connsiteY260" fmla="*/ 5100809 h 6376148"/>
                  <a:gd name="connsiteX261" fmla="*/ 1981834 w 7550314"/>
                  <a:gd name="connsiteY261" fmla="*/ 5111826 h 6376148"/>
                  <a:gd name="connsiteX262" fmla="*/ 1023367 w 7550314"/>
                  <a:gd name="connsiteY262" fmla="*/ 5100809 h 6376148"/>
                  <a:gd name="connsiteX263" fmla="*/ 1001333 w 7550314"/>
                  <a:gd name="connsiteY263" fmla="*/ 5034708 h 6376148"/>
                  <a:gd name="connsiteX264" fmla="*/ 990316 w 7550314"/>
                  <a:gd name="connsiteY264" fmla="*/ 5001658 h 6376148"/>
                  <a:gd name="connsiteX265" fmla="*/ 979299 w 7550314"/>
                  <a:gd name="connsiteY265" fmla="*/ 4968607 h 6376148"/>
                  <a:gd name="connsiteX266" fmla="*/ 968282 w 7550314"/>
                  <a:gd name="connsiteY266" fmla="*/ 2699132 h 6376148"/>
                  <a:gd name="connsiteX267" fmla="*/ 913198 w 7550314"/>
                  <a:gd name="connsiteY267" fmla="*/ 2599980 h 6376148"/>
                  <a:gd name="connsiteX268" fmla="*/ 891164 w 7550314"/>
                  <a:gd name="connsiteY268" fmla="*/ 2566930 h 6376148"/>
                  <a:gd name="connsiteX269" fmla="*/ 880147 w 7550314"/>
                  <a:gd name="connsiteY269" fmla="*/ 2390660 h 6376148"/>
                  <a:gd name="connsiteX270" fmla="*/ 858114 w 7550314"/>
                  <a:gd name="connsiteY270" fmla="*/ 2357609 h 6376148"/>
                  <a:gd name="connsiteX271" fmla="*/ 880147 w 7550314"/>
                  <a:gd name="connsiteY271" fmla="*/ 2192356 h 6376148"/>
                  <a:gd name="connsiteX272" fmla="*/ 924215 w 7550314"/>
                  <a:gd name="connsiteY272" fmla="*/ 2126255 h 6376148"/>
                  <a:gd name="connsiteX273" fmla="*/ 935232 w 7550314"/>
                  <a:gd name="connsiteY273" fmla="*/ 2093205 h 6376148"/>
                  <a:gd name="connsiteX274" fmla="*/ 957265 w 7550314"/>
                  <a:gd name="connsiteY274" fmla="*/ 2060154 h 6376148"/>
                  <a:gd name="connsiteX275" fmla="*/ 979299 w 7550314"/>
                  <a:gd name="connsiteY275" fmla="*/ 1994053 h 6376148"/>
                  <a:gd name="connsiteX276" fmla="*/ 968282 w 7550314"/>
                  <a:gd name="connsiteY276" fmla="*/ 1938968 h 6376148"/>
                  <a:gd name="connsiteX277" fmla="*/ 935232 w 7550314"/>
                  <a:gd name="connsiteY277" fmla="*/ 1949985 h 6376148"/>
                  <a:gd name="connsiteX278" fmla="*/ 869130 w 7550314"/>
                  <a:gd name="connsiteY278" fmla="*/ 1983036 h 6376148"/>
                  <a:gd name="connsiteX279" fmla="*/ 758962 w 7550314"/>
                  <a:gd name="connsiteY279" fmla="*/ 1994053 h 6376148"/>
                  <a:gd name="connsiteX280" fmla="*/ 703877 w 7550314"/>
                  <a:gd name="connsiteY280" fmla="*/ 2005070 h 6376148"/>
                  <a:gd name="connsiteX281" fmla="*/ 659810 w 7550314"/>
                  <a:gd name="connsiteY281" fmla="*/ 2104221 h 6376148"/>
                  <a:gd name="connsiteX282" fmla="*/ 648793 w 7550314"/>
                  <a:gd name="connsiteY282" fmla="*/ 2137272 h 6376148"/>
                  <a:gd name="connsiteX283" fmla="*/ 615742 w 7550314"/>
                  <a:gd name="connsiteY283" fmla="*/ 2148289 h 6376148"/>
                  <a:gd name="connsiteX284" fmla="*/ 582692 w 7550314"/>
                  <a:gd name="connsiteY284" fmla="*/ 2170323 h 6376148"/>
                  <a:gd name="connsiteX285" fmla="*/ 560658 w 7550314"/>
                  <a:gd name="connsiteY285" fmla="*/ 2104221 h 6376148"/>
                  <a:gd name="connsiteX286" fmla="*/ 571675 w 7550314"/>
                  <a:gd name="connsiteY286" fmla="*/ 2027103 h 6376148"/>
                  <a:gd name="connsiteX287" fmla="*/ 582692 w 7550314"/>
                  <a:gd name="connsiteY287" fmla="*/ 1994053 h 6376148"/>
                  <a:gd name="connsiteX288" fmla="*/ 604726 w 7550314"/>
                  <a:gd name="connsiteY288" fmla="*/ 1961002 h 6376148"/>
                  <a:gd name="connsiteX289" fmla="*/ 560658 w 7550314"/>
                  <a:gd name="connsiteY289" fmla="*/ 1994053 h 6376148"/>
                  <a:gd name="connsiteX290" fmla="*/ 494557 w 7550314"/>
                  <a:gd name="connsiteY290" fmla="*/ 2016086 h 6376148"/>
                  <a:gd name="connsiteX291" fmla="*/ 450489 w 7550314"/>
                  <a:gd name="connsiteY291" fmla="*/ 1718631 h 6376148"/>
                  <a:gd name="connsiteX292" fmla="*/ 406422 w 7550314"/>
                  <a:gd name="connsiteY292" fmla="*/ 1729648 h 6376148"/>
                  <a:gd name="connsiteX293" fmla="*/ 373371 w 7550314"/>
                  <a:gd name="connsiteY293" fmla="*/ 2732183 h 6376148"/>
                  <a:gd name="connsiteX294" fmla="*/ 340321 w 7550314"/>
                  <a:gd name="connsiteY294" fmla="*/ 2842351 h 6376148"/>
                  <a:gd name="connsiteX295" fmla="*/ 307270 w 7550314"/>
                  <a:gd name="connsiteY295" fmla="*/ 2941503 h 6376148"/>
                  <a:gd name="connsiteX296" fmla="*/ 296253 w 7550314"/>
                  <a:gd name="connsiteY296" fmla="*/ 2974554 h 6376148"/>
                  <a:gd name="connsiteX297" fmla="*/ 285236 w 7550314"/>
                  <a:gd name="connsiteY297" fmla="*/ 3018621 h 6376148"/>
                  <a:gd name="connsiteX298" fmla="*/ 307270 w 7550314"/>
                  <a:gd name="connsiteY298" fmla="*/ 3602515 h 6376148"/>
                  <a:gd name="connsiteX299" fmla="*/ 318287 w 7550314"/>
                  <a:gd name="connsiteY299" fmla="*/ 3778785 h 6376148"/>
                  <a:gd name="connsiteX300" fmla="*/ 340321 w 7550314"/>
                  <a:gd name="connsiteY300" fmla="*/ 3855903 h 6376148"/>
                  <a:gd name="connsiteX301" fmla="*/ 351338 w 7550314"/>
                  <a:gd name="connsiteY301" fmla="*/ 6026226 h 6376148"/>
                  <a:gd name="connsiteX302" fmla="*/ 1552176 w 7550314"/>
                  <a:gd name="connsiteY302" fmla="*/ 6037243 h 6376148"/>
                  <a:gd name="connsiteX303" fmla="*/ 3050470 w 7550314"/>
                  <a:gd name="connsiteY303" fmla="*/ 6048260 h 6376148"/>
                  <a:gd name="connsiteX304" fmla="*/ 4273342 w 7550314"/>
                  <a:gd name="connsiteY304" fmla="*/ 6070294 h 6376148"/>
                  <a:gd name="connsiteX305" fmla="*/ 4703000 w 7550314"/>
                  <a:gd name="connsiteY305" fmla="*/ 6081311 h 6376148"/>
                  <a:gd name="connsiteX306" fmla="*/ 4780118 w 7550314"/>
                  <a:gd name="connsiteY306" fmla="*/ 6092327 h 6376148"/>
                  <a:gd name="connsiteX307" fmla="*/ 4846220 w 7550314"/>
                  <a:gd name="connsiteY307" fmla="*/ 6103344 h 6376148"/>
                  <a:gd name="connsiteX308" fmla="*/ 6741121 w 7550314"/>
                  <a:gd name="connsiteY308" fmla="*/ 6092327 h 6376148"/>
                  <a:gd name="connsiteX309" fmla="*/ 6796205 w 7550314"/>
                  <a:gd name="connsiteY309" fmla="*/ 6081311 h 6376148"/>
                  <a:gd name="connsiteX310" fmla="*/ 6862306 w 7550314"/>
                  <a:gd name="connsiteY310" fmla="*/ 6059277 h 6376148"/>
                  <a:gd name="connsiteX311" fmla="*/ 6895357 w 7550314"/>
                  <a:gd name="connsiteY311" fmla="*/ 6048260 h 6376148"/>
                  <a:gd name="connsiteX312" fmla="*/ 6928408 w 7550314"/>
                  <a:gd name="connsiteY312" fmla="*/ 6037243 h 6376148"/>
                  <a:gd name="connsiteX313" fmla="*/ 6972475 w 7550314"/>
                  <a:gd name="connsiteY313" fmla="*/ 6026226 h 6376148"/>
                  <a:gd name="connsiteX314" fmla="*/ 7038576 w 7550314"/>
                  <a:gd name="connsiteY314" fmla="*/ 6004192 h 6376148"/>
                  <a:gd name="connsiteX315" fmla="*/ 7082644 w 7550314"/>
                  <a:gd name="connsiteY315" fmla="*/ 5993176 h 6376148"/>
                  <a:gd name="connsiteX316" fmla="*/ 7137728 w 7550314"/>
                  <a:gd name="connsiteY316" fmla="*/ 5982159 h 6376148"/>
                  <a:gd name="connsiteX317" fmla="*/ 7170779 w 7550314"/>
                  <a:gd name="connsiteY317" fmla="*/ 5971142 h 6376148"/>
                  <a:gd name="connsiteX318" fmla="*/ 7236880 w 7550314"/>
                  <a:gd name="connsiteY318" fmla="*/ 5960125 h 6376148"/>
                  <a:gd name="connsiteX319" fmla="*/ 7313998 w 7550314"/>
                  <a:gd name="connsiteY319" fmla="*/ 5938091 h 6376148"/>
                  <a:gd name="connsiteX320" fmla="*/ 7325015 w 7550314"/>
                  <a:gd name="connsiteY320" fmla="*/ 5894024 h 6376148"/>
                  <a:gd name="connsiteX0" fmla="*/ 7325015 w 7550314"/>
                  <a:gd name="connsiteY0" fmla="*/ 5894024 h 6376148"/>
                  <a:gd name="connsiteX1" fmla="*/ 7336032 w 7550314"/>
                  <a:gd name="connsiteY1" fmla="*/ 4164376 h 6376148"/>
                  <a:gd name="connsiteX2" fmla="*/ 7313998 w 7550314"/>
                  <a:gd name="connsiteY2" fmla="*/ 4131325 h 6376148"/>
                  <a:gd name="connsiteX3" fmla="*/ 7345690 w 7550314"/>
                  <a:gd name="connsiteY3" fmla="*/ 4165086 h 6376148"/>
                  <a:gd name="connsiteX4" fmla="*/ 7455483 w 7550314"/>
                  <a:gd name="connsiteY4" fmla="*/ 4110002 h 6376148"/>
                  <a:gd name="connsiteX5" fmla="*/ 7550314 w 7550314"/>
                  <a:gd name="connsiteY5" fmla="*/ 3360144 h 6376148"/>
                  <a:gd name="connsiteX6" fmla="*/ 7517263 w 7550314"/>
                  <a:gd name="connsiteY6" fmla="*/ 3294043 h 6376148"/>
                  <a:gd name="connsiteX7" fmla="*/ 7433452 w 7550314"/>
                  <a:gd name="connsiteY7" fmla="*/ 3272720 h 6376148"/>
                  <a:gd name="connsiteX8" fmla="*/ 7325015 w 7550314"/>
                  <a:gd name="connsiteY8" fmla="*/ 2445744 h 6376148"/>
                  <a:gd name="connsiteX9" fmla="*/ 7455484 w 7550314"/>
                  <a:gd name="connsiteY9" fmla="*/ 2402388 h 6376148"/>
                  <a:gd name="connsiteX10" fmla="*/ 7313998 w 7550314"/>
                  <a:gd name="connsiteY10" fmla="*/ 165253 h 6376148"/>
                  <a:gd name="connsiteX11" fmla="*/ 7126711 w 7550314"/>
                  <a:gd name="connsiteY11" fmla="*/ 154236 h 6376148"/>
                  <a:gd name="connsiteX12" fmla="*/ 7060610 w 7550314"/>
                  <a:gd name="connsiteY12" fmla="*/ 132202 h 6376148"/>
                  <a:gd name="connsiteX13" fmla="*/ 6950441 w 7550314"/>
                  <a:gd name="connsiteY13" fmla="*/ 110168 h 6376148"/>
                  <a:gd name="connsiteX14" fmla="*/ 6906374 w 7550314"/>
                  <a:gd name="connsiteY14" fmla="*/ 99151 h 6376148"/>
                  <a:gd name="connsiteX15" fmla="*/ 4647916 w 7550314"/>
                  <a:gd name="connsiteY15" fmla="*/ 88135 h 6376148"/>
                  <a:gd name="connsiteX16" fmla="*/ 4614865 w 7550314"/>
                  <a:gd name="connsiteY16" fmla="*/ 77118 h 6376148"/>
                  <a:gd name="connsiteX17" fmla="*/ 4526730 w 7550314"/>
                  <a:gd name="connsiteY17" fmla="*/ 55084 h 6376148"/>
                  <a:gd name="connsiteX18" fmla="*/ 4493680 w 7550314"/>
                  <a:gd name="connsiteY18" fmla="*/ 44067 h 6376148"/>
                  <a:gd name="connsiteX19" fmla="*/ 4427579 w 7550314"/>
                  <a:gd name="connsiteY19" fmla="*/ 33050 h 6376148"/>
                  <a:gd name="connsiteX20" fmla="*/ 4350461 w 7550314"/>
                  <a:gd name="connsiteY20" fmla="*/ 11017 h 6376148"/>
                  <a:gd name="connsiteX21" fmla="*/ 4295376 w 7550314"/>
                  <a:gd name="connsiteY21" fmla="*/ 0 h 6376148"/>
                  <a:gd name="connsiteX22" fmla="*/ 913198 w 7550314"/>
                  <a:gd name="connsiteY22" fmla="*/ 11017 h 6376148"/>
                  <a:gd name="connsiteX23" fmla="*/ 836080 w 7550314"/>
                  <a:gd name="connsiteY23" fmla="*/ 33050 h 6376148"/>
                  <a:gd name="connsiteX24" fmla="*/ 769979 w 7550314"/>
                  <a:gd name="connsiteY24" fmla="*/ 44067 h 6376148"/>
                  <a:gd name="connsiteX25" fmla="*/ 571675 w 7550314"/>
                  <a:gd name="connsiteY25" fmla="*/ 55084 h 6376148"/>
                  <a:gd name="connsiteX26" fmla="*/ 494557 w 7550314"/>
                  <a:gd name="connsiteY26" fmla="*/ 77118 h 6376148"/>
                  <a:gd name="connsiteX27" fmla="*/ 461506 w 7550314"/>
                  <a:gd name="connsiteY27" fmla="*/ 88135 h 6376148"/>
                  <a:gd name="connsiteX28" fmla="*/ 428456 w 7550314"/>
                  <a:gd name="connsiteY28" fmla="*/ 121185 h 6376148"/>
                  <a:gd name="connsiteX29" fmla="*/ 395405 w 7550314"/>
                  <a:gd name="connsiteY29" fmla="*/ 132202 h 6376148"/>
                  <a:gd name="connsiteX30" fmla="*/ 384388 w 7550314"/>
                  <a:gd name="connsiteY30" fmla="*/ 187286 h 6376148"/>
                  <a:gd name="connsiteX31" fmla="*/ 362355 w 7550314"/>
                  <a:gd name="connsiteY31" fmla="*/ 253388 h 6376148"/>
                  <a:gd name="connsiteX32" fmla="*/ 329304 w 7550314"/>
                  <a:gd name="connsiteY32" fmla="*/ 352539 h 6376148"/>
                  <a:gd name="connsiteX33" fmla="*/ 318287 w 7550314"/>
                  <a:gd name="connsiteY33" fmla="*/ 385590 h 6376148"/>
                  <a:gd name="connsiteX34" fmla="*/ 307270 w 7550314"/>
                  <a:gd name="connsiteY34" fmla="*/ 418641 h 6376148"/>
                  <a:gd name="connsiteX35" fmla="*/ 296253 w 7550314"/>
                  <a:gd name="connsiteY35" fmla="*/ 462708 h 6376148"/>
                  <a:gd name="connsiteX36" fmla="*/ 307270 w 7550314"/>
                  <a:gd name="connsiteY36" fmla="*/ 1498294 h 6376148"/>
                  <a:gd name="connsiteX37" fmla="*/ 318287 w 7550314"/>
                  <a:gd name="connsiteY37" fmla="*/ 1542361 h 6376148"/>
                  <a:gd name="connsiteX38" fmla="*/ 373371 w 7550314"/>
                  <a:gd name="connsiteY38" fmla="*/ 1630496 h 6376148"/>
                  <a:gd name="connsiteX39" fmla="*/ 461506 w 7550314"/>
                  <a:gd name="connsiteY39" fmla="*/ 1553378 h 6376148"/>
                  <a:gd name="connsiteX40" fmla="*/ 505574 w 7550314"/>
                  <a:gd name="connsiteY40" fmla="*/ 1454226 h 6376148"/>
                  <a:gd name="connsiteX41" fmla="*/ 571675 w 7550314"/>
                  <a:gd name="connsiteY41" fmla="*/ 1432192 h 6376148"/>
                  <a:gd name="connsiteX42" fmla="*/ 869130 w 7550314"/>
                  <a:gd name="connsiteY42" fmla="*/ 1421176 h 6376148"/>
                  <a:gd name="connsiteX43" fmla="*/ 880147 w 7550314"/>
                  <a:gd name="connsiteY43" fmla="*/ 1299990 h 6376148"/>
                  <a:gd name="connsiteX44" fmla="*/ 913198 w 7550314"/>
                  <a:gd name="connsiteY44" fmla="*/ 1277956 h 6376148"/>
                  <a:gd name="connsiteX45" fmla="*/ 979299 w 7550314"/>
                  <a:gd name="connsiteY45" fmla="*/ 1322024 h 6376148"/>
                  <a:gd name="connsiteX46" fmla="*/ 1056417 w 7550314"/>
                  <a:gd name="connsiteY46" fmla="*/ 1377108 h 6376148"/>
                  <a:gd name="connsiteX47" fmla="*/ 1122518 w 7550314"/>
                  <a:gd name="connsiteY47" fmla="*/ 1399142 h 6376148"/>
                  <a:gd name="connsiteX48" fmla="*/ 1155569 w 7550314"/>
                  <a:gd name="connsiteY48" fmla="*/ 1410159 h 6376148"/>
                  <a:gd name="connsiteX49" fmla="*/ 1177603 w 7550314"/>
                  <a:gd name="connsiteY49" fmla="*/ 1443209 h 6376148"/>
                  <a:gd name="connsiteX50" fmla="*/ 1188620 w 7550314"/>
                  <a:gd name="connsiteY50" fmla="*/ 1498294 h 6376148"/>
                  <a:gd name="connsiteX51" fmla="*/ 1254721 w 7550314"/>
                  <a:gd name="connsiteY51" fmla="*/ 1520327 h 6376148"/>
                  <a:gd name="connsiteX52" fmla="*/ 1309805 w 7550314"/>
                  <a:gd name="connsiteY52" fmla="*/ 1509311 h 6376148"/>
                  <a:gd name="connsiteX53" fmla="*/ 1342856 w 7550314"/>
                  <a:gd name="connsiteY53" fmla="*/ 1498294 h 6376148"/>
                  <a:gd name="connsiteX54" fmla="*/ 1386923 w 7550314"/>
                  <a:gd name="connsiteY54" fmla="*/ 1487277 h 6376148"/>
                  <a:gd name="connsiteX55" fmla="*/ 1442008 w 7550314"/>
                  <a:gd name="connsiteY55" fmla="*/ 1476260 h 6376148"/>
                  <a:gd name="connsiteX56" fmla="*/ 1541159 w 7550314"/>
                  <a:gd name="connsiteY56" fmla="*/ 1443209 h 6376148"/>
                  <a:gd name="connsiteX57" fmla="*/ 1574210 w 7550314"/>
                  <a:gd name="connsiteY57" fmla="*/ 1432192 h 6376148"/>
                  <a:gd name="connsiteX58" fmla="*/ 1596244 w 7550314"/>
                  <a:gd name="connsiteY58" fmla="*/ 1399142 h 6376148"/>
                  <a:gd name="connsiteX59" fmla="*/ 1662345 w 7550314"/>
                  <a:gd name="connsiteY59" fmla="*/ 1377108 h 6376148"/>
                  <a:gd name="connsiteX60" fmla="*/ 1695395 w 7550314"/>
                  <a:gd name="connsiteY60" fmla="*/ 1355074 h 6376148"/>
                  <a:gd name="connsiteX61" fmla="*/ 2279289 w 7550314"/>
                  <a:gd name="connsiteY61" fmla="*/ 1322024 h 6376148"/>
                  <a:gd name="connsiteX62" fmla="*/ 2290306 w 7550314"/>
                  <a:gd name="connsiteY62" fmla="*/ 870332 h 6376148"/>
                  <a:gd name="connsiteX63" fmla="*/ 2323357 w 7550314"/>
                  <a:gd name="connsiteY63" fmla="*/ 793214 h 6376148"/>
                  <a:gd name="connsiteX64" fmla="*/ 2356408 w 7550314"/>
                  <a:gd name="connsiteY64" fmla="*/ 782197 h 6376148"/>
                  <a:gd name="connsiteX65" fmla="*/ 2367424 w 7550314"/>
                  <a:gd name="connsiteY65" fmla="*/ 815248 h 6376148"/>
                  <a:gd name="connsiteX66" fmla="*/ 2411492 w 7550314"/>
                  <a:gd name="connsiteY66" fmla="*/ 881349 h 6376148"/>
                  <a:gd name="connsiteX67" fmla="*/ 2477593 w 7550314"/>
                  <a:gd name="connsiteY67" fmla="*/ 837282 h 6376148"/>
                  <a:gd name="connsiteX68" fmla="*/ 2587762 w 7550314"/>
                  <a:gd name="connsiteY68" fmla="*/ 749147 h 6376148"/>
                  <a:gd name="connsiteX69" fmla="*/ 2653863 w 7550314"/>
                  <a:gd name="connsiteY69" fmla="*/ 694062 h 6376148"/>
                  <a:gd name="connsiteX70" fmla="*/ 2697930 w 7550314"/>
                  <a:gd name="connsiteY70" fmla="*/ 683045 h 6376148"/>
                  <a:gd name="connsiteX71" fmla="*/ 2753015 w 7550314"/>
                  <a:gd name="connsiteY71" fmla="*/ 694062 h 6376148"/>
                  <a:gd name="connsiteX72" fmla="*/ 2730981 w 7550314"/>
                  <a:gd name="connsiteY72" fmla="*/ 815248 h 6376148"/>
                  <a:gd name="connsiteX73" fmla="*/ 2775048 w 7550314"/>
                  <a:gd name="connsiteY73" fmla="*/ 837282 h 6376148"/>
                  <a:gd name="connsiteX74" fmla="*/ 2808099 w 7550314"/>
                  <a:gd name="connsiteY74" fmla="*/ 859315 h 6376148"/>
                  <a:gd name="connsiteX75" fmla="*/ 2841150 w 7550314"/>
                  <a:gd name="connsiteY75" fmla="*/ 870332 h 6376148"/>
                  <a:gd name="connsiteX76" fmla="*/ 2874200 w 7550314"/>
                  <a:gd name="connsiteY76" fmla="*/ 892366 h 6376148"/>
                  <a:gd name="connsiteX77" fmla="*/ 2907251 w 7550314"/>
                  <a:gd name="connsiteY77" fmla="*/ 903383 h 6376148"/>
                  <a:gd name="connsiteX78" fmla="*/ 2929285 w 7550314"/>
                  <a:gd name="connsiteY78" fmla="*/ 936433 h 6376148"/>
                  <a:gd name="connsiteX79" fmla="*/ 2918268 w 7550314"/>
                  <a:gd name="connsiteY79" fmla="*/ 969484 h 6376148"/>
                  <a:gd name="connsiteX80" fmla="*/ 2984369 w 7550314"/>
                  <a:gd name="connsiteY80" fmla="*/ 1013551 h 6376148"/>
                  <a:gd name="connsiteX81" fmla="*/ 3006403 w 7550314"/>
                  <a:gd name="connsiteY81" fmla="*/ 1046602 h 6376148"/>
                  <a:gd name="connsiteX82" fmla="*/ 3017420 w 7550314"/>
                  <a:gd name="connsiteY82" fmla="*/ 1090670 h 6376148"/>
                  <a:gd name="connsiteX83" fmla="*/ 3028436 w 7550314"/>
                  <a:gd name="connsiteY83" fmla="*/ 1123720 h 6376148"/>
                  <a:gd name="connsiteX84" fmla="*/ 3039453 w 7550314"/>
                  <a:gd name="connsiteY84" fmla="*/ 1167788 h 6376148"/>
                  <a:gd name="connsiteX85" fmla="*/ 3138605 w 7550314"/>
                  <a:gd name="connsiteY85" fmla="*/ 1178805 h 6376148"/>
                  <a:gd name="connsiteX86" fmla="*/ 3171656 w 7550314"/>
                  <a:gd name="connsiteY86" fmla="*/ 1189821 h 6376148"/>
                  <a:gd name="connsiteX87" fmla="*/ 3171656 w 7550314"/>
                  <a:gd name="connsiteY87" fmla="*/ 1266939 h 6376148"/>
                  <a:gd name="connsiteX88" fmla="*/ 3138605 w 7550314"/>
                  <a:gd name="connsiteY88" fmla="*/ 1277956 h 6376148"/>
                  <a:gd name="connsiteX89" fmla="*/ 2951318 w 7550314"/>
                  <a:gd name="connsiteY89" fmla="*/ 1288973 h 6376148"/>
                  <a:gd name="connsiteX90" fmla="*/ 2940302 w 7550314"/>
                  <a:gd name="connsiteY90" fmla="*/ 1322024 h 6376148"/>
                  <a:gd name="connsiteX91" fmla="*/ 2951318 w 7550314"/>
                  <a:gd name="connsiteY91" fmla="*/ 1355074 h 6376148"/>
                  <a:gd name="connsiteX92" fmla="*/ 3006403 w 7550314"/>
                  <a:gd name="connsiteY92" fmla="*/ 1432192 h 6376148"/>
                  <a:gd name="connsiteX93" fmla="*/ 3039453 w 7550314"/>
                  <a:gd name="connsiteY93" fmla="*/ 1454226 h 6376148"/>
                  <a:gd name="connsiteX94" fmla="*/ 3116571 w 7550314"/>
                  <a:gd name="connsiteY94" fmla="*/ 1520327 h 6376148"/>
                  <a:gd name="connsiteX95" fmla="*/ 3182673 w 7550314"/>
                  <a:gd name="connsiteY95" fmla="*/ 1564395 h 6376148"/>
                  <a:gd name="connsiteX96" fmla="*/ 3226740 w 7550314"/>
                  <a:gd name="connsiteY96" fmla="*/ 1586429 h 6376148"/>
                  <a:gd name="connsiteX97" fmla="*/ 3292841 w 7550314"/>
                  <a:gd name="connsiteY97" fmla="*/ 1608462 h 6376148"/>
                  <a:gd name="connsiteX98" fmla="*/ 3259791 w 7550314"/>
                  <a:gd name="connsiteY98" fmla="*/ 1630496 h 6376148"/>
                  <a:gd name="connsiteX99" fmla="*/ 3160639 w 7550314"/>
                  <a:gd name="connsiteY99" fmla="*/ 1608462 h 6376148"/>
                  <a:gd name="connsiteX100" fmla="*/ 3105555 w 7550314"/>
                  <a:gd name="connsiteY100" fmla="*/ 1597445 h 6376148"/>
                  <a:gd name="connsiteX101" fmla="*/ 3039453 w 7550314"/>
                  <a:gd name="connsiteY101" fmla="*/ 1575412 h 6376148"/>
                  <a:gd name="connsiteX102" fmla="*/ 2951318 w 7550314"/>
                  <a:gd name="connsiteY102" fmla="*/ 1553378 h 6376148"/>
                  <a:gd name="connsiteX103" fmla="*/ 2907251 w 7550314"/>
                  <a:gd name="connsiteY103" fmla="*/ 1542361 h 6376148"/>
                  <a:gd name="connsiteX104" fmla="*/ 2874200 w 7550314"/>
                  <a:gd name="connsiteY104" fmla="*/ 1531344 h 6376148"/>
                  <a:gd name="connsiteX105" fmla="*/ 2730981 w 7550314"/>
                  <a:gd name="connsiteY105" fmla="*/ 1542361 h 6376148"/>
                  <a:gd name="connsiteX106" fmla="*/ 2764032 w 7550314"/>
                  <a:gd name="connsiteY106" fmla="*/ 1564395 h 6376148"/>
                  <a:gd name="connsiteX107" fmla="*/ 2918268 w 7550314"/>
                  <a:gd name="connsiteY107" fmla="*/ 1575412 h 6376148"/>
                  <a:gd name="connsiteX108" fmla="*/ 3017420 w 7550314"/>
                  <a:gd name="connsiteY108" fmla="*/ 1641513 h 6376148"/>
                  <a:gd name="connsiteX109" fmla="*/ 3050470 w 7550314"/>
                  <a:gd name="connsiteY109" fmla="*/ 1663547 h 6376148"/>
                  <a:gd name="connsiteX110" fmla="*/ 3039453 w 7550314"/>
                  <a:gd name="connsiteY110" fmla="*/ 1949985 h 6376148"/>
                  <a:gd name="connsiteX111" fmla="*/ 3006403 w 7550314"/>
                  <a:gd name="connsiteY111" fmla="*/ 1961002 h 6376148"/>
                  <a:gd name="connsiteX112" fmla="*/ 2918268 w 7550314"/>
                  <a:gd name="connsiteY112" fmla="*/ 1983036 h 6376148"/>
                  <a:gd name="connsiteX113" fmla="*/ 2852167 w 7550314"/>
                  <a:gd name="connsiteY113" fmla="*/ 2005070 h 6376148"/>
                  <a:gd name="connsiteX114" fmla="*/ 2863183 w 7550314"/>
                  <a:gd name="connsiteY114" fmla="*/ 2115238 h 6376148"/>
                  <a:gd name="connsiteX115" fmla="*/ 2896234 w 7550314"/>
                  <a:gd name="connsiteY115" fmla="*/ 2148289 h 6376148"/>
                  <a:gd name="connsiteX116" fmla="*/ 2929285 w 7550314"/>
                  <a:gd name="connsiteY116" fmla="*/ 2170323 h 6376148"/>
                  <a:gd name="connsiteX117" fmla="*/ 2995386 w 7550314"/>
                  <a:gd name="connsiteY117" fmla="*/ 2214390 h 6376148"/>
                  <a:gd name="connsiteX118" fmla="*/ 3017420 w 7550314"/>
                  <a:gd name="connsiteY118" fmla="*/ 2247441 h 6376148"/>
                  <a:gd name="connsiteX119" fmla="*/ 3050470 w 7550314"/>
                  <a:gd name="connsiteY119" fmla="*/ 2269474 h 6376148"/>
                  <a:gd name="connsiteX120" fmla="*/ 3061487 w 7550314"/>
                  <a:gd name="connsiteY120" fmla="*/ 2302525 h 6376148"/>
                  <a:gd name="connsiteX121" fmla="*/ 3050470 w 7550314"/>
                  <a:gd name="connsiteY121" fmla="*/ 2500829 h 6376148"/>
                  <a:gd name="connsiteX122" fmla="*/ 3270808 w 7550314"/>
                  <a:gd name="connsiteY122" fmla="*/ 2522862 h 6376148"/>
                  <a:gd name="connsiteX123" fmla="*/ 4185208 w 7550314"/>
                  <a:gd name="connsiteY123" fmla="*/ 2511845 h 6376148"/>
                  <a:gd name="connsiteX124" fmla="*/ 4339068 w 7550314"/>
                  <a:gd name="connsiteY124" fmla="*/ 2291508 h 6376148"/>
                  <a:gd name="connsiteX125" fmla="*/ 4251309 w 7550314"/>
                  <a:gd name="connsiteY125" fmla="*/ 2247441 h 6376148"/>
                  <a:gd name="connsiteX126" fmla="*/ 4355733 w 7550314"/>
                  <a:gd name="connsiteY126" fmla="*/ 2214390 h 6376148"/>
                  <a:gd name="connsiteX127" fmla="*/ 4350461 w 7550314"/>
                  <a:gd name="connsiteY127" fmla="*/ 2192356 h 6376148"/>
                  <a:gd name="connsiteX128" fmla="*/ 4427579 w 7550314"/>
                  <a:gd name="connsiteY128" fmla="*/ 2137272 h 6376148"/>
                  <a:gd name="connsiteX129" fmla="*/ 4460629 w 7550314"/>
                  <a:gd name="connsiteY129" fmla="*/ 2126255 h 6376148"/>
                  <a:gd name="connsiteX130" fmla="*/ 4471646 w 7550314"/>
                  <a:gd name="connsiteY130" fmla="*/ 2093205 h 6376148"/>
                  <a:gd name="connsiteX131" fmla="*/ 4460629 w 7550314"/>
                  <a:gd name="connsiteY131" fmla="*/ 1806766 h 6376148"/>
                  <a:gd name="connsiteX132" fmla="*/ 4449612 w 7550314"/>
                  <a:gd name="connsiteY132" fmla="*/ 1773715 h 6376148"/>
                  <a:gd name="connsiteX133" fmla="*/ 4416562 w 7550314"/>
                  <a:gd name="connsiteY133" fmla="*/ 1751682 h 6376148"/>
                  <a:gd name="connsiteX134" fmla="*/ 4339444 w 7550314"/>
                  <a:gd name="connsiteY134" fmla="*/ 1696597 h 6376148"/>
                  <a:gd name="connsiteX135" fmla="*/ 4284359 w 7550314"/>
                  <a:gd name="connsiteY135" fmla="*/ 1597445 h 6376148"/>
                  <a:gd name="connsiteX136" fmla="*/ 4262326 w 7550314"/>
                  <a:gd name="connsiteY136" fmla="*/ 1564395 h 6376148"/>
                  <a:gd name="connsiteX137" fmla="*/ 4240292 w 7550314"/>
                  <a:gd name="connsiteY137" fmla="*/ 1498294 h 6376148"/>
                  <a:gd name="connsiteX138" fmla="*/ 4273342 w 7550314"/>
                  <a:gd name="connsiteY138" fmla="*/ 1366091 h 6376148"/>
                  <a:gd name="connsiteX139" fmla="*/ 4306393 w 7550314"/>
                  <a:gd name="connsiteY139" fmla="*/ 1299990 h 6376148"/>
                  <a:gd name="connsiteX140" fmla="*/ 4339444 w 7550314"/>
                  <a:gd name="connsiteY140" fmla="*/ 1288973 h 6376148"/>
                  <a:gd name="connsiteX141" fmla="*/ 4372494 w 7550314"/>
                  <a:gd name="connsiteY141" fmla="*/ 1266939 h 6376148"/>
                  <a:gd name="connsiteX142" fmla="*/ 4405545 w 7550314"/>
                  <a:gd name="connsiteY142" fmla="*/ 1200838 h 6376148"/>
                  <a:gd name="connsiteX143" fmla="*/ 4416562 w 7550314"/>
                  <a:gd name="connsiteY143" fmla="*/ 969484 h 6376148"/>
                  <a:gd name="connsiteX144" fmla="*/ 4427579 w 7550314"/>
                  <a:gd name="connsiteY144" fmla="*/ 936433 h 6376148"/>
                  <a:gd name="connsiteX145" fmla="*/ 4471646 w 7550314"/>
                  <a:gd name="connsiteY145" fmla="*/ 870332 h 6376148"/>
                  <a:gd name="connsiteX146" fmla="*/ 4493680 w 7550314"/>
                  <a:gd name="connsiteY146" fmla="*/ 837282 h 6376148"/>
                  <a:gd name="connsiteX147" fmla="*/ 4559781 w 7550314"/>
                  <a:gd name="connsiteY147" fmla="*/ 793214 h 6376148"/>
                  <a:gd name="connsiteX148" fmla="*/ 4581815 w 7550314"/>
                  <a:gd name="connsiteY148" fmla="*/ 760164 h 6376148"/>
                  <a:gd name="connsiteX149" fmla="*/ 4647916 w 7550314"/>
                  <a:gd name="connsiteY149" fmla="*/ 716096 h 6376148"/>
                  <a:gd name="connsiteX150" fmla="*/ 5000456 w 7550314"/>
                  <a:gd name="connsiteY150" fmla="*/ 694062 h 6376148"/>
                  <a:gd name="connsiteX151" fmla="*/ 5033506 w 7550314"/>
                  <a:gd name="connsiteY151" fmla="*/ 672029 h 6376148"/>
                  <a:gd name="connsiteX152" fmla="*/ 5055540 w 7550314"/>
                  <a:gd name="connsiteY152" fmla="*/ 605927 h 6376148"/>
                  <a:gd name="connsiteX153" fmla="*/ 5121641 w 7550314"/>
                  <a:gd name="connsiteY153" fmla="*/ 583894 h 6376148"/>
                  <a:gd name="connsiteX154" fmla="*/ 5154692 w 7550314"/>
                  <a:gd name="connsiteY154" fmla="*/ 572877 h 6376148"/>
                  <a:gd name="connsiteX155" fmla="*/ 5562316 w 7550314"/>
                  <a:gd name="connsiteY155" fmla="*/ 583894 h 6376148"/>
                  <a:gd name="connsiteX156" fmla="*/ 5595367 w 7550314"/>
                  <a:gd name="connsiteY156" fmla="*/ 594911 h 6376148"/>
                  <a:gd name="connsiteX157" fmla="*/ 5694518 w 7550314"/>
                  <a:gd name="connsiteY157" fmla="*/ 605927 h 6376148"/>
                  <a:gd name="connsiteX158" fmla="*/ 5760620 w 7550314"/>
                  <a:gd name="connsiteY158" fmla="*/ 627961 h 6376148"/>
                  <a:gd name="connsiteX159" fmla="*/ 5837738 w 7550314"/>
                  <a:gd name="connsiteY159" fmla="*/ 649995 h 6376148"/>
                  <a:gd name="connsiteX160" fmla="*/ 5903839 w 7550314"/>
                  <a:gd name="connsiteY160" fmla="*/ 683045 h 6376148"/>
                  <a:gd name="connsiteX161" fmla="*/ 5936889 w 7550314"/>
                  <a:gd name="connsiteY161" fmla="*/ 705079 h 6376148"/>
                  <a:gd name="connsiteX162" fmla="*/ 5969940 w 7550314"/>
                  <a:gd name="connsiteY162" fmla="*/ 738130 h 6376148"/>
                  <a:gd name="connsiteX163" fmla="*/ 6025024 w 7550314"/>
                  <a:gd name="connsiteY163" fmla="*/ 749147 h 6376148"/>
                  <a:gd name="connsiteX164" fmla="*/ 6036041 w 7550314"/>
                  <a:gd name="connsiteY164" fmla="*/ 804231 h 6376148"/>
                  <a:gd name="connsiteX165" fmla="*/ 6047058 w 7550314"/>
                  <a:gd name="connsiteY165" fmla="*/ 837282 h 6376148"/>
                  <a:gd name="connsiteX166" fmla="*/ 6080109 w 7550314"/>
                  <a:gd name="connsiteY166" fmla="*/ 815248 h 6376148"/>
                  <a:gd name="connsiteX167" fmla="*/ 6146210 w 7550314"/>
                  <a:gd name="connsiteY167" fmla="*/ 793214 h 6376148"/>
                  <a:gd name="connsiteX168" fmla="*/ 6190277 w 7550314"/>
                  <a:gd name="connsiteY168" fmla="*/ 892366 h 6376148"/>
                  <a:gd name="connsiteX169" fmla="*/ 6201294 w 7550314"/>
                  <a:gd name="connsiteY169" fmla="*/ 925417 h 6376148"/>
                  <a:gd name="connsiteX170" fmla="*/ 6289429 w 7550314"/>
                  <a:gd name="connsiteY170" fmla="*/ 958467 h 6376148"/>
                  <a:gd name="connsiteX171" fmla="*/ 6410615 w 7550314"/>
                  <a:gd name="connsiteY171" fmla="*/ 991518 h 6376148"/>
                  <a:gd name="connsiteX172" fmla="*/ 6443665 w 7550314"/>
                  <a:gd name="connsiteY172" fmla="*/ 1002535 h 6376148"/>
                  <a:gd name="connsiteX173" fmla="*/ 6465699 w 7550314"/>
                  <a:gd name="connsiteY173" fmla="*/ 1035585 h 6376148"/>
                  <a:gd name="connsiteX174" fmla="*/ 6498750 w 7550314"/>
                  <a:gd name="connsiteY174" fmla="*/ 1057619 h 6376148"/>
                  <a:gd name="connsiteX175" fmla="*/ 6553834 w 7550314"/>
                  <a:gd name="connsiteY175" fmla="*/ 1167788 h 6376148"/>
                  <a:gd name="connsiteX176" fmla="*/ 6520783 w 7550314"/>
                  <a:gd name="connsiteY176" fmla="*/ 1178805 h 6376148"/>
                  <a:gd name="connsiteX177" fmla="*/ 6399598 w 7550314"/>
                  <a:gd name="connsiteY177" fmla="*/ 1189821 h 6376148"/>
                  <a:gd name="connsiteX178" fmla="*/ 6432648 w 7550314"/>
                  <a:gd name="connsiteY178" fmla="*/ 1222872 h 6376148"/>
                  <a:gd name="connsiteX179" fmla="*/ 6476716 w 7550314"/>
                  <a:gd name="connsiteY179" fmla="*/ 1244906 h 6376148"/>
                  <a:gd name="connsiteX180" fmla="*/ 6520783 w 7550314"/>
                  <a:gd name="connsiteY180" fmla="*/ 1277956 h 6376148"/>
                  <a:gd name="connsiteX181" fmla="*/ 6542817 w 7550314"/>
                  <a:gd name="connsiteY181" fmla="*/ 1311007 h 6376148"/>
                  <a:gd name="connsiteX182" fmla="*/ 6608918 w 7550314"/>
                  <a:gd name="connsiteY182" fmla="*/ 1366091 h 6376148"/>
                  <a:gd name="connsiteX183" fmla="*/ 6619935 w 7550314"/>
                  <a:gd name="connsiteY183" fmla="*/ 1432192 h 6376148"/>
                  <a:gd name="connsiteX184" fmla="*/ 6630952 w 7550314"/>
                  <a:gd name="connsiteY184" fmla="*/ 1465243 h 6376148"/>
                  <a:gd name="connsiteX185" fmla="*/ 6664003 w 7550314"/>
                  <a:gd name="connsiteY185" fmla="*/ 1597445 h 6376148"/>
                  <a:gd name="connsiteX186" fmla="*/ 6697053 w 7550314"/>
                  <a:gd name="connsiteY186" fmla="*/ 1619479 h 6376148"/>
                  <a:gd name="connsiteX187" fmla="*/ 6741121 w 7550314"/>
                  <a:gd name="connsiteY187" fmla="*/ 1685580 h 6376148"/>
                  <a:gd name="connsiteX188" fmla="*/ 6763155 w 7550314"/>
                  <a:gd name="connsiteY188" fmla="*/ 1718631 h 6376148"/>
                  <a:gd name="connsiteX189" fmla="*/ 6763155 w 7550314"/>
                  <a:gd name="connsiteY189" fmla="*/ 1795749 h 6376148"/>
                  <a:gd name="connsiteX190" fmla="*/ 6752138 w 7550314"/>
                  <a:gd name="connsiteY190" fmla="*/ 1762698 h 6376148"/>
                  <a:gd name="connsiteX191" fmla="*/ 6719087 w 7550314"/>
                  <a:gd name="connsiteY191" fmla="*/ 1729648 h 6376148"/>
                  <a:gd name="connsiteX192" fmla="*/ 6708070 w 7550314"/>
                  <a:gd name="connsiteY192" fmla="*/ 1696597 h 6376148"/>
                  <a:gd name="connsiteX193" fmla="*/ 6664003 w 7550314"/>
                  <a:gd name="connsiteY193" fmla="*/ 1630496 h 6376148"/>
                  <a:gd name="connsiteX194" fmla="*/ 6652986 w 7550314"/>
                  <a:gd name="connsiteY194" fmla="*/ 1597445 h 6376148"/>
                  <a:gd name="connsiteX195" fmla="*/ 6664003 w 7550314"/>
                  <a:gd name="connsiteY195" fmla="*/ 1839817 h 6376148"/>
                  <a:gd name="connsiteX196" fmla="*/ 6675020 w 7550314"/>
                  <a:gd name="connsiteY196" fmla="*/ 1872867 h 6376148"/>
                  <a:gd name="connsiteX197" fmla="*/ 6697053 w 7550314"/>
                  <a:gd name="connsiteY197" fmla="*/ 1905918 h 6376148"/>
                  <a:gd name="connsiteX198" fmla="*/ 6719087 w 7550314"/>
                  <a:gd name="connsiteY198" fmla="*/ 2049137 h 6376148"/>
                  <a:gd name="connsiteX199" fmla="*/ 6741121 w 7550314"/>
                  <a:gd name="connsiteY199" fmla="*/ 2082188 h 6376148"/>
                  <a:gd name="connsiteX200" fmla="*/ 6719087 w 7550314"/>
                  <a:gd name="connsiteY200" fmla="*/ 2115238 h 6376148"/>
                  <a:gd name="connsiteX201" fmla="*/ 6675020 w 7550314"/>
                  <a:gd name="connsiteY201" fmla="*/ 2159306 h 6376148"/>
                  <a:gd name="connsiteX202" fmla="*/ 6697053 w 7550314"/>
                  <a:gd name="connsiteY202" fmla="*/ 2192356 h 6376148"/>
                  <a:gd name="connsiteX203" fmla="*/ 6730104 w 7550314"/>
                  <a:gd name="connsiteY203" fmla="*/ 2203373 h 6376148"/>
                  <a:gd name="connsiteX204" fmla="*/ 6763155 w 7550314"/>
                  <a:gd name="connsiteY204" fmla="*/ 2225407 h 6376148"/>
                  <a:gd name="connsiteX205" fmla="*/ 6818239 w 7550314"/>
                  <a:gd name="connsiteY205" fmla="*/ 2269474 h 6376148"/>
                  <a:gd name="connsiteX206" fmla="*/ 6840273 w 7550314"/>
                  <a:gd name="connsiteY206" fmla="*/ 2302525 h 6376148"/>
                  <a:gd name="connsiteX207" fmla="*/ 6917391 w 7550314"/>
                  <a:gd name="connsiteY207" fmla="*/ 2357609 h 6376148"/>
                  <a:gd name="connsiteX208" fmla="*/ 6939424 w 7550314"/>
                  <a:gd name="connsiteY208" fmla="*/ 2390660 h 6376148"/>
                  <a:gd name="connsiteX209" fmla="*/ 6961458 w 7550314"/>
                  <a:gd name="connsiteY209" fmla="*/ 2456761 h 6376148"/>
                  <a:gd name="connsiteX210" fmla="*/ 7005526 w 7550314"/>
                  <a:gd name="connsiteY210" fmla="*/ 2522862 h 6376148"/>
                  <a:gd name="connsiteX211" fmla="*/ 6950441 w 7550314"/>
                  <a:gd name="connsiteY211" fmla="*/ 2644048 h 6376148"/>
                  <a:gd name="connsiteX212" fmla="*/ 6917391 w 7550314"/>
                  <a:gd name="connsiteY212" fmla="*/ 2666082 h 6376148"/>
                  <a:gd name="connsiteX213" fmla="*/ 6851289 w 7550314"/>
                  <a:gd name="connsiteY213" fmla="*/ 2732183 h 6376148"/>
                  <a:gd name="connsiteX214" fmla="*/ 6785188 w 7550314"/>
                  <a:gd name="connsiteY214" fmla="*/ 2765233 h 6376148"/>
                  <a:gd name="connsiteX215" fmla="*/ 6741121 w 7550314"/>
                  <a:gd name="connsiteY215" fmla="*/ 2831335 h 6376148"/>
                  <a:gd name="connsiteX216" fmla="*/ 6697053 w 7550314"/>
                  <a:gd name="connsiteY216" fmla="*/ 2897436 h 6376148"/>
                  <a:gd name="connsiteX217" fmla="*/ 6664003 w 7550314"/>
                  <a:gd name="connsiteY217" fmla="*/ 2963537 h 6376148"/>
                  <a:gd name="connsiteX218" fmla="*/ 6641969 w 7550314"/>
                  <a:gd name="connsiteY218" fmla="*/ 2996588 h 6376148"/>
                  <a:gd name="connsiteX219" fmla="*/ 6675020 w 7550314"/>
                  <a:gd name="connsiteY219" fmla="*/ 3007605 h 6376148"/>
                  <a:gd name="connsiteX220" fmla="*/ 6630952 w 7550314"/>
                  <a:gd name="connsiteY220" fmla="*/ 3415229 h 6376148"/>
                  <a:gd name="connsiteX221" fmla="*/ 6664003 w 7550314"/>
                  <a:gd name="connsiteY221" fmla="*/ 3558448 h 6376148"/>
                  <a:gd name="connsiteX222" fmla="*/ 6664003 w 7550314"/>
                  <a:gd name="connsiteY222" fmla="*/ 3558448 h 6376148"/>
                  <a:gd name="connsiteX223" fmla="*/ 6675020 w 7550314"/>
                  <a:gd name="connsiteY223" fmla="*/ 3613532 h 6376148"/>
                  <a:gd name="connsiteX224" fmla="*/ 6686036 w 7550314"/>
                  <a:gd name="connsiteY224" fmla="*/ 3657600 h 6376148"/>
                  <a:gd name="connsiteX225" fmla="*/ 6697053 w 7550314"/>
                  <a:gd name="connsiteY225" fmla="*/ 3723701 h 6376148"/>
                  <a:gd name="connsiteX226" fmla="*/ 6719087 w 7550314"/>
                  <a:gd name="connsiteY226" fmla="*/ 3811836 h 6376148"/>
                  <a:gd name="connsiteX227" fmla="*/ 6730104 w 7550314"/>
                  <a:gd name="connsiteY227" fmla="*/ 3922005 h 6376148"/>
                  <a:gd name="connsiteX228" fmla="*/ 6752138 w 7550314"/>
                  <a:gd name="connsiteY228" fmla="*/ 4087258 h 6376148"/>
                  <a:gd name="connsiteX229" fmla="*/ 6785188 w 7550314"/>
                  <a:gd name="connsiteY229" fmla="*/ 4340645 h 6376148"/>
                  <a:gd name="connsiteX230" fmla="*/ 6796205 w 7550314"/>
                  <a:gd name="connsiteY230" fmla="*/ 4461831 h 6376148"/>
                  <a:gd name="connsiteX231" fmla="*/ 6818239 w 7550314"/>
                  <a:gd name="connsiteY231" fmla="*/ 4560983 h 6376148"/>
                  <a:gd name="connsiteX232" fmla="*/ 6829256 w 7550314"/>
                  <a:gd name="connsiteY232" fmla="*/ 4627084 h 6376148"/>
                  <a:gd name="connsiteX233" fmla="*/ 6862306 w 7550314"/>
                  <a:gd name="connsiteY233" fmla="*/ 4638101 h 6376148"/>
                  <a:gd name="connsiteX234" fmla="*/ 6895357 w 7550314"/>
                  <a:gd name="connsiteY234" fmla="*/ 4660135 h 6376148"/>
                  <a:gd name="connsiteX235" fmla="*/ 6994509 w 7550314"/>
                  <a:gd name="connsiteY235" fmla="*/ 4704202 h 6376148"/>
                  <a:gd name="connsiteX236" fmla="*/ 7049593 w 7550314"/>
                  <a:gd name="connsiteY236" fmla="*/ 4803354 h 6376148"/>
                  <a:gd name="connsiteX237" fmla="*/ 7082644 w 7550314"/>
                  <a:gd name="connsiteY237" fmla="*/ 4825388 h 6376148"/>
                  <a:gd name="connsiteX238" fmla="*/ 7104677 w 7550314"/>
                  <a:gd name="connsiteY238" fmla="*/ 4858438 h 6376148"/>
                  <a:gd name="connsiteX239" fmla="*/ 7104677 w 7550314"/>
                  <a:gd name="connsiteY239" fmla="*/ 4935556 h 6376148"/>
                  <a:gd name="connsiteX240" fmla="*/ 6708070 w 7550314"/>
                  <a:gd name="connsiteY240" fmla="*/ 4946573 h 6376148"/>
                  <a:gd name="connsiteX241" fmla="*/ 6608918 w 7550314"/>
                  <a:gd name="connsiteY241" fmla="*/ 4979624 h 6376148"/>
                  <a:gd name="connsiteX242" fmla="*/ 6575868 w 7550314"/>
                  <a:gd name="connsiteY242" fmla="*/ 4990641 h 6376148"/>
                  <a:gd name="connsiteX243" fmla="*/ 6355530 w 7550314"/>
                  <a:gd name="connsiteY243" fmla="*/ 5001658 h 6376148"/>
                  <a:gd name="connsiteX244" fmla="*/ 5936889 w 7550314"/>
                  <a:gd name="connsiteY244" fmla="*/ 5023691 h 6376148"/>
                  <a:gd name="connsiteX245" fmla="*/ 5848755 w 7550314"/>
                  <a:gd name="connsiteY245" fmla="*/ 5034708 h 6376148"/>
                  <a:gd name="connsiteX246" fmla="*/ 5033506 w 7550314"/>
                  <a:gd name="connsiteY246" fmla="*/ 5067759 h 6376148"/>
                  <a:gd name="connsiteX247" fmla="*/ 5044523 w 7550314"/>
                  <a:gd name="connsiteY247" fmla="*/ 5100809 h 6376148"/>
                  <a:gd name="connsiteX248" fmla="*/ 4625882 w 7550314"/>
                  <a:gd name="connsiteY248" fmla="*/ 5310130 h 6376148"/>
                  <a:gd name="connsiteX249" fmla="*/ 3986904 w 7550314"/>
                  <a:gd name="connsiteY249" fmla="*/ 5299113 h 6376148"/>
                  <a:gd name="connsiteX250" fmla="*/ 3920803 w 7550314"/>
                  <a:gd name="connsiteY250" fmla="*/ 5277079 h 6376148"/>
                  <a:gd name="connsiteX251" fmla="*/ 3876735 w 7550314"/>
                  <a:gd name="connsiteY251" fmla="*/ 5266062 h 6376148"/>
                  <a:gd name="connsiteX252" fmla="*/ 3733516 w 7550314"/>
                  <a:gd name="connsiteY252" fmla="*/ 5255045 h 6376148"/>
                  <a:gd name="connsiteX253" fmla="*/ 3582868 w 7550314"/>
                  <a:gd name="connsiteY253" fmla="*/ 5244029 h 6376148"/>
                  <a:gd name="connsiteX254" fmla="*/ 2730981 w 7550314"/>
                  <a:gd name="connsiteY254" fmla="*/ 5221995 h 6376148"/>
                  <a:gd name="connsiteX255" fmla="*/ 2697930 w 7550314"/>
                  <a:gd name="connsiteY255" fmla="*/ 5199961 h 6376148"/>
                  <a:gd name="connsiteX256" fmla="*/ 2631829 w 7550314"/>
                  <a:gd name="connsiteY256" fmla="*/ 5166911 h 6376148"/>
                  <a:gd name="connsiteX257" fmla="*/ 2598779 w 7550314"/>
                  <a:gd name="connsiteY257" fmla="*/ 5133860 h 6376148"/>
                  <a:gd name="connsiteX258" fmla="*/ 2565728 w 7550314"/>
                  <a:gd name="connsiteY258" fmla="*/ 5122843 h 6376148"/>
                  <a:gd name="connsiteX259" fmla="*/ 2499627 w 7550314"/>
                  <a:gd name="connsiteY259" fmla="*/ 5210611 h 6376148"/>
                  <a:gd name="connsiteX260" fmla="*/ 2246239 w 7550314"/>
                  <a:gd name="connsiteY260" fmla="*/ 5089792 h 6376148"/>
                  <a:gd name="connsiteX261" fmla="*/ 2202171 w 7550314"/>
                  <a:gd name="connsiteY261" fmla="*/ 5100809 h 6376148"/>
                  <a:gd name="connsiteX262" fmla="*/ 1981834 w 7550314"/>
                  <a:gd name="connsiteY262" fmla="*/ 5111826 h 6376148"/>
                  <a:gd name="connsiteX263" fmla="*/ 1023367 w 7550314"/>
                  <a:gd name="connsiteY263" fmla="*/ 5100809 h 6376148"/>
                  <a:gd name="connsiteX264" fmla="*/ 1001333 w 7550314"/>
                  <a:gd name="connsiteY264" fmla="*/ 5034708 h 6376148"/>
                  <a:gd name="connsiteX265" fmla="*/ 990316 w 7550314"/>
                  <a:gd name="connsiteY265" fmla="*/ 5001658 h 6376148"/>
                  <a:gd name="connsiteX266" fmla="*/ 979299 w 7550314"/>
                  <a:gd name="connsiteY266" fmla="*/ 4968607 h 6376148"/>
                  <a:gd name="connsiteX267" fmla="*/ 968282 w 7550314"/>
                  <a:gd name="connsiteY267" fmla="*/ 2699132 h 6376148"/>
                  <a:gd name="connsiteX268" fmla="*/ 913198 w 7550314"/>
                  <a:gd name="connsiteY268" fmla="*/ 2599980 h 6376148"/>
                  <a:gd name="connsiteX269" fmla="*/ 891164 w 7550314"/>
                  <a:gd name="connsiteY269" fmla="*/ 2566930 h 6376148"/>
                  <a:gd name="connsiteX270" fmla="*/ 880147 w 7550314"/>
                  <a:gd name="connsiteY270" fmla="*/ 2390660 h 6376148"/>
                  <a:gd name="connsiteX271" fmla="*/ 858114 w 7550314"/>
                  <a:gd name="connsiteY271" fmla="*/ 2357609 h 6376148"/>
                  <a:gd name="connsiteX272" fmla="*/ 880147 w 7550314"/>
                  <a:gd name="connsiteY272" fmla="*/ 2192356 h 6376148"/>
                  <a:gd name="connsiteX273" fmla="*/ 924215 w 7550314"/>
                  <a:gd name="connsiteY273" fmla="*/ 2126255 h 6376148"/>
                  <a:gd name="connsiteX274" fmla="*/ 935232 w 7550314"/>
                  <a:gd name="connsiteY274" fmla="*/ 2093205 h 6376148"/>
                  <a:gd name="connsiteX275" fmla="*/ 957265 w 7550314"/>
                  <a:gd name="connsiteY275" fmla="*/ 2060154 h 6376148"/>
                  <a:gd name="connsiteX276" fmla="*/ 979299 w 7550314"/>
                  <a:gd name="connsiteY276" fmla="*/ 1994053 h 6376148"/>
                  <a:gd name="connsiteX277" fmla="*/ 968282 w 7550314"/>
                  <a:gd name="connsiteY277" fmla="*/ 1938968 h 6376148"/>
                  <a:gd name="connsiteX278" fmla="*/ 935232 w 7550314"/>
                  <a:gd name="connsiteY278" fmla="*/ 1949985 h 6376148"/>
                  <a:gd name="connsiteX279" fmla="*/ 869130 w 7550314"/>
                  <a:gd name="connsiteY279" fmla="*/ 1983036 h 6376148"/>
                  <a:gd name="connsiteX280" fmla="*/ 758962 w 7550314"/>
                  <a:gd name="connsiteY280" fmla="*/ 1994053 h 6376148"/>
                  <a:gd name="connsiteX281" fmla="*/ 703877 w 7550314"/>
                  <a:gd name="connsiteY281" fmla="*/ 2005070 h 6376148"/>
                  <a:gd name="connsiteX282" fmla="*/ 659810 w 7550314"/>
                  <a:gd name="connsiteY282" fmla="*/ 2104221 h 6376148"/>
                  <a:gd name="connsiteX283" fmla="*/ 648793 w 7550314"/>
                  <a:gd name="connsiteY283" fmla="*/ 2137272 h 6376148"/>
                  <a:gd name="connsiteX284" fmla="*/ 615742 w 7550314"/>
                  <a:gd name="connsiteY284" fmla="*/ 2148289 h 6376148"/>
                  <a:gd name="connsiteX285" fmla="*/ 582692 w 7550314"/>
                  <a:gd name="connsiteY285" fmla="*/ 2170323 h 6376148"/>
                  <a:gd name="connsiteX286" fmla="*/ 560658 w 7550314"/>
                  <a:gd name="connsiteY286" fmla="*/ 2104221 h 6376148"/>
                  <a:gd name="connsiteX287" fmla="*/ 571675 w 7550314"/>
                  <a:gd name="connsiteY287" fmla="*/ 2027103 h 6376148"/>
                  <a:gd name="connsiteX288" fmla="*/ 582692 w 7550314"/>
                  <a:gd name="connsiteY288" fmla="*/ 1994053 h 6376148"/>
                  <a:gd name="connsiteX289" fmla="*/ 604726 w 7550314"/>
                  <a:gd name="connsiteY289" fmla="*/ 1961002 h 6376148"/>
                  <a:gd name="connsiteX290" fmla="*/ 560658 w 7550314"/>
                  <a:gd name="connsiteY290" fmla="*/ 1994053 h 6376148"/>
                  <a:gd name="connsiteX291" fmla="*/ 494557 w 7550314"/>
                  <a:gd name="connsiteY291" fmla="*/ 2016086 h 6376148"/>
                  <a:gd name="connsiteX292" fmla="*/ 450489 w 7550314"/>
                  <a:gd name="connsiteY292" fmla="*/ 1718631 h 6376148"/>
                  <a:gd name="connsiteX293" fmla="*/ 406422 w 7550314"/>
                  <a:gd name="connsiteY293" fmla="*/ 1729648 h 6376148"/>
                  <a:gd name="connsiteX294" fmla="*/ 373371 w 7550314"/>
                  <a:gd name="connsiteY294" fmla="*/ 2732183 h 6376148"/>
                  <a:gd name="connsiteX295" fmla="*/ 340321 w 7550314"/>
                  <a:gd name="connsiteY295" fmla="*/ 2842351 h 6376148"/>
                  <a:gd name="connsiteX296" fmla="*/ 307270 w 7550314"/>
                  <a:gd name="connsiteY296" fmla="*/ 2941503 h 6376148"/>
                  <a:gd name="connsiteX297" fmla="*/ 296253 w 7550314"/>
                  <a:gd name="connsiteY297" fmla="*/ 2974554 h 6376148"/>
                  <a:gd name="connsiteX298" fmla="*/ 285236 w 7550314"/>
                  <a:gd name="connsiteY298" fmla="*/ 3018621 h 6376148"/>
                  <a:gd name="connsiteX299" fmla="*/ 307270 w 7550314"/>
                  <a:gd name="connsiteY299" fmla="*/ 3602515 h 6376148"/>
                  <a:gd name="connsiteX300" fmla="*/ 318287 w 7550314"/>
                  <a:gd name="connsiteY300" fmla="*/ 3778785 h 6376148"/>
                  <a:gd name="connsiteX301" fmla="*/ 340321 w 7550314"/>
                  <a:gd name="connsiteY301" fmla="*/ 3855903 h 6376148"/>
                  <a:gd name="connsiteX302" fmla="*/ 351338 w 7550314"/>
                  <a:gd name="connsiteY302" fmla="*/ 6026226 h 6376148"/>
                  <a:gd name="connsiteX303" fmla="*/ 1552176 w 7550314"/>
                  <a:gd name="connsiteY303" fmla="*/ 6037243 h 6376148"/>
                  <a:gd name="connsiteX304" fmla="*/ 3050470 w 7550314"/>
                  <a:gd name="connsiteY304" fmla="*/ 6048260 h 6376148"/>
                  <a:gd name="connsiteX305" fmla="*/ 4273342 w 7550314"/>
                  <a:gd name="connsiteY305" fmla="*/ 6070294 h 6376148"/>
                  <a:gd name="connsiteX306" fmla="*/ 4703000 w 7550314"/>
                  <a:gd name="connsiteY306" fmla="*/ 6081311 h 6376148"/>
                  <a:gd name="connsiteX307" fmla="*/ 4780118 w 7550314"/>
                  <a:gd name="connsiteY307" fmla="*/ 6092327 h 6376148"/>
                  <a:gd name="connsiteX308" fmla="*/ 4846220 w 7550314"/>
                  <a:gd name="connsiteY308" fmla="*/ 6103344 h 6376148"/>
                  <a:gd name="connsiteX309" fmla="*/ 6741121 w 7550314"/>
                  <a:gd name="connsiteY309" fmla="*/ 6092327 h 6376148"/>
                  <a:gd name="connsiteX310" fmla="*/ 6796205 w 7550314"/>
                  <a:gd name="connsiteY310" fmla="*/ 6081311 h 6376148"/>
                  <a:gd name="connsiteX311" fmla="*/ 6862306 w 7550314"/>
                  <a:gd name="connsiteY311" fmla="*/ 6059277 h 6376148"/>
                  <a:gd name="connsiteX312" fmla="*/ 6895357 w 7550314"/>
                  <a:gd name="connsiteY312" fmla="*/ 6048260 h 6376148"/>
                  <a:gd name="connsiteX313" fmla="*/ 6928408 w 7550314"/>
                  <a:gd name="connsiteY313" fmla="*/ 6037243 h 6376148"/>
                  <a:gd name="connsiteX314" fmla="*/ 6972475 w 7550314"/>
                  <a:gd name="connsiteY314" fmla="*/ 6026226 h 6376148"/>
                  <a:gd name="connsiteX315" fmla="*/ 7038576 w 7550314"/>
                  <a:gd name="connsiteY315" fmla="*/ 6004192 h 6376148"/>
                  <a:gd name="connsiteX316" fmla="*/ 7082644 w 7550314"/>
                  <a:gd name="connsiteY316" fmla="*/ 5993176 h 6376148"/>
                  <a:gd name="connsiteX317" fmla="*/ 7137728 w 7550314"/>
                  <a:gd name="connsiteY317" fmla="*/ 5982159 h 6376148"/>
                  <a:gd name="connsiteX318" fmla="*/ 7170779 w 7550314"/>
                  <a:gd name="connsiteY318" fmla="*/ 5971142 h 6376148"/>
                  <a:gd name="connsiteX319" fmla="*/ 7236880 w 7550314"/>
                  <a:gd name="connsiteY319" fmla="*/ 5960125 h 6376148"/>
                  <a:gd name="connsiteX320" fmla="*/ 7313998 w 7550314"/>
                  <a:gd name="connsiteY320" fmla="*/ 5938091 h 6376148"/>
                  <a:gd name="connsiteX321" fmla="*/ 7325015 w 7550314"/>
                  <a:gd name="connsiteY321" fmla="*/ 5894024 h 6376148"/>
                  <a:gd name="connsiteX0" fmla="*/ 7325015 w 7550314"/>
                  <a:gd name="connsiteY0" fmla="*/ 5894024 h 6376148"/>
                  <a:gd name="connsiteX1" fmla="*/ 7336032 w 7550314"/>
                  <a:gd name="connsiteY1" fmla="*/ 4164376 h 6376148"/>
                  <a:gd name="connsiteX2" fmla="*/ 7313998 w 7550314"/>
                  <a:gd name="connsiteY2" fmla="*/ 4131325 h 6376148"/>
                  <a:gd name="connsiteX3" fmla="*/ 7345690 w 7550314"/>
                  <a:gd name="connsiteY3" fmla="*/ 4165086 h 6376148"/>
                  <a:gd name="connsiteX4" fmla="*/ 7455483 w 7550314"/>
                  <a:gd name="connsiteY4" fmla="*/ 4110002 h 6376148"/>
                  <a:gd name="connsiteX5" fmla="*/ 7550314 w 7550314"/>
                  <a:gd name="connsiteY5" fmla="*/ 3360144 h 6376148"/>
                  <a:gd name="connsiteX6" fmla="*/ 7517263 w 7550314"/>
                  <a:gd name="connsiteY6" fmla="*/ 3294043 h 6376148"/>
                  <a:gd name="connsiteX7" fmla="*/ 7433452 w 7550314"/>
                  <a:gd name="connsiteY7" fmla="*/ 3272720 h 6376148"/>
                  <a:gd name="connsiteX8" fmla="*/ 7325015 w 7550314"/>
                  <a:gd name="connsiteY8" fmla="*/ 2445744 h 6376148"/>
                  <a:gd name="connsiteX9" fmla="*/ 7455484 w 7550314"/>
                  <a:gd name="connsiteY9" fmla="*/ 2402388 h 6376148"/>
                  <a:gd name="connsiteX10" fmla="*/ 7313998 w 7550314"/>
                  <a:gd name="connsiteY10" fmla="*/ 165253 h 6376148"/>
                  <a:gd name="connsiteX11" fmla="*/ 7126711 w 7550314"/>
                  <a:gd name="connsiteY11" fmla="*/ 154236 h 6376148"/>
                  <a:gd name="connsiteX12" fmla="*/ 7060610 w 7550314"/>
                  <a:gd name="connsiteY12" fmla="*/ 132202 h 6376148"/>
                  <a:gd name="connsiteX13" fmla="*/ 6950441 w 7550314"/>
                  <a:gd name="connsiteY13" fmla="*/ 110168 h 6376148"/>
                  <a:gd name="connsiteX14" fmla="*/ 6906374 w 7550314"/>
                  <a:gd name="connsiteY14" fmla="*/ 99151 h 6376148"/>
                  <a:gd name="connsiteX15" fmla="*/ 4647916 w 7550314"/>
                  <a:gd name="connsiteY15" fmla="*/ 88135 h 6376148"/>
                  <a:gd name="connsiteX16" fmla="*/ 4614865 w 7550314"/>
                  <a:gd name="connsiteY16" fmla="*/ 77118 h 6376148"/>
                  <a:gd name="connsiteX17" fmla="*/ 4526730 w 7550314"/>
                  <a:gd name="connsiteY17" fmla="*/ 55084 h 6376148"/>
                  <a:gd name="connsiteX18" fmla="*/ 4493680 w 7550314"/>
                  <a:gd name="connsiteY18" fmla="*/ 44067 h 6376148"/>
                  <a:gd name="connsiteX19" fmla="*/ 4427579 w 7550314"/>
                  <a:gd name="connsiteY19" fmla="*/ 33050 h 6376148"/>
                  <a:gd name="connsiteX20" fmla="*/ 4350461 w 7550314"/>
                  <a:gd name="connsiteY20" fmla="*/ 11017 h 6376148"/>
                  <a:gd name="connsiteX21" fmla="*/ 4295376 w 7550314"/>
                  <a:gd name="connsiteY21" fmla="*/ 0 h 6376148"/>
                  <a:gd name="connsiteX22" fmla="*/ 913198 w 7550314"/>
                  <a:gd name="connsiteY22" fmla="*/ 11017 h 6376148"/>
                  <a:gd name="connsiteX23" fmla="*/ 836080 w 7550314"/>
                  <a:gd name="connsiteY23" fmla="*/ 33050 h 6376148"/>
                  <a:gd name="connsiteX24" fmla="*/ 769979 w 7550314"/>
                  <a:gd name="connsiteY24" fmla="*/ 44067 h 6376148"/>
                  <a:gd name="connsiteX25" fmla="*/ 571675 w 7550314"/>
                  <a:gd name="connsiteY25" fmla="*/ 55084 h 6376148"/>
                  <a:gd name="connsiteX26" fmla="*/ 494557 w 7550314"/>
                  <a:gd name="connsiteY26" fmla="*/ 77118 h 6376148"/>
                  <a:gd name="connsiteX27" fmla="*/ 461506 w 7550314"/>
                  <a:gd name="connsiteY27" fmla="*/ 88135 h 6376148"/>
                  <a:gd name="connsiteX28" fmla="*/ 428456 w 7550314"/>
                  <a:gd name="connsiteY28" fmla="*/ 121185 h 6376148"/>
                  <a:gd name="connsiteX29" fmla="*/ 395405 w 7550314"/>
                  <a:gd name="connsiteY29" fmla="*/ 132202 h 6376148"/>
                  <a:gd name="connsiteX30" fmla="*/ 384388 w 7550314"/>
                  <a:gd name="connsiteY30" fmla="*/ 187286 h 6376148"/>
                  <a:gd name="connsiteX31" fmla="*/ 362355 w 7550314"/>
                  <a:gd name="connsiteY31" fmla="*/ 253388 h 6376148"/>
                  <a:gd name="connsiteX32" fmla="*/ 329304 w 7550314"/>
                  <a:gd name="connsiteY32" fmla="*/ 352539 h 6376148"/>
                  <a:gd name="connsiteX33" fmla="*/ 318287 w 7550314"/>
                  <a:gd name="connsiteY33" fmla="*/ 385590 h 6376148"/>
                  <a:gd name="connsiteX34" fmla="*/ 307270 w 7550314"/>
                  <a:gd name="connsiteY34" fmla="*/ 418641 h 6376148"/>
                  <a:gd name="connsiteX35" fmla="*/ 296253 w 7550314"/>
                  <a:gd name="connsiteY35" fmla="*/ 462708 h 6376148"/>
                  <a:gd name="connsiteX36" fmla="*/ 307270 w 7550314"/>
                  <a:gd name="connsiteY36" fmla="*/ 1498294 h 6376148"/>
                  <a:gd name="connsiteX37" fmla="*/ 318287 w 7550314"/>
                  <a:gd name="connsiteY37" fmla="*/ 1542361 h 6376148"/>
                  <a:gd name="connsiteX38" fmla="*/ 373371 w 7550314"/>
                  <a:gd name="connsiteY38" fmla="*/ 1630496 h 6376148"/>
                  <a:gd name="connsiteX39" fmla="*/ 461506 w 7550314"/>
                  <a:gd name="connsiteY39" fmla="*/ 1553378 h 6376148"/>
                  <a:gd name="connsiteX40" fmla="*/ 505574 w 7550314"/>
                  <a:gd name="connsiteY40" fmla="*/ 1454226 h 6376148"/>
                  <a:gd name="connsiteX41" fmla="*/ 571675 w 7550314"/>
                  <a:gd name="connsiteY41" fmla="*/ 1432192 h 6376148"/>
                  <a:gd name="connsiteX42" fmla="*/ 869130 w 7550314"/>
                  <a:gd name="connsiteY42" fmla="*/ 1421176 h 6376148"/>
                  <a:gd name="connsiteX43" fmla="*/ 880147 w 7550314"/>
                  <a:gd name="connsiteY43" fmla="*/ 1299990 h 6376148"/>
                  <a:gd name="connsiteX44" fmla="*/ 913198 w 7550314"/>
                  <a:gd name="connsiteY44" fmla="*/ 1277956 h 6376148"/>
                  <a:gd name="connsiteX45" fmla="*/ 979299 w 7550314"/>
                  <a:gd name="connsiteY45" fmla="*/ 1322024 h 6376148"/>
                  <a:gd name="connsiteX46" fmla="*/ 1056417 w 7550314"/>
                  <a:gd name="connsiteY46" fmla="*/ 1377108 h 6376148"/>
                  <a:gd name="connsiteX47" fmla="*/ 1122518 w 7550314"/>
                  <a:gd name="connsiteY47" fmla="*/ 1399142 h 6376148"/>
                  <a:gd name="connsiteX48" fmla="*/ 1155569 w 7550314"/>
                  <a:gd name="connsiteY48" fmla="*/ 1410159 h 6376148"/>
                  <a:gd name="connsiteX49" fmla="*/ 1177603 w 7550314"/>
                  <a:gd name="connsiteY49" fmla="*/ 1443209 h 6376148"/>
                  <a:gd name="connsiteX50" fmla="*/ 1188620 w 7550314"/>
                  <a:gd name="connsiteY50" fmla="*/ 1498294 h 6376148"/>
                  <a:gd name="connsiteX51" fmla="*/ 1254721 w 7550314"/>
                  <a:gd name="connsiteY51" fmla="*/ 1520327 h 6376148"/>
                  <a:gd name="connsiteX52" fmla="*/ 1309805 w 7550314"/>
                  <a:gd name="connsiteY52" fmla="*/ 1509311 h 6376148"/>
                  <a:gd name="connsiteX53" fmla="*/ 1342856 w 7550314"/>
                  <a:gd name="connsiteY53" fmla="*/ 1498294 h 6376148"/>
                  <a:gd name="connsiteX54" fmla="*/ 1386923 w 7550314"/>
                  <a:gd name="connsiteY54" fmla="*/ 1487277 h 6376148"/>
                  <a:gd name="connsiteX55" fmla="*/ 1442008 w 7550314"/>
                  <a:gd name="connsiteY55" fmla="*/ 1476260 h 6376148"/>
                  <a:gd name="connsiteX56" fmla="*/ 1541159 w 7550314"/>
                  <a:gd name="connsiteY56" fmla="*/ 1443209 h 6376148"/>
                  <a:gd name="connsiteX57" fmla="*/ 1574210 w 7550314"/>
                  <a:gd name="connsiteY57" fmla="*/ 1432192 h 6376148"/>
                  <a:gd name="connsiteX58" fmla="*/ 1596244 w 7550314"/>
                  <a:gd name="connsiteY58" fmla="*/ 1399142 h 6376148"/>
                  <a:gd name="connsiteX59" fmla="*/ 1662345 w 7550314"/>
                  <a:gd name="connsiteY59" fmla="*/ 1377108 h 6376148"/>
                  <a:gd name="connsiteX60" fmla="*/ 1695395 w 7550314"/>
                  <a:gd name="connsiteY60" fmla="*/ 1355074 h 6376148"/>
                  <a:gd name="connsiteX61" fmla="*/ 2279289 w 7550314"/>
                  <a:gd name="connsiteY61" fmla="*/ 1322024 h 6376148"/>
                  <a:gd name="connsiteX62" fmla="*/ 2290306 w 7550314"/>
                  <a:gd name="connsiteY62" fmla="*/ 870332 h 6376148"/>
                  <a:gd name="connsiteX63" fmla="*/ 2323357 w 7550314"/>
                  <a:gd name="connsiteY63" fmla="*/ 793214 h 6376148"/>
                  <a:gd name="connsiteX64" fmla="*/ 2356408 w 7550314"/>
                  <a:gd name="connsiteY64" fmla="*/ 782197 h 6376148"/>
                  <a:gd name="connsiteX65" fmla="*/ 2367424 w 7550314"/>
                  <a:gd name="connsiteY65" fmla="*/ 815248 h 6376148"/>
                  <a:gd name="connsiteX66" fmla="*/ 2411492 w 7550314"/>
                  <a:gd name="connsiteY66" fmla="*/ 881349 h 6376148"/>
                  <a:gd name="connsiteX67" fmla="*/ 2477593 w 7550314"/>
                  <a:gd name="connsiteY67" fmla="*/ 837282 h 6376148"/>
                  <a:gd name="connsiteX68" fmla="*/ 2587762 w 7550314"/>
                  <a:gd name="connsiteY68" fmla="*/ 749147 h 6376148"/>
                  <a:gd name="connsiteX69" fmla="*/ 2653863 w 7550314"/>
                  <a:gd name="connsiteY69" fmla="*/ 694062 h 6376148"/>
                  <a:gd name="connsiteX70" fmla="*/ 2697930 w 7550314"/>
                  <a:gd name="connsiteY70" fmla="*/ 683045 h 6376148"/>
                  <a:gd name="connsiteX71" fmla="*/ 2753015 w 7550314"/>
                  <a:gd name="connsiteY71" fmla="*/ 694062 h 6376148"/>
                  <a:gd name="connsiteX72" fmla="*/ 2730981 w 7550314"/>
                  <a:gd name="connsiteY72" fmla="*/ 815248 h 6376148"/>
                  <a:gd name="connsiteX73" fmla="*/ 2775048 w 7550314"/>
                  <a:gd name="connsiteY73" fmla="*/ 837282 h 6376148"/>
                  <a:gd name="connsiteX74" fmla="*/ 2808099 w 7550314"/>
                  <a:gd name="connsiteY74" fmla="*/ 859315 h 6376148"/>
                  <a:gd name="connsiteX75" fmla="*/ 2841150 w 7550314"/>
                  <a:gd name="connsiteY75" fmla="*/ 870332 h 6376148"/>
                  <a:gd name="connsiteX76" fmla="*/ 2874200 w 7550314"/>
                  <a:gd name="connsiteY76" fmla="*/ 892366 h 6376148"/>
                  <a:gd name="connsiteX77" fmla="*/ 2907251 w 7550314"/>
                  <a:gd name="connsiteY77" fmla="*/ 903383 h 6376148"/>
                  <a:gd name="connsiteX78" fmla="*/ 2929285 w 7550314"/>
                  <a:gd name="connsiteY78" fmla="*/ 936433 h 6376148"/>
                  <a:gd name="connsiteX79" fmla="*/ 2918268 w 7550314"/>
                  <a:gd name="connsiteY79" fmla="*/ 969484 h 6376148"/>
                  <a:gd name="connsiteX80" fmla="*/ 2984369 w 7550314"/>
                  <a:gd name="connsiteY80" fmla="*/ 1013551 h 6376148"/>
                  <a:gd name="connsiteX81" fmla="*/ 3006403 w 7550314"/>
                  <a:gd name="connsiteY81" fmla="*/ 1046602 h 6376148"/>
                  <a:gd name="connsiteX82" fmla="*/ 3017420 w 7550314"/>
                  <a:gd name="connsiteY82" fmla="*/ 1090670 h 6376148"/>
                  <a:gd name="connsiteX83" fmla="*/ 3028436 w 7550314"/>
                  <a:gd name="connsiteY83" fmla="*/ 1123720 h 6376148"/>
                  <a:gd name="connsiteX84" fmla="*/ 3039453 w 7550314"/>
                  <a:gd name="connsiteY84" fmla="*/ 1167788 h 6376148"/>
                  <a:gd name="connsiteX85" fmla="*/ 3138605 w 7550314"/>
                  <a:gd name="connsiteY85" fmla="*/ 1178805 h 6376148"/>
                  <a:gd name="connsiteX86" fmla="*/ 3171656 w 7550314"/>
                  <a:gd name="connsiteY86" fmla="*/ 1189821 h 6376148"/>
                  <a:gd name="connsiteX87" fmla="*/ 3171656 w 7550314"/>
                  <a:gd name="connsiteY87" fmla="*/ 1266939 h 6376148"/>
                  <a:gd name="connsiteX88" fmla="*/ 3138605 w 7550314"/>
                  <a:gd name="connsiteY88" fmla="*/ 1277956 h 6376148"/>
                  <a:gd name="connsiteX89" fmla="*/ 2951318 w 7550314"/>
                  <a:gd name="connsiteY89" fmla="*/ 1288973 h 6376148"/>
                  <a:gd name="connsiteX90" fmla="*/ 2940302 w 7550314"/>
                  <a:gd name="connsiteY90" fmla="*/ 1322024 h 6376148"/>
                  <a:gd name="connsiteX91" fmla="*/ 2951318 w 7550314"/>
                  <a:gd name="connsiteY91" fmla="*/ 1355074 h 6376148"/>
                  <a:gd name="connsiteX92" fmla="*/ 3006403 w 7550314"/>
                  <a:gd name="connsiteY92" fmla="*/ 1432192 h 6376148"/>
                  <a:gd name="connsiteX93" fmla="*/ 3039453 w 7550314"/>
                  <a:gd name="connsiteY93" fmla="*/ 1454226 h 6376148"/>
                  <a:gd name="connsiteX94" fmla="*/ 3116571 w 7550314"/>
                  <a:gd name="connsiteY94" fmla="*/ 1520327 h 6376148"/>
                  <a:gd name="connsiteX95" fmla="*/ 3182673 w 7550314"/>
                  <a:gd name="connsiteY95" fmla="*/ 1564395 h 6376148"/>
                  <a:gd name="connsiteX96" fmla="*/ 3226740 w 7550314"/>
                  <a:gd name="connsiteY96" fmla="*/ 1586429 h 6376148"/>
                  <a:gd name="connsiteX97" fmla="*/ 3292841 w 7550314"/>
                  <a:gd name="connsiteY97" fmla="*/ 1608462 h 6376148"/>
                  <a:gd name="connsiteX98" fmla="*/ 3259791 w 7550314"/>
                  <a:gd name="connsiteY98" fmla="*/ 1630496 h 6376148"/>
                  <a:gd name="connsiteX99" fmla="*/ 3160639 w 7550314"/>
                  <a:gd name="connsiteY99" fmla="*/ 1608462 h 6376148"/>
                  <a:gd name="connsiteX100" fmla="*/ 3105555 w 7550314"/>
                  <a:gd name="connsiteY100" fmla="*/ 1597445 h 6376148"/>
                  <a:gd name="connsiteX101" fmla="*/ 3039453 w 7550314"/>
                  <a:gd name="connsiteY101" fmla="*/ 1575412 h 6376148"/>
                  <a:gd name="connsiteX102" fmla="*/ 2951318 w 7550314"/>
                  <a:gd name="connsiteY102" fmla="*/ 1553378 h 6376148"/>
                  <a:gd name="connsiteX103" fmla="*/ 2907251 w 7550314"/>
                  <a:gd name="connsiteY103" fmla="*/ 1542361 h 6376148"/>
                  <a:gd name="connsiteX104" fmla="*/ 2874200 w 7550314"/>
                  <a:gd name="connsiteY104" fmla="*/ 1531344 h 6376148"/>
                  <a:gd name="connsiteX105" fmla="*/ 2730981 w 7550314"/>
                  <a:gd name="connsiteY105" fmla="*/ 1542361 h 6376148"/>
                  <a:gd name="connsiteX106" fmla="*/ 2764032 w 7550314"/>
                  <a:gd name="connsiteY106" fmla="*/ 1564395 h 6376148"/>
                  <a:gd name="connsiteX107" fmla="*/ 2918268 w 7550314"/>
                  <a:gd name="connsiteY107" fmla="*/ 1575412 h 6376148"/>
                  <a:gd name="connsiteX108" fmla="*/ 3017420 w 7550314"/>
                  <a:gd name="connsiteY108" fmla="*/ 1641513 h 6376148"/>
                  <a:gd name="connsiteX109" fmla="*/ 3050470 w 7550314"/>
                  <a:gd name="connsiteY109" fmla="*/ 1663547 h 6376148"/>
                  <a:gd name="connsiteX110" fmla="*/ 3039453 w 7550314"/>
                  <a:gd name="connsiteY110" fmla="*/ 1949985 h 6376148"/>
                  <a:gd name="connsiteX111" fmla="*/ 3006403 w 7550314"/>
                  <a:gd name="connsiteY111" fmla="*/ 1961002 h 6376148"/>
                  <a:gd name="connsiteX112" fmla="*/ 2918268 w 7550314"/>
                  <a:gd name="connsiteY112" fmla="*/ 1983036 h 6376148"/>
                  <a:gd name="connsiteX113" fmla="*/ 2852167 w 7550314"/>
                  <a:gd name="connsiteY113" fmla="*/ 2005070 h 6376148"/>
                  <a:gd name="connsiteX114" fmla="*/ 2863183 w 7550314"/>
                  <a:gd name="connsiteY114" fmla="*/ 2115238 h 6376148"/>
                  <a:gd name="connsiteX115" fmla="*/ 2896234 w 7550314"/>
                  <a:gd name="connsiteY115" fmla="*/ 2148289 h 6376148"/>
                  <a:gd name="connsiteX116" fmla="*/ 2929285 w 7550314"/>
                  <a:gd name="connsiteY116" fmla="*/ 2170323 h 6376148"/>
                  <a:gd name="connsiteX117" fmla="*/ 2995386 w 7550314"/>
                  <a:gd name="connsiteY117" fmla="*/ 2214390 h 6376148"/>
                  <a:gd name="connsiteX118" fmla="*/ 3017420 w 7550314"/>
                  <a:gd name="connsiteY118" fmla="*/ 2247441 h 6376148"/>
                  <a:gd name="connsiteX119" fmla="*/ 3050470 w 7550314"/>
                  <a:gd name="connsiteY119" fmla="*/ 2269474 h 6376148"/>
                  <a:gd name="connsiteX120" fmla="*/ 3061487 w 7550314"/>
                  <a:gd name="connsiteY120" fmla="*/ 2302525 h 6376148"/>
                  <a:gd name="connsiteX121" fmla="*/ 3050470 w 7550314"/>
                  <a:gd name="connsiteY121" fmla="*/ 2500829 h 6376148"/>
                  <a:gd name="connsiteX122" fmla="*/ 3270808 w 7550314"/>
                  <a:gd name="connsiteY122" fmla="*/ 2522862 h 6376148"/>
                  <a:gd name="connsiteX123" fmla="*/ 4185208 w 7550314"/>
                  <a:gd name="connsiteY123" fmla="*/ 2511845 h 6376148"/>
                  <a:gd name="connsiteX124" fmla="*/ 4339068 w 7550314"/>
                  <a:gd name="connsiteY124" fmla="*/ 2291508 h 6376148"/>
                  <a:gd name="connsiteX125" fmla="*/ 4251309 w 7550314"/>
                  <a:gd name="connsiteY125" fmla="*/ 2247441 h 6376148"/>
                  <a:gd name="connsiteX126" fmla="*/ 4355733 w 7550314"/>
                  <a:gd name="connsiteY126" fmla="*/ 2214390 h 6376148"/>
                  <a:gd name="connsiteX127" fmla="*/ 4350461 w 7550314"/>
                  <a:gd name="connsiteY127" fmla="*/ 2192356 h 6376148"/>
                  <a:gd name="connsiteX128" fmla="*/ 4427579 w 7550314"/>
                  <a:gd name="connsiteY128" fmla="*/ 2137272 h 6376148"/>
                  <a:gd name="connsiteX129" fmla="*/ 4460629 w 7550314"/>
                  <a:gd name="connsiteY129" fmla="*/ 2126255 h 6376148"/>
                  <a:gd name="connsiteX130" fmla="*/ 4471646 w 7550314"/>
                  <a:gd name="connsiteY130" fmla="*/ 2093205 h 6376148"/>
                  <a:gd name="connsiteX131" fmla="*/ 4460629 w 7550314"/>
                  <a:gd name="connsiteY131" fmla="*/ 1806766 h 6376148"/>
                  <a:gd name="connsiteX132" fmla="*/ 4449612 w 7550314"/>
                  <a:gd name="connsiteY132" fmla="*/ 1773715 h 6376148"/>
                  <a:gd name="connsiteX133" fmla="*/ 4416562 w 7550314"/>
                  <a:gd name="connsiteY133" fmla="*/ 1751682 h 6376148"/>
                  <a:gd name="connsiteX134" fmla="*/ 4339444 w 7550314"/>
                  <a:gd name="connsiteY134" fmla="*/ 1696597 h 6376148"/>
                  <a:gd name="connsiteX135" fmla="*/ 4284359 w 7550314"/>
                  <a:gd name="connsiteY135" fmla="*/ 1597445 h 6376148"/>
                  <a:gd name="connsiteX136" fmla="*/ 4262326 w 7550314"/>
                  <a:gd name="connsiteY136" fmla="*/ 1564395 h 6376148"/>
                  <a:gd name="connsiteX137" fmla="*/ 4240292 w 7550314"/>
                  <a:gd name="connsiteY137" fmla="*/ 1498294 h 6376148"/>
                  <a:gd name="connsiteX138" fmla="*/ 4273342 w 7550314"/>
                  <a:gd name="connsiteY138" fmla="*/ 1366091 h 6376148"/>
                  <a:gd name="connsiteX139" fmla="*/ 4306393 w 7550314"/>
                  <a:gd name="connsiteY139" fmla="*/ 1299990 h 6376148"/>
                  <a:gd name="connsiteX140" fmla="*/ 4339444 w 7550314"/>
                  <a:gd name="connsiteY140" fmla="*/ 1288973 h 6376148"/>
                  <a:gd name="connsiteX141" fmla="*/ 4372494 w 7550314"/>
                  <a:gd name="connsiteY141" fmla="*/ 1266939 h 6376148"/>
                  <a:gd name="connsiteX142" fmla="*/ 4405545 w 7550314"/>
                  <a:gd name="connsiteY142" fmla="*/ 1200838 h 6376148"/>
                  <a:gd name="connsiteX143" fmla="*/ 4416562 w 7550314"/>
                  <a:gd name="connsiteY143" fmla="*/ 969484 h 6376148"/>
                  <a:gd name="connsiteX144" fmla="*/ 4427579 w 7550314"/>
                  <a:gd name="connsiteY144" fmla="*/ 936433 h 6376148"/>
                  <a:gd name="connsiteX145" fmla="*/ 4471646 w 7550314"/>
                  <a:gd name="connsiteY145" fmla="*/ 870332 h 6376148"/>
                  <a:gd name="connsiteX146" fmla="*/ 4493680 w 7550314"/>
                  <a:gd name="connsiteY146" fmla="*/ 837282 h 6376148"/>
                  <a:gd name="connsiteX147" fmla="*/ 4559781 w 7550314"/>
                  <a:gd name="connsiteY147" fmla="*/ 793214 h 6376148"/>
                  <a:gd name="connsiteX148" fmla="*/ 4581815 w 7550314"/>
                  <a:gd name="connsiteY148" fmla="*/ 760164 h 6376148"/>
                  <a:gd name="connsiteX149" fmla="*/ 4647916 w 7550314"/>
                  <a:gd name="connsiteY149" fmla="*/ 716096 h 6376148"/>
                  <a:gd name="connsiteX150" fmla="*/ 5000456 w 7550314"/>
                  <a:gd name="connsiteY150" fmla="*/ 694062 h 6376148"/>
                  <a:gd name="connsiteX151" fmla="*/ 5033506 w 7550314"/>
                  <a:gd name="connsiteY151" fmla="*/ 672029 h 6376148"/>
                  <a:gd name="connsiteX152" fmla="*/ 5055540 w 7550314"/>
                  <a:gd name="connsiteY152" fmla="*/ 605927 h 6376148"/>
                  <a:gd name="connsiteX153" fmla="*/ 5121641 w 7550314"/>
                  <a:gd name="connsiteY153" fmla="*/ 583894 h 6376148"/>
                  <a:gd name="connsiteX154" fmla="*/ 5154692 w 7550314"/>
                  <a:gd name="connsiteY154" fmla="*/ 572877 h 6376148"/>
                  <a:gd name="connsiteX155" fmla="*/ 5562316 w 7550314"/>
                  <a:gd name="connsiteY155" fmla="*/ 583894 h 6376148"/>
                  <a:gd name="connsiteX156" fmla="*/ 5595367 w 7550314"/>
                  <a:gd name="connsiteY156" fmla="*/ 594911 h 6376148"/>
                  <a:gd name="connsiteX157" fmla="*/ 5694518 w 7550314"/>
                  <a:gd name="connsiteY157" fmla="*/ 605927 h 6376148"/>
                  <a:gd name="connsiteX158" fmla="*/ 5760620 w 7550314"/>
                  <a:gd name="connsiteY158" fmla="*/ 627961 h 6376148"/>
                  <a:gd name="connsiteX159" fmla="*/ 5837738 w 7550314"/>
                  <a:gd name="connsiteY159" fmla="*/ 649995 h 6376148"/>
                  <a:gd name="connsiteX160" fmla="*/ 5903839 w 7550314"/>
                  <a:gd name="connsiteY160" fmla="*/ 683045 h 6376148"/>
                  <a:gd name="connsiteX161" fmla="*/ 5936889 w 7550314"/>
                  <a:gd name="connsiteY161" fmla="*/ 705079 h 6376148"/>
                  <a:gd name="connsiteX162" fmla="*/ 5969940 w 7550314"/>
                  <a:gd name="connsiteY162" fmla="*/ 738130 h 6376148"/>
                  <a:gd name="connsiteX163" fmla="*/ 6025024 w 7550314"/>
                  <a:gd name="connsiteY163" fmla="*/ 749147 h 6376148"/>
                  <a:gd name="connsiteX164" fmla="*/ 6036041 w 7550314"/>
                  <a:gd name="connsiteY164" fmla="*/ 804231 h 6376148"/>
                  <a:gd name="connsiteX165" fmla="*/ 6047058 w 7550314"/>
                  <a:gd name="connsiteY165" fmla="*/ 837282 h 6376148"/>
                  <a:gd name="connsiteX166" fmla="*/ 6080109 w 7550314"/>
                  <a:gd name="connsiteY166" fmla="*/ 815248 h 6376148"/>
                  <a:gd name="connsiteX167" fmla="*/ 6146210 w 7550314"/>
                  <a:gd name="connsiteY167" fmla="*/ 793214 h 6376148"/>
                  <a:gd name="connsiteX168" fmla="*/ 6190277 w 7550314"/>
                  <a:gd name="connsiteY168" fmla="*/ 892366 h 6376148"/>
                  <a:gd name="connsiteX169" fmla="*/ 6201294 w 7550314"/>
                  <a:gd name="connsiteY169" fmla="*/ 925417 h 6376148"/>
                  <a:gd name="connsiteX170" fmla="*/ 6289429 w 7550314"/>
                  <a:gd name="connsiteY170" fmla="*/ 958467 h 6376148"/>
                  <a:gd name="connsiteX171" fmla="*/ 6410615 w 7550314"/>
                  <a:gd name="connsiteY171" fmla="*/ 991518 h 6376148"/>
                  <a:gd name="connsiteX172" fmla="*/ 6443665 w 7550314"/>
                  <a:gd name="connsiteY172" fmla="*/ 1002535 h 6376148"/>
                  <a:gd name="connsiteX173" fmla="*/ 6465699 w 7550314"/>
                  <a:gd name="connsiteY173" fmla="*/ 1035585 h 6376148"/>
                  <a:gd name="connsiteX174" fmla="*/ 6498750 w 7550314"/>
                  <a:gd name="connsiteY174" fmla="*/ 1057619 h 6376148"/>
                  <a:gd name="connsiteX175" fmla="*/ 6553834 w 7550314"/>
                  <a:gd name="connsiteY175" fmla="*/ 1167788 h 6376148"/>
                  <a:gd name="connsiteX176" fmla="*/ 6520783 w 7550314"/>
                  <a:gd name="connsiteY176" fmla="*/ 1178805 h 6376148"/>
                  <a:gd name="connsiteX177" fmla="*/ 6399598 w 7550314"/>
                  <a:gd name="connsiteY177" fmla="*/ 1189821 h 6376148"/>
                  <a:gd name="connsiteX178" fmla="*/ 6432648 w 7550314"/>
                  <a:gd name="connsiteY178" fmla="*/ 1222872 h 6376148"/>
                  <a:gd name="connsiteX179" fmla="*/ 6476716 w 7550314"/>
                  <a:gd name="connsiteY179" fmla="*/ 1244906 h 6376148"/>
                  <a:gd name="connsiteX180" fmla="*/ 6520783 w 7550314"/>
                  <a:gd name="connsiteY180" fmla="*/ 1277956 h 6376148"/>
                  <a:gd name="connsiteX181" fmla="*/ 6542817 w 7550314"/>
                  <a:gd name="connsiteY181" fmla="*/ 1311007 h 6376148"/>
                  <a:gd name="connsiteX182" fmla="*/ 6608918 w 7550314"/>
                  <a:gd name="connsiteY182" fmla="*/ 1366091 h 6376148"/>
                  <a:gd name="connsiteX183" fmla="*/ 6619935 w 7550314"/>
                  <a:gd name="connsiteY183" fmla="*/ 1432192 h 6376148"/>
                  <a:gd name="connsiteX184" fmla="*/ 6630952 w 7550314"/>
                  <a:gd name="connsiteY184" fmla="*/ 1465243 h 6376148"/>
                  <a:gd name="connsiteX185" fmla="*/ 6664003 w 7550314"/>
                  <a:gd name="connsiteY185" fmla="*/ 1597445 h 6376148"/>
                  <a:gd name="connsiteX186" fmla="*/ 6697053 w 7550314"/>
                  <a:gd name="connsiteY186" fmla="*/ 1619479 h 6376148"/>
                  <a:gd name="connsiteX187" fmla="*/ 6741121 w 7550314"/>
                  <a:gd name="connsiteY187" fmla="*/ 1685580 h 6376148"/>
                  <a:gd name="connsiteX188" fmla="*/ 6763155 w 7550314"/>
                  <a:gd name="connsiteY188" fmla="*/ 1718631 h 6376148"/>
                  <a:gd name="connsiteX189" fmla="*/ 6763155 w 7550314"/>
                  <a:gd name="connsiteY189" fmla="*/ 1795749 h 6376148"/>
                  <a:gd name="connsiteX190" fmla="*/ 6752138 w 7550314"/>
                  <a:gd name="connsiteY190" fmla="*/ 1762698 h 6376148"/>
                  <a:gd name="connsiteX191" fmla="*/ 6719087 w 7550314"/>
                  <a:gd name="connsiteY191" fmla="*/ 1729648 h 6376148"/>
                  <a:gd name="connsiteX192" fmla="*/ 6708070 w 7550314"/>
                  <a:gd name="connsiteY192" fmla="*/ 1696597 h 6376148"/>
                  <a:gd name="connsiteX193" fmla="*/ 6664003 w 7550314"/>
                  <a:gd name="connsiteY193" fmla="*/ 1630496 h 6376148"/>
                  <a:gd name="connsiteX194" fmla="*/ 6652986 w 7550314"/>
                  <a:gd name="connsiteY194" fmla="*/ 1597445 h 6376148"/>
                  <a:gd name="connsiteX195" fmla="*/ 6664003 w 7550314"/>
                  <a:gd name="connsiteY195" fmla="*/ 1839817 h 6376148"/>
                  <a:gd name="connsiteX196" fmla="*/ 6675020 w 7550314"/>
                  <a:gd name="connsiteY196" fmla="*/ 1872867 h 6376148"/>
                  <a:gd name="connsiteX197" fmla="*/ 6697053 w 7550314"/>
                  <a:gd name="connsiteY197" fmla="*/ 1905918 h 6376148"/>
                  <a:gd name="connsiteX198" fmla="*/ 6719087 w 7550314"/>
                  <a:gd name="connsiteY198" fmla="*/ 2049137 h 6376148"/>
                  <a:gd name="connsiteX199" fmla="*/ 6741121 w 7550314"/>
                  <a:gd name="connsiteY199" fmla="*/ 2082188 h 6376148"/>
                  <a:gd name="connsiteX200" fmla="*/ 6719087 w 7550314"/>
                  <a:gd name="connsiteY200" fmla="*/ 2115238 h 6376148"/>
                  <a:gd name="connsiteX201" fmla="*/ 6675020 w 7550314"/>
                  <a:gd name="connsiteY201" fmla="*/ 2159306 h 6376148"/>
                  <a:gd name="connsiteX202" fmla="*/ 6697053 w 7550314"/>
                  <a:gd name="connsiteY202" fmla="*/ 2192356 h 6376148"/>
                  <a:gd name="connsiteX203" fmla="*/ 6730104 w 7550314"/>
                  <a:gd name="connsiteY203" fmla="*/ 2203373 h 6376148"/>
                  <a:gd name="connsiteX204" fmla="*/ 6763155 w 7550314"/>
                  <a:gd name="connsiteY204" fmla="*/ 2225407 h 6376148"/>
                  <a:gd name="connsiteX205" fmla="*/ 6818239 w 7550314"/>
                  <a:gd name="connsiteY205" fmla="*/ 2269474 h 6376148"/>
                  <a:gd name="connsiteX206" fmla="*/ 6840273 w 7550314"/>
                  <a:gd name="connsiteY206" fmla="*/ 2302525 h 6376148"/>
                  <a:gd name="connsiteX207" fmla="*/ 6917391 w 7550314"/>
                  <a:gd name="connsiteY207" fmla="*/ 2357609 h 6376148"/>
                  <a:gd name="connsiteX208" fmla="*/ 6939424 w 7550314"/>
                  <a:gd name="connsiteY208" fmla="*/ 2390660 h 6376148"/>
                  <a:gd name="connsiteX209" fmla="*/ 6961458 w 7550314"/>
                  <a:gd name="connsiteY209" fmla="*/ 2456761 h 6376148"/>
                  <a:gd name="connsiteX210" fmla="*/ 7005526 w 7550314"/>
                  <a:gd name="connsiteY210" fmla="*/ 2522862 h 6376148"/>
                  <a:gd name="connsiteX211" fmla="*/ 6950441 w 7550314"/>
                  <a:gd name="connsiteY211" fmla="*/ 2644048 h 6376148"/>
                  <a:gd name="connsiteX212" fmla="*/ 6917391 w 7550314"/>
                  <a:gd name="connsiteY212" fmla="*/ 2666082 h 6376148"/>
                  <a:gd name="connsiteX213" fmla="*/ 6851289 w 7550314"/>
                  <a:gd name="connsiteY213" fmla="*/ 2732183 h 6376148"/>
                  <a:gd name="connsiteX214" fmla="*/ 6785188 w 7550314"/>
                  <a:gd name="connsiteY214" fmla="*/ 2765233 h 6376148"/>
                  <a:gd name="connsiteX215" fmla="*/ 6741121 w 7550314"/>
                  <a:gd name="connsiteY215" fmla="*/ 2831335 h 6376148"/>
                  <a:gd name="connsiteX216" fmla="*/ 6697053 w 7550314"/>
                  <a:gd name="connsiteY216" fmla="*/ 2897436 h 6376148"/>
                  <a:gd name="connsiteX217" fmla="*/ 6664003 w 7550314"/>
                  <a:gd name="connsiteY217" fmla="*/ 2963537 h 6376148"/>
                  <a:gd name="connsiteX218" fmla="*/ 6641969 w 7550314"/>
                  <a:gd name="connsiteY218" fmla="*/ 2996588 h 6376148"/>
                  <a:gd name="connsiteX219" fmla="*/ 6675020 w 7550314"/>
                  <a:gd name="connsiteY219" fmla="*/ 3007605 h 6376148"/>
                  <a:gd name="connsiteX220" fmla="*/ 6630952 w 7550314"/>
                  <a:gd name="connsiteY220" fmla="*/ 3415229 h 6376148"/>
                  <a:gd name="connsiteX221" fmla="*/ 6664003 w 7550314"/>
                  <a:gd name="connsiteY221" fmla="*/ 3558448 h 6376148"/>
                  <a:gd name="connsiteX222" fmla="*/ 6664003 w 7550314"/>
                  <a:gd name="connsiteY222" fmla="*/ 3558448 h 6376148"/>
                  <a:gd name="connsiteX223" fmla="*/ 6675020 w 7550314"/>
                  <a:gd name="connsiteY223" fmla="*/ 3613532 h 6376148"/>
                  <a:gd name="connsiteX224" fmla="*/ 6686036 w 7550314"/>
                  <a:gd name="connsiteY224" fmla="*/ 3657600 h 6376148"/>
                  <a:gd name="connsiteX225" fmla="*/ 6697053 w 7550314"/>
                  <a:gd name="connsiteY225" fmla="*/ 3723701 h 6376148"/>
                  <a:gd name="connsiteX226" fmla="*/ 6719087 w 7550314"/>
                  <a:gd name="connsiteY226" fmla="*/ 3811836 h 6376148"/>
                  <a:gd name="connsiteX227" fmla="*/ 6730104 w 7550314"/>
                  <a:gd name="connsiteY227" fmla="*/ 3922005 h 6376148"/>
                  <a:gd name="connsiteX228" fmla="*/ 6752138 w 7550314"/>
                  <a:gd name="connsiteY228" fmla="*/ 4087258 h 6376148"/>
                  <a:gd name="connsiteX229" fmla="*/ 6785188 w 7550314"/>
                  <a:gd name="connsiteY229" fmla="*/ 4340645 h 6376148"/>
                  <a:gd name="connsiteX230" fmla="*/ 6796205 w 7550314"/>
                  <a:gd name="connsiteY230" fmla="*/ 4461831 h 6376148"/>
                  <a:gd name="connsiteX231" fmla="*/ 6818239 w 7550314"/>
                  <a:gd name="connsiteY231" fmla="*/ 4560983 h 6376148"/>
                  <a:gd name="connsiteX232" fmla="*/ 6829256 w 7550314"/>
                  <a:gd name="connsiteY232" fmla="*/ 4627084 h 6376148"/>
                  <a:gd name="connsiteX233" fmla="*/ 6862306 w 7550314"/>
                  <a:gd name="connsiteY233" fmla="*/ 4638101 h 6376148"/>
                  <a:gd name="connsiteX234" fmla="*/ 6895357 w 7550314"/>
                  <a:gd name="connsiteY234" fmla="*/ 4660135 h 6376148"/>
                  <a:gd name="connsiteX235" fmla="*/ 6994509 w 7550314"/>
                  <a:gd name="connsiteY235" fmla="*/ 4704202 h 6376148"/>
                  <a:gd name="connsiteX236" fmla="*/ 7049593 w 7550314"/>
                  <a:gd name="connsiteY236" fmla="*/ 4803354 h 6376148"/>
                  <a:gd name="connsiteX237" fmla="*/ 7082644 w 7550314"/>
                  <a:gd name="connsiteY237" fmla="*/ 4825388 h 6376148"/>
                  <a:gd name="connsiteX238" fmla="*/ 7104677 w 7550314"/>
                  <a:gd name="connsiteY238" fmla="*/ 4858438 h 6376148"/>
                  <a:gd name="connsiteX239" fmla="*/ 7104677 w 7550314"/>
                  <a:gd name="connsiteY239" fmla="*/ 4935556 h 6376148"/>
                  <a:gd name="connsiteX240" fmla="*/ 6708070 w 7550314"/>
                  <a:gd name="connsiteY240" fmla="*/ 4946573 h 6376148"/>
                  <a:gd name="connsiteX241" fmla="*/ 6608918 w 7550314"/>
                  <a:gd name="connsiteY241" fmla="*/ 4979624 h 6376148"/>
                  <a:gd name="connsiteX242" fmla="*/ 6575868 w 7550314"/>
                  <a:gd name="connsiteY242" fmla="*/ 4990641 h 6376148"/>
                  <a:gd name="connsiteX243" fmla="*/ 6355530 w 7550314"/>
                  <a:gd name="connsiteY243" fmla="*/ 5001658 h 6376148"/>
                  <a:gd name="connsiteX244" fmla="*/ 5936889 w 7550314"/>
                  <a:gd name="connsiteY244" fmla="*/ 5023691 h 6376148"/>
                  <a:gd name="connsiteX245" fmla="*/ 5848755 w 7550314"/>
                  <a:gd name="connsiteY245" fmla="*/ 5034708 h 6376148"/>
                  <a:gd name="connsiteX246" fmla="*/ 5033506 w 7550314"/>
                  <a:gd name="connsiteY246" fmla="*/ 5067759 h 6376148"/>
                  <a:gd name="connsiteX247" fmla="*/ 5044523 w 7550314"/>
                  <a:gd name="connsiteY247" fmla="*/ 5100809 h 6376148"/>
                  <a:gd name="connsiteX248" fmla="*/ 4625882 w 7550314"/>
                  <a:gd name="connsiteY248" fmla="*/ 5310130 h 6376148"/>
                  <a:gd name="connsiteX249" fmla="*/ 3986904 w 7550314"/>
                  <a:gd name="connsiteY249" fmla="*/ 5299113 h 6376148"/>
                  <a:gd name="connsiteX250" fmla="*/ 3920803 w 7550314"/>
                  <a:gd name="connsiteY250" fmla="*/ 5277079 h 6376148"/>
                  <a:gd name="connsiteX251" fmla="*/ 3876735 w 7550314"/>
                  <a:gd name="connsiteY251" fmla="*/ 5266062 h 6376148"/>
                  <a:gd name="connsiteX252" fmla="*/ 3733516 w 7550314"/>
                  <a:gd name="connsiteY252" fmla="*/ 5255045 h 6376148"/>
                  <a:gd name="connsiteX253" fmla="*/ 3582868 w 7550314"/>
                  <a:gd name="connsiteY253" fmla="*/ 5244029 h 6376148"/>
                  <a:gd name="connsiteX254" fmla="*/ 2730981 w 7550314"/>
                  <a:gd name="connsiteY254" fmla="*/ 5221995 h 6376148"/>
                  <a:gd name="connsiteX255" fmla="*/ 2697930 w 7550314"/>
                  <a:gd name="connsiteY255" fmla="*/ 5199961 h 6376148"/>
                  <a:gd name="connsiteX256" fmla="*/ 2631829 w 7550314"/>
                  <a:gd name="connsiteY256" fmla="*/ 5166911 h 6376148"/>
                  <a:gd name="connsiteX257" fmla="*/ 2598779 w 7550314"/>
                  <a:gd name="connsiteY257" fmla="*/ 5133860 h 6376148"/>
                  <a:gd name="connsiteX258" fmla="*/ 2565728 w 7550314"/>
                  <a:gd name="connsiteY258" fmla="*/ 5122843 h 6376148"/>
                  <a:gd name="connsiteX259" fmla="*/ 2499627 w 7550314"/>
                  <a:gd name="connsiteY259" fmla="*/ 5210611 h 6376148"/>
                  <a:gd name="connsiteX260" fmla="*/ 2246239 w 7550314"/>
                  <a:gd name="connsiteY260" fmla="*/ 5089792 h 6376148"/>
                  <a:gd name="connsiteX261" fmla="*/ 2202171 w 7550314"/>
                  <a:gd name="connsiteY261" fmla="*/ 5100809 h 6376148"/>
                  <a:gd name="connsiteX262" fmla="*/ 1981834 w 7550314"/>
                  <a:gd name="connsiteY262" fmla="*/ 5111826 h 6376148"/>
                  <a:gd name="connsiteX263" fmla="*/ 1023367 w 7550314"/>
                  <a:gd name="connsiteY263" fmla="*/ 5100809 h 6376148"/>
                  <a:gd name="connsiteX264" fmla="*/ 1001333 w 7550314"/>
                  <a:gd name="connsiteY264" fmla="*/ 5034708 h 6376148"/>
                  <a:gd name="connsiteX265" fmla="*/ 990316 w 7550314"/>
                  <a:gd name="connsiteY265" fmla="*/ 5001658 h 6376148"/>
                  <a:gd name="connsiteX266" fmla="*/ 979299 w 7550314"/>
                  <a:gd name="connsiteY266" fmla="*/ 4968607 h 6376148"/>
                  <a:gd name="connsiteX267" fmla="*/ 968282 w 7550314"/>
                  <a:gd name="connsiteY267" fmla="*/ 2699132 h 6376148"/>
                  <a:gd name="connsiteX268" fmla="*/ 913198 w 7550314"/>
                  <a:gd name="connsiteY268" fmla="*/ 2599980 h 6376148"/>
                  <a:gd name="connsiteX269" fmla="*/ 891164 w 7550314"/>
                  <a:gd name="connsiteY269" fmla="*/ 2566930 h 6376148"/>
                  <a:gd name="connsiteX270" fmla="*/ 880147 w 7550314"/>
                  <a:gd name="connsiteY270" fmla="*/ 2390660 h 6376148"/>
                  <a:gd name="connsiteX271" fmla="*/ 858114 w 7550314"/>
                  <a:gd name="connsiteY271" fmla="*/ 2357609 h 6376148"/>
                  <a:gd name="connsiteX272" fmla="*/ 880147 w 7550314"/>
                  <a:gd name="connsiteY272" fmla="*/ 2192356 h 6376148"/>
                  <a:gd name="connsiteX273" fmla="*/ 924215 w 7550314"/>
                  <a:gd name="connsiteY273" fmla="*/ 2126255 h 6376148"/>
                  <a:gd name="connsiteX274" fmla="*/ 935232 w 7550314"/>
                  <a:gd name="connsiteY274" fmla="*/ 2093205 h 6376148"/>
                  <a:gd name="connsiteX275" fmla="*/ 957265 w 7550314"/>
                  <a:gd name="connsiteY275" fmla="*/ 2060154 h 6376148"/>
                  <a:gd name="connsiteX276" fmla="*/ 979299 w 7550314"/>
                  <a:gd name="connsiteY276" fmla="*/ 1994053 h 6376148"/>
                  <a:gd name="connsiteX277" fmla="*/ 968282 w 7550314"/>
                  <a:gd name="connsiteY277" fmla="*/ 1938968 h 6376148"/>
                  <a:gd name="connsiteX278" fmla="*/ 935232 w 7550314"/>
                  <a:gd name="connsiteY278" fmla="*/ 1949985 h 6376148"/>
                  <a:gd name="connsiteX279" fmla="*/ 869130 w 7550314"/>
                  <a:gd name="connsiteY279" fmla="*/ 1983036 h 6376148"/>
                  <a:gd name="connsiteX280" fmla="*/ 758962 w 7550314"/>
                  <a:gd name="connsiteY280" fmla="*/ 1994053 h 6376148"/>
                  <a:gd name="connsiteX281" fmla="*/ 703877 w 7550314"/>
                  <a:gd name="connsiteY281" fmla="*/ 2005070 h 6376148"/>
                  <a:gd name="connsiteX282" fmla="*/ 659810 w 7550314"/>
                  <a:gd name="connsiteY282" fmla="*/ 2104221 h 6376148"/>
                  <a:gd name="connsiteX283" fmla="*/ 648793 w 7550314"/>
                  <a:gd name="connsiteY283" fmla="*/ 2137272 h 6376148"/>
                  <a:gd name="connsiteX284" fmla="*/ 615742 w 7550314"/>
                  <a:gd name="connsiteY284" fmla="*/ 2148289 h 6376148"/>
                  <a:gd name="connsiteX285" fmla="*/ 582692 w 7550314"/>
                  <a:gd name="connsiteY285" fmla="*/ 2170323 h 6376148"/>
                  <a:gd name="connsiteX286" fmla="*/ 560658 w 7550314"/>
                  <a:gd name="connsiteY286" fmla="*/ 2104221 h 6376148"/>
                  <a:gd name="connsiteX287" fmla="*/ 571675 w 7550314"/>
                  <a:gd name="connsiteY287" fmla="*/ 2027103 h 6376148"/>
                  <a:gd name="connsiteX288" fmla="*/ 582692 w 7550314"/>
                  <a:gd name="connsiteY288" fmla="*/ 1994053 h 6376148"/>
                  <a:gd name="connsiteX289" fmla="*/ 604726 w 7550314"/>
                  <a:gd name="connsiteY289" fmla="*/ 1961002 h 6376148"/>
                  <a:gd name="connsiteX290" fmla="*/ 560658 w 7550314"/>
                  <a:gd name="connsiteY290" fmla="*/ 1994053 h 6376148"/>
                  <a:gd name="connsiteX291" fmla="*/ 494557 w 7550314"/>
                  <a:gd name="connsiteY291" fmla="*/ 2016086 h 6376148"/>
                  <a:gd name="connsiteX292" fmla="*/ 450489 w 7550314"/>
                  <a:gd name="connsiteY292" fmla="*/ 1718631 h 6376148"/>
                  <a:gd name="connsiteX293" fmla="*/ 406422 w 7550314"/>
                  <a:gd name="connsiteY293" fmla="*/ 1729648 h 6376148"/>
                  <a:gd name="connsiteX294" fmla="*/ 373371 w 7550314"/>
                  <a:gd name="connsiteY294" fmla="*/ 2732183 h 6376148"/>
                  <a:gd name="connsiteX295" fmla="*/ 340321 w 7550314"/>
                  <a:gd name="connsiteY295" fmla="*/ 2842351 h 6376148"/>
                  <a:gd name="connsiteX296" fmla="*/ 307270 w 7550314"/>
                  <a:gd name="connsiteY296" fmla="*/ 2941503 h 6376148"/>
                  <a:gd name="connsiteX297" fmla="*/ 296253 w 7550314"/>
                  <a:gd name="connsiteY297" fmla="*/ 2974554 h 6376148"/>
                  <a:gd name="connsiteX298" fmla="*/ 285236 w 7550314"/>
                  <a:gd name="connsiteY298" fmla="*/ 3018621 h 6376148"/>
                  <a:gd name="connsiteX299" fmla="*/ 307270 w 7550314"/>
                  <a:gd name="connsiteY299" fmla="*/ 3602515 h 6376148"/>
                  <a:gd name="connsiteX300" fmla="*/ 318287 w 7550314"/>
                  <a:gd name="connsiteY300" fmla="*/ 3778785 h 6376148"/>
                  <a:gd name="connsiteX301" fmla="*/ 340321 w 7550314"/>
                  <a:gd name="connsiteY301" fmla="*/ 3855903 h 6376148"/>
                  <a:gd name="connsiteX302" fmla="*/ 351338 w 7550314"/>
                  <a:gd name="connsiteY302" fmla="*/ 6026226 h 6376148"/>
                  <a:gd name="connsiteX303" fmla="*/ 1552176 w 7550314"/>
                  <a:gd name="connsiteY303" fmla="*/ 6037243 h 6376148"/>
                  <a:gd name="connsiteX304" fmla="*/ 3050470 w 7550314"/>
                  <a:gd name="connsiteY304" fmla="*/ 6048260 h 6376148"/>
                  <a:gd name="connsiteX305" fmla="*/ 4273342 w 7550314"/>
                  <a:gd name="connsiteY305" fmla="*/ 6070294 h 6376148"/>
                  <a:gd name="connsiteX306" fmla="*/ 4703000 w 7550314"/>
                  <a:gd name="connsiteY306" fmla="*/ 6081311 h 6376148"/>
                  <a:gd name="connsiteX307" fmla="*/ 4780118 w 7550314"/>
                  <a:gd name="connsiteY307" fmla="*/ 6092327 h 6376148"/>
                  <a:gd name="connsiteX308" fmla="*/ 4846220 w 7550314"/>
                  <a:gd name="connsiteY308" fmla="*/ 6103344 h 6376148"/>
                  <a:gd name="connsiteX309" fmla="*/ 6741121 w 7550314"/>
                  <a:gd name="connsiteY309" fmla="*/ 6092327 h 6376148"/>
                  <a:gd name="connsiteX310" fmla="*/ 6796205 w 7550314"/>
                  <a:gd name="connsiteY310" fmla="*/ 6081311 h 6376148"/>
                  <a:gd name="connsiteX311" fmla="*/ 6862306 w 7550314"/>
                  <a:gd name="connsiteY311" fmla="*/ 6059277 h 6376148"/>
                  <a:gd name="connsiteX312" fmla="*/ 6895357 w 7550314"/>
                  <a:gd name="connsiteY312" fmla="*/ 6048260 h 6376148"/>
                  <a:gd name="connsiteX313" fmla="*/ 6928408 w 7550314"/>
                  <a:gd name="connsiteY313" fmla="*/ 6037243 h 6376148"/>
                  <a:gd name="connsiteX314" fmla="*/ 6972475 w 7550314"/>
                  <a:gd name="connsiteY314" fmla="*/ 6026226 h 6376148"/>
                  <a:gd name="connsiteX315" fmla="*/ 7038576 w 7550314"/>
                  <a:gd name="connsiteY315" fmla="*/ 6004192 h 6376148"/>
                  <a:gd name="connsiteX316" fmla="*/ 7082644 w 7550314"/>
                  <a:gd name="connsiteY316" fmla="*/ 5993176 h 6376148"/>
                  <a:gd name="connsiteX317" fmla="*/ 7137728 w 7550314"/>
                  <a:gd name="connsiteY317" fmla="*/ 5982159 h 6376148"/>
                  <a:gd name="connsiteX318" fmla="*/ 7170779 w 7550314"/>
                  <a:gd name="connsiteY318" fmla="*/ 5971142 h 6376148"/>
                  <a:gd name="connsiteX319" fmla="*/ 7236880 w 7550314"/>
                  <a:gd name="connsiteY319" fmla="*/ 5960125 h 6376148"/>
                  <a:gd name="connsiteX320" fmla="*/ 7313998 w 7550314"/>
                  <a:gd name="connsiteY320" fmla="*/ 5938091 h 6376148"/>
                  <a:gd name="connsiteX321" fmla="*/ 7325015 w 7550314"/>
                  <a:gd name="connsiteY321" fmla="*/ 5894024 h 6376148"/>
                  <a:gd name="connsiteX0" fmla="*/ 7325015 w 7550314"/>
                  <a:gd name="connsiteY0" fmla="*/ 5894024 h 6376148"/>
                  <a:gd name="connsiteX1" fmla="*/ 7488534 w 7550314"/>
                  <a:gd name="connsiteY1" fmla="*/ 4451525 h 6376148"/>
                  <a:gd name="connsiteX2" fmla="*/ 7336032 w 7550314"/>
                  <a:gd name="connsiteY2" fmla="*/ 4164376 h 6376148"/>
                  <a:gd name="connsiteX3" fmla="*/ 7313998 w 7550314"/>
                  <a:gd name="connsiteY3" fmla="*/ 4131325 h 6376148"/>
                  <a:gd name="connsiteX4" fmla="*/ 7345690 w 7550314"/>
                  <a:gd name="connsiteY4" fmla="*/ 4165086 h 6376148"/>
                  <a:gd name="connsiteX5" fmla="*/ 7455483 w 7550314"/>
                  <a:gd name="connsiteY5" fmla="*/ 4110002 h 6376148"/>
                  <a:gd name="connsiteX6" fmla="*/ 7550314 w 7550314"/>
                  <a:gd name="connsiteY6" fmla="*/ 3360144 h 6376148"/>
                  <a:gd name="connsiteX7" fmla="*/ 7517263 w 7550314"/>
                  <a:gd name="connsiteY7" fmla="*/ 3294043 h 6376148"/>
                  <a:gd name="connsiteX8" fmla="*/ 7433452 w 7550314"/>
                  <a:gd name="connsiteY8" fmla="*/ 3272720 h 6376148"/>
                  <a:gd name="connsiteX9" fmla="*/ 7325015 w 7550314"/>
                  <a:gd name="connsiteY9" fmla="*/ 2445744 h 6376148"/>
                  <a:gd name="connsiteX10" fmla="*/ 7455484 w 7550314"/>
                  <a:gd name="connsiteY10" fmla="*/ 2402388 h 6376148"/>
                  <a:gd name="connsiteX11" fmla="*/ 7313998 w 7550314"/>
                  <a:gd name="connsiteY11" fmla="*/ 165253 h 6376148"/>
                  <a:gd name="connsiteX12" fmla="*/ 7126711 w 7550314"/>
                  <a:gd name="connsiteY12" fmla="*/ 154236 h 6376148"/>
                  <a:gd name="connsiteX13" fmla="*/ 7060610 w 7550314"/>
                  <a:gd name="connsiteY13" fmla="*/ 132202 h 6376148"/>
                  <a:gd name="connsiteX14" fmla="*/ 6950441 w 7550314"/>
                  <a:gd name="connsiteY14" fmla="*/ 110168 h 6376148"/>
                  <a:gd name="connsiteX15" fmla="*/ 6906374 w 7550314"/>
                  <a:gd name="connsiteY15" fmla="*/ 99151 h 6376148"/>
                  <a:gd name="connsiteX16" fmla="*/ 4647916 w 7550314"/>
                  <a:gd name="connsiteY16" fmla="*/ 88135 h 6376148"/>
                  <a:gd name="connsiteX17" fmla="*/ 4614865 w 7550314"/>
                  <a:gd name="connsiteY17" fmla="*/ 77118 h 6376148"/>
                  <a:gd name="connsiteX18" fmla="*/ 4526730 w 7550314"/>
                  <a:gd name="connsiteY18" fmla="*/ 55084 h 6376148"/>
                  <a:gd name="connsiteX19" fmla="*/ 4493680 w 7550314"/>
                  <a:gd name="connsiteY19" fmla="*/ 44067 h 6376148"/>
                  <a:gd name="connsiteX20" fmla="*/ 4427579 w 7550314"/>
                  <a:gd name="connsiteY20" fmla="*/ 33050 h 6376148"/>
                  <a:gd name="connsiteX21" fmla="*/ 4350461 w 7550314"/>
                  <a:gd name="connsiteY21" fmla="*/ 11017 h 6376148"/>
                  <a:gd name="connsiteX22" fmla="*/ 4295376 w 7550314"/>
                  <a:gd name="connsiteY22" fmla="*/ 0 h 6376148"/>
                  <a:gd name="connsiteX23" fmla="*/ 913198 w 7550314"/>
                  <a:gd name="connsiteY23" fmla="*/ 11017 h 6376148"/>
                  <a:gd name="connsiteX24" fmla="*/ 836080 w 7550314"/>
                  <a:gd name="connsiteY24" fmla="*/ 33050 h 6376148"/>
                  <a:gd name="connsiteX25" fmla="*/ 769979 w 7550314"/>
                  <a:gd name="connsiteY25" fmla="*/ 44067 h 6376148"/>
                  <a:gd name="connsiteX26" fmla="*/ 571675 w 7550314"/>
                  <a:gd name="connsiteY26" fmla="*/ 55084 h 6376148"/>
                  <a:gd name="connsiteX27" fmla="*/ 494557 w 7550314"/>
                  <a:gd name="connsiteY27" fmla="*/ 77118 h 6376148"/>
                  <a:gd name="connsiteX28" fmla="*/ 461506 w 7550314"/>
                  <a:gd name="connsiteY28" fmla="*/ 88135 h 6376148"/>
                  <a:gd name="connsiteX29" fmla="*/ 428456 w 7550314"/>
                  <a:gd name="connsiteY29" fmla="*/ 121185 h 6376148"/>
                  <a:gd name="connsiteX30" fmla="*/ 395405 w 7550314"/>
                  <a:gd name="connsiteY30" fmla="*/ 132202 h 6376148"/>
                  <a:gd name="connsiteX31" fmla="*/ 384388 w 7550314"/>
                  <a:gd name="connsiteY31" fmla="*/ 187286 h 6376148"/>
                  <a:gd name="connsiteX32" fmla="*/ 362355 w 7550314"/>
                  <a:gd name="connsiteY32" fmla="*/ 253388 h 6376148"/>
                  <a:gd name="connsiteX33" fmla="*/ 329304 w 7550314"/>
                  <a:gd name="connsiteY33" fmla="*/ 352539 h 6376148"/>
                  <a:gd name="connsiteX34" fmla="*/ 318287 w 7550314"/>
                  <a:gd name="connsiteY34" fmla="*/ 385590 h 6376148"/>
                  <a:gd name="connsiteX35" fmla="*/ 307270 w 7550314"/>
                  <a:gd name="connsiteY35" fmla="*/ 418641 h 6376148"/>
                  <a:gd name="connsiteX36" fmla="*/ 296253 w 7550314"/>
                  <a:gd name="connsiteY36" fmla="*/ 462708 h 6376148"/>
                  <a:gd name="connsiteX37" fmla="*/ 307270 w 7550314"/>
                  <a:gd name="connsiteY37" fmla="*/ 1498294 h 6376148"/>
                  <a:gd name="connsiteX38" fmla="*/ 318287 w 7550314"/>
                  <a:gd name="connsiteY38" fmla="*/ 1542361 h 6376148"/>
                  <a:gd name="connsiteX39" fmla="*/ 373371 w 7550314"/>
                  <a:gd name="connsiteY39" fmla="*/ 1630496 h 6376148"/>
                  <a:gd name="connsiteX40" fmla="*/ 461506 w 7550314"/>
                  <a:gd name="connsiteY40" fmla="*/ 1553378 h 6376148"/>
                  <a:gd name="connsiteX41" fmla="*/ 505574 w 7550314"/>
                  <a:gd name="connsiteY41" fmla="*/ 1454226 h 6376148"/>
                  <a:gd name="connsiteX42" fmla="*/ 571675 w 7550314"/>
                  <a:gd name="connsiteY42" fmla="*/ 1432192 h 6376148"/>
                  <a:gd name="connsiteX43" fmla="*/ 869130 w 7550314"/>
                  <a:gd name="connsiteY43" fmla="*/ 1421176 h 6376148"/>
                  <a:gd name="connsiteX44" fmla="*/ 880147 w 7550314"/>
                  <a:gd name="connsiteY44" fmla="*/ 1299990 h 6376148"/>
                  <a:gd name="connsiteX45" fmla="*/ 913198 w 7550314"/>
                  <a:gd name="connsiteY45" fmla="*/ 1277956 h 6376148"/>
                  <a:gd name="connsiteX46" fmla="*/ 979299 w 7550314"/>
                  <a:gd name="connsiteY46" fmla="*/ 1322024 h 6376148"/>
                  <a:gd name="connsiteX47" fmla="*/ 1056417 w 7550314"/>
                  <a:gd name="connsiteY47" fmla="*/ 1377108 h 6376148"/>
                  <a:gd name="connsiteX48" fmla="*/ 1122518 w 7550314"/>
                  <a:gd name="connsiteY48" fmla="*/ 1399142 h 6376148"/>
                  <a:gd name="connsiteX49" fmla="*/ 1155569 w 7550314"/>
                  <a:gd name="connsiteY49" fmla="*/ 1410159 h 6376148"/>
                  <a:gd name="connsiteX50" fmla="*/ 1177603 w 7550314"/>
                  <a:gd name="connsiteY50" fmla="*/ 1443209 h 6376148"/>
                  <a:gd name="connsiteX51" fmla="*/ 1188620 w 7550314"/>
                  <a:gd name="connsiteY51" fmla="*/ 1498294 h 6376148"/>
                  <a:gd name="connsiteX52" fmla="*/ 1254721 w 7550314"/>
                  <a:gd name="connsiteY52" fmla="*/ 1520327 h 6376148"/>
                  <a:gd name="connsiteX53" fmla="*/ 1309805 w 7550314"/>
                  <a:gd name="connsiteY53" fmla="*/ 1509311 h 6376148"/>
                  <a:gd name="connsiteX54" fmla="*/ 1342856 w 7550314"/>
                  <a:gd name="connsiteY54" fmla="*/ 1498294 h 6376148"/>
                  <a:gd name="connsiteX55" fmla="*/ 1386923 w 7550314"/>
                  <a:gd name="connsiteY55" fmla="*/ 1487277 h 6376148"/>
                  <a:gd name="connsiteX56" fmla="*/ 1442008 w 7550314"/>
                  <a:gd name="connsiteY56" fmla="*/ 1476260 h 6376148"/>
                  <a:gd name="connsiteX57" fmla="*/ 1541159 w 7550314"/>
                  <a:gd name="connsiteY57" fmla="*/ 1443209 h 6376148"/>
                  <a:gd name="connsiteX58" fmla="*/ 1574210 w 7550314"/>
                  <a:gd name="connsiteY58" fmla="*/ 1432192 h 6376148"/>
                  <a:gd name="connsiteX59" fmla="*/ 1596244 w 7550314"/>
                  <a:gd name="connsiteY59" fmla="*/ 1399142 h 6376148"/>
                  <a:gd name="connsiteX60" fmla="*/ 1662345 w 7550314"/>
                  <a:gd name="connsiteY60" fmla="*/ 1377108 h 6376148"/>
                  <a:gd name="connsiteX61" fmla="*/ 1695395 w 7550314"/>
                  <a:gd name="connsiteY61" fmla="*/ 1355074 h 6376148"/>
                  <a:gd name="connsiteX62" fmla="*/ 2279289 w 7550314"/>
                  <a:gd name="connsiteY62" fmla="*/ 1322024 h 6376148"/>
                  <a:gd name="connsiteX63" fmla="*/ 2290306 w 7550314"/>
                  <a:gd name="connsiteY63" fmla="*/ 870332 h 6376148"/>
                  <a:gd name="connsiteX64" fmla="*/ 2323357 w 7550314"/>
                  <a:gd name="connsiteY64" fmla="*/ 793214 h 6376148"/>
                  <a:gd name="connsiteX65" fmla="*/ 2356408 w 7550314"/>
                  <a:gd name="connsiteY65" fmla="*/ 782197 h 6376148"/>
                  <a:gd name="connsiteX66" fmla="*/ 2367424 w 7550314"/>
                  <a:gd name="connsiteY66" fmla="*/ 815248 h 6376148"/>
                  <a:gd name="connsiteX67" fmla="*/ 2411492 w 7550314"/>
                  <a:gd name="connsiteY67" fmla="*/ 881349 h 6376148"/>
                  <a:gd name="connsiteX68" fmla="*/ 2477593 w 7550314"/>
                  <a:gd name="connsiteY68" fmla="*/ 837282 h 6376148"/>
                  <a:gd name="connsiteX69" fmla="*/ 2587762 w 7550314"/>
                  <a:gd name="connsiteY69" fmla="*/ 749147 h 6376148"/>
                  <a:gd name="connsiteX70" fmla="*/ 2653863 w 7550314"/>
                  <a:gd name="connsiteY70" fmla="*/ 694062 h 6376148"/>
                  <a:gd name="connsiteX71" fmla="*/ 2697930 w 7550314"/>
                  <a:gd name="connsiteY71" fmla="*/ 683045 h 6376148"/>
                  <a:gd name="connsiteX72" fmla="*/ 2753015 w 7550314"/>
                  <a:gd name="connsiteY72" fmla="*/ 694062 h 6376148"/>
                  <a:gd name="connsiteX73" fmla="*/ 2730981 w 7550314"/>
                  <a:gd name="connsiteY73" fmla="*/ 815248 h 6376148"/>
                  <a:gd name="connsiteX74" fmla="*/ 2775048 w 7550314"/>
                  <a:gd name="connsiteY74" fmla="*/ 837282 h 6376148"/>
                  <a:gd name="connsiteX75" fmla="*/ 2808099 w 7550314"/>
                  <a:gd name="connsiteY75" fmla="*/ 859315 h 6376148"/>
                  <a:gd name="connsiteX76" fmla="*/ 2841150 w 7550314"/>
                  <a:gd name="connsiteY76" fmla="*/ 870332 h 6376148"/>
                  <a:gd name="connsiteX77" fmla="*/ 2874200 w 7550314"/>
                  <a:gd name="connsiteY77" fmla="*/ 892366 h 6376148"/>
                  <a:gd name="connsiteX78" fmla="*/ 2907251 w 7550314"/>
                  <a:gd name="connsiteY78" fmla="*/ 903383 h 6376148"/>
                  <a:gd name="connsiteX79" fmla="*/ 2929285 w 7550314"/>
                  <a:gd name="connsiteY79" fmla="*/ 936433 h 6376148"/>
                  <a:gd name="connsiteX80" fmla="*/ 2918268 w 7550314"/>
                  <a:gd name="connsiteY80" fmla="*/ 969484 h 6376148"/>
                  <a:gd name="connsiteX81" fmla="*/ 2984369 w 7550314"/>
                  <a:gd name="connsiteY81" fmla="*/ 1013551 h 6376148"/>
                  <a:gd name="connsiteX82" fmla="*/ 3006403 w 7550314"/>
                  <a:gd name="connsiteY82" fmla="*/ 1046602 h 6376148"/>
                  <a:gd name="connsiteX83" fmla="*/ 3017420 w 7550314"/>
                  <a:gd name="connsiteY83" fmla="*/ 1090670 h 6376148"/>
                  <a:gd name="connsiteX84" fmla="*/ 3028436 w 7550314"/>
                  <a:gd name="connsiteY84" fmla="*/ 1123720 h 6376148"/>
                  <a:gd name="connsiteX85" fmla="*/ 3039453 w 7550314"/>
                  <a:gd name="connsiteY85" fmla="*/ 1167788 h 6376148"/>
                  <a:gd name="connsiteX86" fmla="*/ 3138605 w 7550314"/>
                  <a:gd name="connsiteY86" fmla="*/ 1178805 h 6376148"/>
                  <a:gd name="connsiteX87" fmla="*/ 3171656 w 7550314"/>
                  <a:gd name="connsiteY87" fmla="*/ 1189821 h 6376148"/>
                  <a:gd name="connsiteX88" fmla="*/ 3171656 w 7550314"/>
                  <a:gd name="connsiteY88" fmla="*/ 1266939 h 6376148"/>
                  <a:gd name="connsiteX89" fmla="*/ 3138605 w 7550314"/>
                  <a:gd name="connsiteY89" fmla="*/ 1277956 h 6376148"/>
                  <a:gd name="connsiteX90" fmla="*/ 2951318 w 7550314"/>
                  <a:gd name="connsiteY90" fmla="*/ 1288973 h 6376148"/>
                  <a:gd name="connsiteX91" fmla="*/ 2940302 w 7550314"/>
                  <a:gd name="connsiteY91" fmla="*/ 1322024 h 6376148"/>
                  <a:gd name="connsiteX92" fmla="*/ 2951318 w 7550314"/>
                  <a:gd name="connsiteY92" fmla="*/ 1355074 h 6376148"/>
                  <a:gd name="connsiteX93" fmla="*/ 3006403 w 7550314"/>
                  <a:gd name="connsiteY93" fmla="*/ 1432192 h 6376148"/>
                  <a:gd name="connsiteX94" fmla="*/ 3039453 w 7550314"/>
                  <a:gd name="connsiteY94" fmla="*/ 1454226 h 6376148"/>
                  <a:gd name="connsiteX95" fmla="*/ 3116571 w 7550314"/>
                  <a:gd name="connsiteY95" fmla="*/ 1520327 h 6376148"/>
                  <a:gd name="connsiteX96" fmla="*/ 3182673 w 7550314"/>
                  <a:gd name="connsiteY96" fmla="*/ 1564395 h 6376148"/>
                  <a:gd name="connsiteX97" fmla="*/ 3226740 w 7550314"/>
                  <a:gd name="connsiteY97" fmla="*/ 1586429 h 6376148"/>
                  <a:gd name="connsiteX98" fmla="*/ 3292841 w 7550314"/>
                  <a:gd name="connsiteY98" fmla="*/ 1608462 h 6376148"/>
                  <a:gd name="connsiteX99" fmla="*/ 3259791 w 7550314"/>
                  <a:gd name="connsiteY99" fmla="*/ 1630496 h 6376148"/>
                  <a:gd name="connsiteX100" fmla="*/ 3160639 w 7550314"/>
                  <a:gd name="connsiteY100" fmla="*/ 1608462 h 6376148"/>
                  <a:gd name="connsiteX101" fmla="*/ 3105555 w 7550314"/>
                  <a:gd name="connsiteY101" fmla="*/ 1597445 h 6376148"/>
                  <a:gd name="connsiteX102" fmla="*/ 3039453 w 7550314"/>
                  <a:gd name="connsiteY102" fmla="*/ 1575412 h 6376148"/>
                  <a:gd name="connsiteX103" fmla="*/ 2951318 w 7550314"/>
                  <a:gd name="connsiteY103" fmla="*/ 1553378 h 6376148"/>
                  <a:gd name="connsiteX104" fmla="*/ 2907251 w 7550314"/>
                  <a:gd name="connsiteY104" fmla="*/ 1542361 h 6376148"/>
                  <a:gd name="connsiteX105" fmla="*/ 2874200 w 7550314"/>
                  <a:gd name="connsiteY105" fmla="*/ 1531344 h 6376148"/>
                  <a:gd name="connsiteX106" fmla="*/ 2730981 w 7550314"/>
                  <a:gd name="connsiteY106" fmla="*/ 1542361 h 6376148"/>
                  <a:gd name="connsiteX107" fmla="*/ 2764032 w 7550314"/>
                  <a:gd name="connsiteY107" fmla="*/ 1564395 h 6376148"/>
                  <a:gd name="connsiteX108" fmla="*/ 2918268 w 7550314"/>
                  <a:gd name="connsiteY108" fmla="*/ 1575412 h 6376148"/>
                  <a:gd name="connsiteX109" fmla="*/ 3017420 w 7550314"/>
                  <a:gd name="connsiteY109" fmla="*/ 1641513 h 6376148"/>
                  <a:gd name="connsiteX110" fmla="*/ 3050470 w 7550314"/>
                  <a:gd name="connsiteY110" fmla="*/ 1663547 h 6376148"/>
                  <a:gd name="connsiteX111" fmla="*/ 3039453 w 7550314"/>
                  <a:gd name="connsiteY111" fmla="*/ 1949985 h 6376148"/>
                  <a:gd name="connsiteX112" fmla="*/ 3006403 w 7550314"/>
                  <a:gd name="connsiteY112" fmla="*/ 1961002 h 6376148"/>
                  <a:gd name="connsiteX113" fmla="*/ 2918268 w 7550314"/>
                  <a:gd name="connsiteY113" fmla="*/ 1983036 h 6376148"/>
                  <a:gd name="connsiteX114" fmla="*/ 2852167 w 7550314"/>
                  <a:gd name="connsiteY114" fmla="*/ 2005070 h 6376148"/>
                  <a:gd name="connsiteX115" fmla="*/ 2863183 w 7550314"/>
                  <a:gd name="connsiteY115" fmla="*/ 2115238 h 6376148"/>
                  <a:gd name="connsiteX116" fmla="*/ 2896234 w 7550314"/>
                  <a:gd name="connsiteY116" fmla="*/ 2148289 h 6376148"/>
                  <a:gd name="connsiteX117" fmla="*/ 2929285 w 7550314"/>
                  <a:gd name="connsiteY117" fmla="*/ 2170323 h 6376148"/>
                  <a:gd name="connsiteX118" fmla="*/ 2995386 w 7550314"/>
                  <a:gd name="connsiteY118" fmla="*/ 2214390 h 6376148"/>
                  <a:gd name="connsiteX119" fmla="*/ 3017420 w 7550314"/>
                  <a:gd name="connsiteY119" fmla="*/ 2247441 h 6376148"/>
                  <a:gd name="connsiteX120" fmla="*/ 3050470 w 7550314"/>
                  <a:gd name="connsiteY120" fmla="*/ 2269474 h 6376148"/>
                  <a:gd name="connsiteX121" fmla="*/ 3061487 w 7550314"/>
                  <a:gd name="connsiteY121" fmla="*/ 2302525 h 6376148"/>
                  <a:gd name="connsiteX122" fmla="*/ 3050470 w 7550314"/>
                  <a:gd name="connsiteY122" fmla="*/ 2500829 h 6376148"/>
                  <a:gd name="connsiteX123" fmla="*/ 3270808 w 7550314"/>
                  <a:gd name="connsiteY123" fmla="*/ 2522862 h 6376148"/>
                  <a:gd name="connsiteX124" fmla="*/ 4185208 w 7550314"/>
                  <a:gd name="connsiteY124" fmla="*/ 2511845 h 6376148"/>
                  <a:gd name="connsiteX125" fmla="*/ 4339068 w 7550314"/>
                  <a:gd name="connsiteY125" fmla="*/ 2291508 h 6376148"/>
                  <a:gd name="connsiteX126" fmla="*/ 4251309 w 7550314"/>
                  <a:gd name="connsiteY126" fmla="*/ 2247441 h 6376148"/>
                  <a:gd name="connsiteX127" fmla="*/ 4355733 w 7550314"/>
                  <a:gd name="connsiteY127" fmla="*/ 2214390 h 6376148"/>
                  <a:gd name="connsiteX128" fmla="*/ 4350461 w 7550314"/>
                  <a:gd name="connsiteY128" fmla="*/ 2192356 h 6376148"/>
                  <a:gd name="connsiteX129" fmla="*/ 4427579 w 7550314"/>
                  <a:gd name="connsiteY129" fmla="*/ 2137272 h 6376148"/>
                  <a:gd name="connsiteX130" fmla="*/ 4460629 w 7550314"/>
                  <a:gd name="connsiteY130" fmla="*/ 2126255 h 6376148"/>
                  <a:gd name="connsiteX131" fmla="*/ 4471646 w 7550314"/>
                  <a:gd name="connsiteY131" fmla="*/ 2093205 h 6376148"/>
                  <a:gd name="connsiteX132" fmla="*/ 4460629 w 7550314"/>
                  <a:gd name="connsiteY132" fmla="*/ 1806766 h 6376148"/>
                  <a:gd name="connsiteX133" fmla="*/ 4449612 w 7550314"/>
                  <a:gd name="connsiteY133" fmla="*/ 1773715 h 6376148"/>
                  <a:gd name="connsiteX134" fmla="*/ 4416562 w 7550314"/>
                  <a:gd name="connsiteY134" fmla="*/ 1751682 h 6376148"/>
                  <a:gd name="connsiteX135" fmla="*/ 4339444 w 7550314"/>
                  <a:gd name="connsiteY135" fmla="*/ 1696597 h 6376148"/>
                  <a:gd name="connsiteX136" fmla="*/ 4284359 w 7550314"/>
                  <a:gd name="connsiteY136" fmla="*/ 1597445 h 6376148"/>
                  <a:gd name="connsiteX137" fmla="*/ 4262326 w 7550314"/>
                  <a:gd name="connsiteY137" fmla="*/ 1564395 h 6376148"/>
                  <a:gd name="connsiteX138" fmla="*/ 4240292 w 7550314"/>
                  <a:gd name="connsiteY138" fmla="*/ 1498294 h 6376148"/>
                  <a:gd name="connsiteX139" fmla="*/ 4273342 w 7550314"/>
                  <a:gd name="connsiteY139" fmla="*/ 1366091 h 6376148"/>
                  <a:gd name="connsiteX140" fmla="*/ 4306393 w 7550314"/>
                  <a:gd name="connsiteY140" fmla="*/ 1299990 h 6376148"/>
                  <a:gd name="connsiteX141" fmla="*/ 4339444 w 7550314"/>
                  <a:gd name="connsiteY141" fmla="*/ 1288973 h 6376148"/>
                  <a:gd name="connsiteX142" fmla="*/ 4372494 w 7550314"/>
                  <a:gd name="connsiteY142" fmla="*/ 1266939 h 6376148"/>
                  <a:gd name="connsiteX143" fmla="*/ 4405545 w 7550314"/>
                  <a:gd name="connsiteY143" fmla="*/ 1200838 h 6376148"/>
                  <a:gd name="connsiteX144" fmla="*/ 4416562 w 7550314"/>
                  <a:gd name="connsiteY144" fmla="*/ 969484 h 6376148"/>
                  <a:gd name="connsiteX145" fmla="*/ 4427579 w 7550314"/>
                  <a:gd name="connsiteY145" fmla="*/ 936433 h 6376148"/>
                  <a:gd name="connsiteX146" fmla="*/ 4471646 w 7550314"/>
                  <a:gd name="connsiteY146" fmla="*/ 870332 h 6376148"/>
                  <a:gd name="connsiteX147" fmla="*/ 4493680 w 7550314"/>
                  <a:gd name="connsiteY147" fmla="*/ 837282 h 6376148"/>
                  <a:gd name="connsiteX148" fmla="*/ 4559781 w 7550314"/>
                  <a:gd name="connsiteY148" fmla="*/ 793214 h 6376148"/>
                  <a:gd name="connsiteX149" fmla="*/ 4581815 w 7550314"/>
                  <a:gd name="connsiteY149" fmla="*/ 760164 h 6376148"/>
                  <a:gd name="connsiteX150" fmla="*/ 4647916 w 7550314"/>
                  <a:gd name="connsiteY150" fmla="*/ 716096 h 6376148"/>
                  <a:gd name="connsiteX151" fmla="*/ 5000456 w 7550314"/>
                  <a:gd name="connsiteY151" fmla="*/ 694062 h 6376148"/>
                  <a:gd name="connsiteX152" fmla="*/ 5033506 w 7550314"/>
                  <a:gd name="connsiteY152" fmla="*/ 672029 h 6376148"/>
                  <a:gd name="connsiteX153" fmla="*/ 5055540 w 7550314"/>
                  <a:gd name="connsiteY153" fmla="*/ 605927 h 6376148"/>
                  <a:gd name="connsiteX154" fmla="*/ 5121641 w 7550314"/>
                  <a:gd name="connsiteY154" fmla="*/ 583894 h 6376148"/>
                  <a:gd name="connsiteX155" fmla="*/ 5154692 w 7550314"/>
                  <a:gd name="connsiteY155" fmla="*/ 572877 h 6376148"/>
                  <a:gd name="connsiteX156" fmla="*/ 5562316 w 7550314"/>
                  <a:gd name="connsiteY156" fmla="*/ 583894 h 6376148"/>
                  <a:gd name="connsiteX157" fmla="*/ 5595367 w 7550314"/>
                  <a:gd name="connsiteY157" fmla="*/ 594911 h 6376148"/>
                  <a:gd name="connsiteX158" fmla="*/ 5694518 w 7550314"/>
                  <a:gd name="connsiteY158" fmla="*/ 605927 h 6376148"/>
                  <a:gd name="connsiteX159" fmla="*/ 5760620 w 7550314"/>
                  <a:gd name="connsiteY159" fmla="*/ 627961 h 6376148"/>
                  <a:gd name="connsiteX160" fmla="*/ 5837738 w 7550314"/>
                  <a:gd name="connsiteY160" fmla="*/ 649995 h 6376148"/>
                  <a:gd name="connsiteX161" fmla="*/ 5903839 w 7550314"/>
                  <a:gd name="connsiteY161" fmla="*/ 683045 h 6376148"/>
                  <a:gd name="connsiteX162" fmla="*/ 5936889 w 7550314"/>
                  <a:gd name="connsiteY162" fmla="*/ 705079 h 6376148"/>
                  <a:gd name="connsiteX163" fmla="*/ 5969940 w 7550314"/>
                  <a:gd name="connsiteY163" fmla="*/ 738130 h 6376148"/>
                  <a:gd name="connsiteX164" fmla="*/ 6025024 w 7550314"/>
                  <a:gd name="connsiteY164" fmla="*/ 749147 h 6376148"/>
                  <a:gd name="connsiteX165" fmla="*/ 6036041 w 7550314"/>
                  <a:gd name="connsiteY165" fmla="*/ 804231 h 6376148"/>
                  <a:gd name="connsiteX166" fmla="*/ 6047058 w 7550314"/>
                  <a:gd name="connsiteY166" fmla="*/ 837282 h 6376148"/>
                  <a:gd name="connsiteX167" fmla="*/ 6080109 w 7550314"/>
                  <a:gd name="connsiteY167" fmla="*/ 815248 h 6376148"/>
                  <a:gd name="connsiteX168" fmla="*/ 6146210 w 7550314"/>
                  <a:gd name="connsiteY168" fmla="*/ 793214 h 6376148"/>
                  <a:gd name="connsiteX169" fmla="*/ 6190277 w 7550314"/>
                  <a:gd name="connsiteY169" fmla="*/ 892366 h 6376148"/>
                  <a:gd name="connsiteX170" fmla="*/ 6201294 w 7550314"/>
                  <a:gd name="connsiteY170" fmla="*/ 925417 h 6376148"/>
                  <a:gd name="connsiteX171" fmla="*/ 6289429 w 7550314"/>
                  <a:gd name="connsiteY171" fmla="*/ 958467 h 6376148"/>
                  <a:gd name="connsiteX172" fmla="*/ 6410615 w 7550314"/>
                  <a:gd name="connsiteY172" fmla="*/ 991518 h 6376148"/>
                  <a:gd name="connsiteX173" fmla="*/ 6443665 w 7550314"/>
                  <a:gd name="connsiteY173" fmla="*/ 1002535 h 6376148"/>
                  <a:gd name="connsiteX174" fmla="*/ 6465699 w 7550314"/>
                  <a:gd name="connsiteY174" fmla="*/ 1035585 h 6376148"/>
                  <a:gd name="connsiteX175" fmla="*/ 6498750 w 7550314"/>
                  <a:gd name="connsiteY175" fmla="*/ 1057619 h 6376148"/>
                  <a:gd name="connsiteX176" fmla="*/ 6553834 w 7550314"/>
                  <a:gd name="connsiteY176" fmla="*/ 1167788 h 6376148"/>
                  <a:gd name="connsiteX177" fmla="*/ 6520783 w 7550314"/>
                  <a:gd name="connsiteY177" fmla="*/ 1178805 h 6376148"/>
                  <a:gd name="connsiteX178" fmla="*/ 6399598 w 7550314"/>
                  <a:gd name="connsiteY178" fmla="*/ 1189821 h 6376148"/>
                  <a:gd name="connsiteX179" fmla="*/ 6432648 w 7550314"/>
                  <a:gd name="connsiteY179" fmla="*/ 1222872 h 6376148"/>
                  <a:gd name="connsiteX180" fmla="*/ 6476716 w 7550314"/>
                  <a:gd name="connsiteY180" fmla="*/ 1244906 h 6376148"/>
                  <a:gd name="connsiteX181" fmla="*/ 6520783 w 7550314"/>
                  <a:gd name="connsiteY181" fmla="*/ 1277956 h 6376148"/>
                  <a:gd name="connsiteX182" fmla="*/ 6542817 w 7550314"/>
                  <a:gd name="connsiteY182" fmla="*/ 1311007 h 6376148"/>
                  <a:gd name="connsiteX183" fmla="*/ 6608918 w 7550314"/>
                  <a:gd name="connsiteY183" fmla="*/ 1366091 h 6376148"/>
                  <a:gd name="connsiteX184" fmla="*/ 6619935 w 7550314"/>
                  <a:gd name="connsiteY184" fmla="*/ 1432192 h 6376148"/>
                  <a:gd name="connsiteX185" fmla="*/ 6630952 w 7550314"/>
                  <a:gd name="connsiteY185" fmla="*/ 1465243 h 6376148"/>
                  <a:gd name="connsiteX186" fmla="*/ 6664003 w 7550314"/>
                  <a:gd name="connsiteY186" fmla="*/ 1597445 h 6376148"/>
                  <a:gd name="connsiteX187" fmla="*/ 6697053 w 7550314"/>
                  <a:gd name="connsiteY187" fmla="*/ 1619479 h 6376148"/>
                  <a:gd name="connsiteX188" fmla="*/ 6741121 w 7550314"/>
                  <a:gd name="connsiteY188" fmla="*/ 1685580 h 6376148"/>
                  <a:gd name="connsiteX189" fmla="*/ 6763155 w 7550314"/>
                  <a:gd name="connsiteY189" fmla="*/ 1718631 h 6376148"/>
                  <a:gd name="connsiteX190" fmla="*/ 6763155 w 7550314"/>
                  <a:gd name="connsiteY190" fmla="*/ 1795749 h 6376148"/>
                  <a:gd name="connsiteX191" fmla="*/ 6752138 w 7550314"/>
                  <a:gd name="connsiteY191" fmla="*/ 1762698 h 6376148"/>
                  <a:gd name="connsiteX192" fmla="*/ 6719087 w 7550314"/>
                  <a:gd name="connsiteY192" fmla="*/ 1729648 h 6376148"/>
                  <a:gd name="connsiteX193" fmla="*/ 6708070 w 7550314"/>
                  <a:gd name="connsiteY193" fmla="*/ 1696597 h 6376148"/>
                  <a:gd name="connsiteX194" fmla="*/ 6664003 w 7550314"/>
                  <a:gd name="connsiteY194" fmla="*/ 1630496 h 6376148"/>
                  <a:gd name="connsiteX195" fmla="*/ 6652986 w 7550314"/>
                  <a:gd name="connsiteY195" fmla="*/ 1597445 h 6376148"/>
                  <a:gd name="connsiteX196" fmla="*/ 6664003 w 7550314"/>
                  <a:gd name="connsiteY196" fmla="*/ 1839817 h 6376148"/>
                  <a:gd name="connsiteX197" fmla="*/ 6675020 w 7550314"/>
                  <a:gd name="connsiteY197" fmla="*/ 1872867 h 6376148"/>
                  <a:gd name="connsiteX198" fmla="*/ 6697053 w 7550314"/>
                  <a:gd name="connsiteY198" fmla="*/ 1905918 h 6376148"/>
                  <a:gd name="connsiteX199" fmla="*/ 6719087 w 7550314"/>
                  <a:gd name="connsiteY199" fmla="*/ 2049137 h 6376148"/>
                  <a:gd name="connsiteX200" fmla="*/ 6741121 w 7550314"/>
                  <a:gd name="connsiteY200" fmla="*/ 2082188 h 6376148"/>
                  <a:gd name="connsiteX201" fmla="*/ 6719087 w 7550314"/>
                  <a:gd name="connsiteY201" fmla="*/ 2115238 h 6376148"/>
                  <a:gd name="connsiteX202" fmla="*/ 6675020 w 7550314"/>
                  <a:gd name="connsiteY202" fmla="*/ 2159306 h 6376148"/>
                  <a:gd name="connsiteX203" fmla="*/ 6697053 w 7550314"/>
                  <a:gd name="connsiteY203" fmla="*/ 2192356 h 6376148"/>
                  <a:gd name="connsiteX204" fmla="*/ 6730104 w 7550314"/>
                  <a:gd name="connsiteY204" fmla="*/ 2203373 h 6376148"/>
                  <a:gd name="connsiteX205" fmla="*/ 6763155 w 7550314"/>
                  <a:gd name="connsiteY205" fmla="*/ 2225407 h 6376148"/>
                  <a:gd name="connsiteX206" fmla="*/ 6818239 w 7550314"/>
                  <a:gd name="connsiteY206" fmla="*/ 2269474 h 6376148"/>
                  <a:gd name="connsiteX207" fmla="*/ 6840273 w 7550314"/>
                  <a:gd name="connsiteY207" fmla="*/ 2302525 h 6376148"/>
                  <a:gd name="connsiteX208" fmla="*/ 6917391 w 7550314"/>
                  <a:gd name="connsiteY208" fmla="*/ 2357609 h 6376148"/>
                  <a:gd name="connsiteX209" fmla="*/ 6939424 w 7550314"/>
                  <a:gd name="connsiteY209" fmla="*/ 2390660 h 6376148"/>
                  <a:gd name="connsiteX210" fmla="*/ 6961458 w 7550314"/>
                  <a:gd name="connsiteY210" fmla="*/ 2456761 h 6376148"/>
                  <a:gd name="connsiteX211" fmla="*/ 7005526 w 7550314"/>
                  <a:gd name="connsiteY211" fmla="*/ 2522862 h 6376148"/>
                  <a:gd name="connsiteX212" fmla="*/ 6950441 w 7550314"/>
                  <a:gd name="connsiteY212" fmla="*/ 2644048 h 6376148"/>
                  <a:gd name="connsiteX213" fmla="*/ 6917391 w 7550314"/>
                  <a:gd name="connsiteY213" fmla="*/ 2666082 h 6376148"/>
                  <a:gd name="connsiteX214" fmla="*/ 6851289 w 7550314"/>
                  <a:gd name="connsiteY214" fmla="*/ 2732183 h 6376148"/>
                  <a:gd name="connsiteX215" fmla="*/ 6785188 w 7550314"/>
                  <a:gd name="connsiteY215" fmla="*/ 2765233 h 6376148"/>
                  <a:gd name="connsiteX216" fmla="*/ 6741121 w 7550314"/>
                  <a:gd name="connsiteY216" fmla="*/ 2831335 h 6376148"/>
                  <a:gd name="connsiteX217" fmla="*/ 6697053 w 7550314"/>
                  <a:gd name="connsiteY217" fmla="*/ 2897436 h 6376148"/>
                  <a:gd name="connsiteX218" fmla="*/ 6664003 w 7550314"/>
                  <a:gd name="connsiteY218" fmla="*/ 2963537 h 6376148"/>
                  <a:gd name="connsiteX219" fmla="*/ 6641969 w 7550314"/>
                  <a:gd name="connsiteY219" fmla="*/ 2996588 h 6376148"/>
                  <a:gd name="connsiteX220" fmla="*/ 6675020 w 7550314"/>
                  <a:gd name="connsiteY220" fmla="*/ 3007605 h 6376148"/>
                  <a:gd name="connsiteX221" fmla="*/ 6630952 w 7550314"/>
                  <a:gd name="connsiteY221" fmla="*/ 3415229 h 6376148"/>
                  <a:gd name="connsiteX222" fmla="*/ 6664003 w 7550314"/>
                  <a:gd name="connsiteY222" fmla="*/ 3558448 h 6376148"/>
                  <a:gd name="connsiteX223" fmla="*/ 6664003 w 7550314"/>
                  <a:gd name="connsiteY223" fmla="*/ 3558448 h 6376148"/>
                  <a:gd name="connsiteX224" fmla="*/ 6675020 w 7550314"/>
                  <a:gd name="connsiteY224" fmla="*/ 3613532 h 6376148"/>
                  <a:gd name="connsiteX225" fmla="*/ 6686036 w 7550314"/>
                  <a:gd name="connsiteY225" fmla="*/ 3657600 h 6376148"/>
                  <a:gd name="connsiteX226" fmla="*/ 6697053 w 7550314"/>
                  <a:gd name="connsiteY226" fmla="*/ 3723701 h 6376148"/>
                  <a:gd name="connsiteX227" fmla="*/ 6719087 w 7550314"/>
                  <a:gd name="connsiteY227" fmla="*/ 3811836 h 6376148"/>
                  <a:gd name="connsiteX228" fmla="*/ 6730104 w 7550314"/>
                  <a:gd name="connsiteY228" fmla="*/ 3922005 h 6376148"/>
                  <a:gd name="connsiteX229" fmla="*/ 6752138 w 7550314"/>
                  <a:gd name="connsiteY229" fmla="*/ 4087258 h 6376148"/>
                  <a:gd name="connsiteX230" fmla="*/ 6785188 w 7550314"/>
                  <a:gd name="connsiteY230" fmla="*/ 4340645 h 6376148"/>
                  <a:gd name="connsiteX231" fmla="*/ 6796205 w 7550314"/>
                  <a:gd name="connsiteY231" fmla="*/ 4461831 h 6376148"/>
                  <a:gd name="connsiteX232" fmla="*/ 6818239 w 7550314"/>
                  <a:gd name="connsiteY232" fmla="*/ 4560983 h 6376148"/>
                  <a:gd name="connsiteX233" fmla="*/ 6829256 w 7550314"/>
                  <a:gd name="connsiteY233" fmla="*/ 4627084 h 6376148"/>
                  <a:gd name="connsiteX234" fmla="*/ 6862306 w 7550314"/>
                  <a:gd name="connsiteY234" fmla="*/ 4638101 h 6376148"/>
                  <a:gd name="connsiteX235" fmla="*/ 6895357 w 7550314"/>
                  <a:gd name="connsiteY235" fmla="*/ 4660135 h 6376148"/>
                  <a:gd name="connsiteX236" fmla="*/ 6994509 w 7550314"/>
                  <a:gd name="connsiteY236" fmla="*/ 4704202 h 6376148"/>
                  <a:gd name="connsiteX237" fmla="*/ 7049593 w 7550314"/>
                  <a:gd name="connsiteY237" fmla="*/ 4803354 h 6376148"/>
                  <a:gd name="connsiteX238" fmla="*/ 7082644 w 7550314"/>
                  <a:gd name="connsiteY238" fmla="*/ 4825388 h 6376148"/>
                  <a:gd name="connsiteX239" fmla="*/ 7104677 w 7550314"/>
                  <a:gd name="connsiteY239" fmla="*/ 4858438 h 6376148"/>
                  <a:gd name="connsiteX240" fmla="*/ 7104677 w 7550314"/>
                  <a:gd name="connsiteY240" fmla="*/ 4935556 h 6376148"/>
                  <a:gd name="connsiteX241" fmla="*/ 6708070 w 7550314"/>
                  <a:gd name="connsiteY241" fmla="*/ 4946573 h 6376148"/>
                  <a:gd name="connsiteX242" fmla="*/ 6608918 w 7550314"/>
                  <a:gd name="connsiteY242" fmla="*/ 4979624 h 6376148"/>
                  <a:gd name="connsiteX243" fmla="*/ 6575868 w 7550314"/>
                  <a:gd name="connsiteY243" fmla="*/ 4990641 h 6376148"/>
                  <a:gd name="connsiteX244" fmla="*/ 6355530 w 7550314"/>
                  <a:gd name="connsiteY244" fmla="*/ 5001658 h 6376148"/>
                  <a:gd name="connsiteX245" fmla="*/ 5936889 w 7550314"/>
                  <a:gd name="connsiteY245" fmla="*/ 5023691 h 6376148"/>
                  <a:gd name="connsiteX246" fmla="*/ 5848755 w 7550314"/>
                  <a:gd name="connsiteY246" fmla="*/ 5034708 h 6376148"/>
                  <a:gd name="connsiteX247" fmla="*/ 5033506 w 7550314"/>
                  <a:gd name="connsiteY247" fmla="*/ 5067759 h 6376148"/>
                  <a:gd name="connsiteX248" fmla="*/ 5044523 w 7550314"/>
                  <a:gd name="connsiteY248" fmla="*/ 5100809 h 6376148"/>
                  <a:gd name="connsiteX249" fmla="*/ 4625882 w 7550314"/>
                  <a:gd name="connsiteY249" fmla="*/ 5310130 h 6376148"/>
                  <a:gd name="connsiteX250" fmla="*/ 3986904 w 7550314"/>
                  <a:gd name="connsiteY250" fmla="*/ 5299113 h 6376148"/>
                  <a:gd name="connsiteX251" fmla="*/ 3920803 w 7550314"/>
                  <a:gd name="connsiteY251" fmla="*/ 5277079 h 6376148"/>
                  <a:gd name="connsiteX252" fmla="*/ 3876735 w 7550314"/>
                  <a:gd name="connsiteY252" fmla="*/ 5266062 h 6376148"/>
                  <a:gd name="connsiteX253" fmla="*/ 3733516 w 7550314"/>
                  <a:gd name="connsiteY253" fmla="*/ 5255045 h 6376148"/>
                  <a:gd name="connsiteX254" fmla="*/ 3582868 w 7550314"/>
                  <a:gd name="connsiteY254" fmla="*/ 5244029 h 6376148"/>
                  <a:gd name="connsiteX255" fmla="*/ 2730981 w 7550314"/>
                  <a:gd name="connsiteY255" fmla="*/ 5221995 h 6376148"/>
                  <a:gd name="connsiteX256" fmla="*/ 2697930 w 7550314"/>
                  <a:gd name="connsiteY256" fmla="*/ 5199961 h 6376148"/>
                  <a:gd name="connsiteX257" fmla="*/ 2631829 w 7550314"/>
                  <a:gd name="connsiteY257" fmla="*/ 5166911 h 6376148"/>
                  <a:gd name="connsiteX258" fmla="*/ 2598779 w 7550314"/>
                  <a:gd name="connsiteY258" fmla="*/ 5133860 h 6376148"/>
                  <a:gd name="connsiteX259" fmla="*/ 2565728 w 7550314"/>
                  <a:gd name="connsiteY259" fmla="*/ 5122843 h 6376148"/>
                  <a:gd name="connsiteX260" fmla="*/ 2499627 w 7550314"/>
                  <a:gd name="connsiteY260" fmla="*/ 5210611 h 6376148"/>
                  <a:gd name="connsiteX261" fmla="*/ 2246239 w 7550314"/>
                  <a:gd name="connsiteY261" fmla="*/ 5089792 h 6376148"/>
                  <a:gd name="connsiteX262" fmla="*/ 2202171 w 7550314"/>
                  <a:gd name="connsiteY262" fmla="*/ 5100809 h 6376148"/>
                  <a:gd name="connsiteX263" fmla="*/ 1981834 w 7550314"/>
                  <a:gd name="connsiteY263" fmla="*/ 5111826 h 6376148"/>
                  <a:gd name="connsiteX264" fmla="*/ 1023367 w 7550314"/>
                  <a:gd name="connsiteY264" fmla="*/ 5100809 h 6376148"/>
                  <a:gd name="connsiteX265" fmla="*/ 1001333 w 7550314"/>
                  <a:gd name="connsiteY265" fmla="*/ 5034708 h 6376148"/>
                  <a:gd name="connsiteX266" fmla="*/ 990316 w 7550314"/>
                  <a:gd name="connsiteY266" fmla="*/ 5001658 h 6376148"/>
                  <a:gd name="connsiteX267" fmla="*/ 979299 w 7550314"/>
                  <a:gd name="connsiteY267" fmla="*/ 4968607 h 6376148"/>
                  <a:gd name="connsiteX268" fmla="*/ 968282 w 7550314"/>
                  <a:gd name="connsiteY268" fmla="*/ 2699132 h 6376148"/>
                  <a:gd name="connsiteX269" fmla="*/ 913198 w 7550314"/>
                  <a:gd name="connsiteY269" fmla="*/ 2599980 h 6376148"/>
                  <a:gd name="connsiteX270" fmla="*/ 891164 w 7550314"/>
                  <a:gd name="connsiteY270" fmla="*/ 2566930 h 6376148"/>
                  <a:gd name="connsiteX271" fmla="*/ 880147 w 7550314"/>
                  <a:gd name="connsiteY271" fmla="*/ 2390660 h 6376148"/>
                  <a:gd name="connsiteX272" fmla="*/ 858114 w 7550314"/>
                  <a:gd name="connsiteY272" fmla="*/ 2357609 h 6376148"/>
                  <a:gd name="connsiteX273" fmla="*/ 880147 w 7550314"/>
                  <a:gd name="connsiteY273" fmla="*/ 2192356 h 6376148"/>
                  <a:gd name="connsiteX274" fmla="*/ 924215 w 7550314"/>
                  <a:gd name="connsiteY274" fmla="*/ 2126255 h 6376148"/>
                  <a:gd name="connsiteX275" fmla="*/ 935232 w 7550314"/>
                  <a:gd name="connsiteY275" fmla="*/ 2093205 h 6376148"/>
                  <a:gd name="connsiteX276" fmla="*/ 957265 w 7550314"/>
                  <a:gd name="connsiteY276" fmla="*/ 2060154 h 6376148"/>
                  <a:gd name="connsiteX277" fmla="*/ 979299 w 7550314"/>
                  <a:gd name="connsiteY277" fmla="*/ 1994053 h 6376148"/>
                  <a:gd name="connsiteX278" fmla="*/ 968282 w 7550314"/>
                  <a:gd name="connsiteY278" fmla="*/ 1938968 h 6376148"/>
                  <a:gd name="connsiteX279" fmla="*/ 935232 w 7550314"/>
                  <a:gd name="connsiteY279" fmla="*/ 1949985 h 6376148"/>
                  <a:gd name="connsiteX280" fmla="*/ 869130 w 7550314"/>
                  <a:gd name="connsiteY280" fmla="*/ 1983036 h 6376148"/>
                  <a:gd name="connsiteX281" fmla="*/ 758962 w 7550314"/>
                  <a:gd name="connsiteY281" fmla="*/ 1994053 h 6376148"/>
                  <a:gd name="connsiteX282" fmla="*/ 703877 w 7550314"/>
                  <a:gd name="connsiteY282" fmla="*/ 2005070 h 6376148"/>
                  <a:gd name="connsiteX283" fmla="*/ 659810 w 7550314"/>
                  <a:gd name="connsiteY283" fmla="*/ 2104221 h 6376148"/>
                  <a:gd name="connsiteX284" fmla="*/ 648793 w 7550314"/>
                  <a:gd name="connsiteY284" fmla="*/ 2137272 h 6376148"/>
                  <a:gd name="connsiteX285" fmla="*/ 615742 w 7550314"/>
                  <a:gd name="connsiteY285" fmla="*/ 2148289 h 6376148"/>
                  <a:gd name="connsiteX286" fmla="*/ 582692 w 7550314"/>
                  <a:gd name="connsiteY286" fmla="*/ 2170323 h 6376148"/>
                  <a:gd name="connsiteX287" fmla="*/ 560658 w 7550314"/>
                  <a:gd name="connsiteY287" fmla="*/ 2104221 h 6376148"/>
                  <a:gd name="connsiteX288" fmla="*/ 571675 w 7550314"/>
                  <a:gd name="connsiteY288" fmla="*/ 2027103 h 6376148"/>
                  <a:gd name="connsiteX289" fmla="*/ 582692 w 7550314"/>
                  <a:gd name="connsiteY289" fmla="*/ 1994053 h 6376148"/>
                  <a:gd name="connsiteX290" fmla="*/ 604726 w 7550314"/>
                  <a:gd name="connsiteY290" fmla="*/ 1961002 h 6376148"/>
                  <a:gd name="connsiteX291" fmla="*/ 560658 w 7550314"/>
                  <a:gd name="connsiteY291" fmla="*/ 1994053 h 6376148"/>
                  <a:gd name="connsiteX292" fmla="*/ 494557 w 7550314"/>
                  <a:gd name="connsiteY292" fmla="*/ 2016086 h 6376148"/>
                  <a:gd name="connsiteX293" fmla="*/ 450489 w 7550314"/>
                  <a:gd name="connsiteY293" fmla="*/ 1718631 h 6376148"/>
                  <a:gd name="connsiteX294" fmla="*/ 406422 w 7550314"/>
                  <a:gd name="connsiteY294" fmla="*/ 1729648 h 6376148"/>
                  <a:gd name="connsiteX295" fmla="*/ 373371 w 7550314"/>
                  <a:gd name="connsiteY295" fmla="*/ 2732183 h 6376148"/>
                  <a:gd name="connsiteX296" fmla="*/ 340321 w 7550314"/>
                  <a:gd name="connsiteY296" fmla="*/ 2842351 h 6376148"/>
                  <a:gd name="connsiteX297" fmla="*/ 307270 w 7550314"/>
                  <a:gd name="connsiteY297" fmla="*/ 2941503 h 6376148"/>
                  <a:gd name="connsiteX298" fmla="*/ 296253 w 7550314"/>
                  <a:gd name="connsiteY298" fmla="*/ 2974554 h 6376148"/>
                  <a:gd name="connsiteX299" fmla="*/ 285236 w 7550314"/>
                  <a:gd name="connsiteY299" fmla="*/ 3018621 h 6376148"/>
                  <a:gd name="connsiteX300" fmla="*/ 307270 w 7550314"/>
                  <a:gd name="connsiteY300" fmla="*/ 3602515 h 6376148"/>
                  <a:gd name="connsiteX301" fmla="*/ 318287 w 7550314"/>
                  <a:gd name="connsiteY301" fmla="*/ 3778785 h 6376148"/>
                  <a:gd name="connsiteX302" fmla="*/ 340321 w 7550314"/>
                  <a:gd name="connsiteY302" fmla="*/ 3855903 h 6376148"/>
                  <a:gd name="connsiteX303" fmla="*/ 351338 w 7550314"/>
                  <a:gd name="connsiteY303" fmla="*/ 6026226 h 6376148"/>
                  <a:gd name="connsiteX304" fmla="*/ 1552176 w 7550314"/>
                  <a:gd name="connsiteY304" fmla="*/ 6037243 h 6376148"/>
                  <a:gd name="connsiteX305" fmla="*/ 3050470 w 7550314"/>
                  <a:gd name="connsiteY305" fmla="*/ 6048260 h 6376148"/>
                  <a:gd name="connsiteX306" fmla="*/ 4273342 w 7550314"/>
                  <a:gd name="connsiteY306" fmla="*/ 6070294 h 6376148"/>
                  <a:gd name="connsiteX307" fmla="*/ 4703000 w 7550314"/>
                  <a:gd name="connsiteY307" fmla="*/ 6081311 h 6376148"/>
                  <a:gd name="connsiteX308" fmla="*/ 4780118 w 7550314"/>
                  <a:gd name="connsiteY308" fmla="*/ 6092327 h 6376148"/>
                  <a:gd name="connsiteX309" fmla="*/ 4846220 w 7550314"/>
                  <a:gd name="connsiteY309" fmla="*/ 6103344 h 6376148"/>
                  <a:gd name="connsiteX310" fmla="*/ 6741121 w 7550314"/>
                  <a:gd name="connsiteY310" fmla="*/ 6092327 h 6376148"/>
                  <a:gd name="connsiteX311" fmla="*/ 6796205 w 7550314"/>
                  <a:gd name="connsiteY311" fmla="*/ 6081311 h 6376148"/>
                  <a:gd name="connsiteX312" fmla="*/ 6862306 w 7550314"/>
                  <a:gd name="connsiteY312" fmla="*/ 6059277 h 6376148"/>
                  <a:gd name="connsiteX313" fmla="*/ 6895357 w 7550314"/>
                  <a:gd name="connsiteY313" fmla="*/ 6048260 h 6376148"/>
                  <a:gd name="connsiteX314" fmla="*/ 6928408 w 7550314"/>
                  <a:gd name="connsiteY314" fmla="*/ 6037243 h 6376148"/>
                  <a:gd name="connsiteX315" fmla="*/ 6972475 w 7550314"/>
                  <a:gd name="connsiteY315" fmla="*/ 6026226 h 6376148"/>
                  <a:gd name="connsiteX316" fmla="*/ 7038576 w 7550314"/>
                  <a:gd name="connsiteY316" fmla="*/ 6004192 h 6376148"/>
                  <a:gd name="connsiteX317" fmla="*/ 7082644 w 7550314"/>
                  <a:gd name="connsiteY317" fmla="*/ 5993176 h 6376148"/>
                  <a:gd name="connsiteX318" fmla="*/ 7137728 w 7550314"/>
                  <a:gd name="connsiteY318" fmla="*/ 5982159 h 6376148"/>
                  <a:gd name="connsiteX319" fmla="*/ 7170779 w 7550314"/>
                  <a:gd name="connsiteY319" fmla="*/ 5971142 h 6376148"/>
                  <a:gd name="connsiteX320" fmla="*/ 7236880 w 7550314"/>
                  <a:gd name="connsiteY320" fmla="*/ 5960125 h 6376148"/>
                  <a:gd name="connsiteX321" fmla="*/ 7313998 w 7550314"/>
                  <a:gd name="connsiteY321" fmla="*/ 5938091 h 6376148"/>
                  <a:gd name="connsiteX322" fmla="*/ 7325015 w 7550314"/>
                  <a:gd name="connsiteY322" fmla="*/ 5894024 h 6376148"/>
                  <a:gd name="connsiteX0" fmla="*/ 7325015 w 7550314"/>
                  <a:gd name="connsiteY0" fmla="*/ 5894024 h 6376148"/>
                  <a:gd name="connsiteX1" fmla="*/ 7488534 w 7550314"/>
                  <a:gd name="connsiteY1" fmla="*/ 4451525 h 6376148"/>
                  <a:gd name="connsiteX2" fmla="*/ 7336032 w 7550314"/>
                  <a:gd name="connsiteY2" fmla="*/ 4164376 h 6376148"/>
                  <a:gd name="connsiteX3" fmla="*/ 7313998 w 7550314"/>
                  <a:gd name="connsiteY3" fmla="*/ 4131325 h 6376148"/>
                  <a:gd name="connsiteX4" fmla="*/ 7345690 w 7550314"/>
                  <a:gd name="connsiteY4" fmla="*/ 4165086 h 6376148"/>
                  <a:gd name="connsiteX5" fmla="*/ 7455483 w 7550314"/>
                  <a:gd name="connsiteY5" fmla="*/ 4110002 h 6376148"/>
                  <a:gd name="connsiteX6" fmla="*/ 7550314 w 7550314"/>
                  <a:gd name="connsiteY6" fmla="*/ 3360144 h 6376148"/>
                  <a:gd name="connsiteX7" fmla="*/ 7517263 w 7550314"/>
                  <a:gd name="connsiteY7" fmla="*/ 3294043 h 6376148"/>
                  <a:gd name="connsiteX8" fmla="*/ 7433452 w 7550314"/>
                  <a:gd name="connsiteY8" fmla="*/ 3272720 h 6376148"/>
                  <a:gd name="connsiteX9" fmla="*/ 7325015 w 7550314"/>
                  <a:gd name="connsiteY9" fmla="*/ 2445744 h 6376148"/>
                  <a:gd name="connsiteX10" fmla="*/ 7455484 w 7550314"/>
                  <a:gd name="connsiteY10" fmla="*/ 2402388 h 6376148"/>
                  <a:gd name="connsiteX11" fmla="*/ 7313998 w 7550314"/>
                  <a:gd name="connsiteY11" fmla="*/ 165253 h 6376148"/>
                  <a:gd name="connsiteX12" fmla="*/ 7126711 w 7550314"/>
                  <a:gd name="connsiteY12" fmla="*/ 154236 h 6376148"/>
                  <a:gd name="connsiteX13" fmla="*/ 7060610 w 7550314"/>
                  <a:gd name="connsiteY13" fmla="*/ 132202 h 6376148"/>
                  <a:gd name="connsiteX14" fmla="*/ 6950441 w 7550314"/>
                  <a:gd name="connsiteY14" fmla="*/ 110168 h 6376148"/>
                  <a:gd name="connsiteX15" fmla="*/ 6906374 w 7550314"/>
                  <a:gd name="connsiteY15" fmla="*/ 99151 h 6376148"/>
                  <a:gd name="connsiteX16" fmla="*/ 4647916 w 7550314"/>
                  <a:gd name="connsiteY16" fmla="*/ 88135 h 6376148"/>
                  <a:gd name="connsiteX17" fmla="*/ 4614865 w 7550314"/>
                  <a:gd name="connsiteY17" fmla="*/ 77118 h 6376148"/>
                  <a:gd name="connsiteX18" fmla="*/ 4526730 w 7550314"/>
                  <a:gd name="connsiteY18" fmla="*/ 55084 h 6376148"/>
                  <a:gd name="connsiteX19" fmla="*/ 4493680 w 7550314"/>
                  <a:gd name="connsiteY19" fmla="*/ 44067 h 6376148"/>
                  <a:gd name="connsiteX20" fmla="*/ 4427579 w 7550314"/>
                  <a:gd name="connsiteY20" fmla="*/ 33050 h 6376148"/>
                  <a:gd name="connsiteX21" fmla="*/ 4350461 w 7550314"/>
                  <a:gd name="connsiteY21" fmla="*/ 11017 h 6376148"/>
                  <a:gd name="connsiteX22" fmla="*/ 4295376 w 7550314"/>
                  <a:gd name="connsiteY22" fmla="*/ 0 h 6376148"/>
                  <a:gd name="connsiteX23" fmla="*/ 913198 w 7550314"/>
                  <a:gd name="connsiteY23" fmla="*/ 11017 h 6376148"/>
                  <a:gd name="connsiteX24" fmla="*/ 836080 w 7550314"/>
                  <a:gd name="connsiteY24" fmla="*/ 33050 h 6376148"/>
                  <a:gd name="connsiteX25" fmla="*/ 769979 w 7550314"/>
                  <a:gd name="connsiteY25" fmla="*/ 44067 h 6376148"/>
                  <a:gd name="connsiteX26" fmla="*/ 571675 w 7550314"/>
                  <a:gd name="connsiteY26" fmla="*/ 55084 h 6376148"/>
                  <a:gd name="connsiteX27" fmla="*/ 494557 w 7550314"/>
                  <a:gd name="connsiteY27" fmla="*/ 77118 h 6376148"/>
                  <a:gd name="connsiteX28" fmla="*/ 461506 w 7550314"/>
                  <a:gd name="connsiteY28" fmla="*/ 88135 h 6376148"/>
                  <a:gd name="connsiteX29" fmla="*/ 428456 w 7550314"/>
                  <a:gd name="connsiteY29" fmla="*/ 121185 h 6376148"/>
                  <a:gd name="connsiteX30" fmla="*/ 395405 w 7550314"/>
                  <a:gd name="connsiteY30" fmla="*/ 132202 h 6376148"/>
                  <a:gd name="connsiteX31" fmla="*/ 384388 w 7550314"/>
                  <a:gd name="connsiteY31" fmla="*/ 187286 h 6376148"/>
                  <a:gd name="connsiteX32" fmla="*/ 362355 w 7550314"/>
                  <a:gd name="connsiteY32" fmla="*/ 253388 h 6376148"/>
                  <a:gd name="connsiteX33" fmla="*/ 329304 w 7550314"/>
                  <a:gd name="connsiteY33" fmla="*/ 352539 h 6376148"/>
                  <a:gd name="connsiteX34" fmla="*/ 318287 w 7550314"/>
                  <a:gd name="connsiteY34" fmla="*/ 385590 h 6376148"/>
                  <a:gd name="connsiteX35" fmla="*/ 307270 w 7550314"/>
                  <a:gd name="connsiteY35" fmla="*/ 418641 h 6376148"/>
                  <a:gd name="connsiteX36" fmla="*/ 296253 w 7550314"/>
                  <a:gd name="connsiteY36" fmla="*/ 462708 h 6376148"/>
                  <a:gd name="connsiteX37" fmla="*/ 307270 w 7550314"/>
                  <a:gd name="connsiteY37" fmla="*/ 1498294 h 6376148"/>
                  <a:gd name="connsiteX38" fmla="*/ 318287 w 7550314"/>
                  <a:gd name="connsiteY38" fmla="*/ 1542361 h 6376148"/>
                  <a:gd name="connsiteX39" fmla="*/ 373371 w 7550314"/>
                  <a:gd name="connsiteY39" fmla="*/ 1630496 h 6376148"/>
                  <a:gd name="connsiteX40" fmla="*/ 461506 w 7550314"/>
                  <a:gd name="connsiteY40" fmla="*/ 1553378 h 6376148"/>
                  <a:gd name="connsiteX41" fmla="*/ 505574 w 7550314"/>
                  <a:gd name="connsiteY41" fmla="*/ 1454226 h 6376148"/>
                  <a:gd name="connsiteX42" fmla="*/ 571675 w 7550314"/>
                  <a:gd name="connsiteY42" fmla="*/ 1432192 h 6376148"/>
                  <a:gd name="connsiteX43" fmla="*/ 869130 w 7550314"/>
                  <a:gd name="connsiteY43" fmla="*/ 1421176 h 6376148"/>
                  <a:gd name="connsiteX44" fmla="*/ 880147 w 7550314"/>
                  <a:gd name="connsiteY44" fmla="*/ 1299990 h 6376148"/>
                  <a:gd name="connsiteX45" fmla="*/ 913198 w 7550314"/>
                  <a:gd name="connsiteY45" fmla="*/ 1277956 h 6376148"/>
                  <a:gd name="connsiteX46" fmla="*/ 979299 w 7550314"/>
                  <a:gd name="connsiteY46" fmla="*/ 1322024 h 6376148"/>
                  <a:gd name="connsiteX47" fmla="*/ 1056417 w 7550314"/>
                  <a:gd name="connsiteY47" fmla="*/ 1377108 h 6376148"/>
                  <a:gd name="connsiteX48" fmla="*/ 1122518 w 7550314"/>
                  <a:gd name="connsiteY48" fmla="*/ 1399142 h 6376148"/>
                  <a:gd name="connsiteX49" fmla="*/ 1155569 w 7550314"/>
                  <a:gd name="connsiteY49" fmla="*/ 1410159 h 6376148"/>
                  <a:gd name="connsiteX50" fmla="*/ 1177603 w 7550314"/>
                  <a:gd name="connsiteY50" fmla="*/ 1443209 h 6376148"/>
                  <a:gd name="connsiteX51" fmla="*/ 1188620 w 7550314"/>
                  <a:gd name="connsiteY51" fmla="*/ 1498294 h 6376148"/>
                  <a:gd name="connsiteX52" fmla="*/ 1254721 w 7550314"/>
                  <a:gd name="connsiteY52" fmla="*/ 1520327 h 6376148"/>
                  <a:gd name="connsiteX53" fmla="*/ 1309805 w 7550314"/>
                  <a:gd name="connsiteY53" fmla="*/ 1509311 h 6376148"/>
                  <a:gd name="connsiteX54" fmla="*/ 1342856 w 7550314"/>
                  <a:gd name="connsiteY54" fmla="*/ 1498294 h 6376148"/>
                  <a:gd name="connsiteX55" fmla="*/ 1386923 w 7550314"/>
                  <a:gd name="connsiteY55" fmla="*/ 1487277 h 6376148"/>
                  <a:gd name="connsiteX56" fmla="*/ 1442008 w 7550314"/>
                  <a:gd name="connsiteY56" fmla="*/ 1476260 h 6376148"/>
                  <a:gd name="connsiteX57" fmla="*/ 1541159 w 7550314"/>
                  <a:gd name="connsiteY57" fmla="*/ 1443209 h 6376148"/>
                  <a:gd name="connsiteX58" fmla="*/ 1574210 w 7550314"/>
                  <a:gd name="connsiteY58" fmla="*/ 1432192 h 6376148"/>
                  <a:gd name="connsiteX59" fmla="*/ 1596244 w 7550314"/>
                  <a:gd name="connsiteY59" fmla="*/ 1399142 h 6376148"/>
                  <a:gd name="connsiteX60" fmla="*/ 1662345 w 7550314"/>
                  <a:gd name="connsiteY60" fmla="*/ 1377108 h 6376148"/>
                  <a:gd name="connsiteX61" fmla="*/ 1695395 w 7550314"/>
                  <a:gd name="connsiteY61" fmla="*/ 1355074 h 6376148"/>
                  <a:gd name="connsiteX62" fmla="*/ 2279289 w 7550314"/>
                  <a:gd name="connsiteY62" fmla="*/ 1322024 h 6376148"/>
                  <a:gd name="connsiteX63" fmla="*/ 2290306 w 7550314"/>
                  <a:gd name="connsiteY63" fmla="*/ 870332 h 6376148"/>
                  <a:gd name="connsiteX64" fmla="*/ 2323357 w 7550314"/>
                  <a:gd name="connsiteY64" fmla="*/ 793214 h 6376148"/>
                  <a:gd name="connsiteX65" fmla="*/ 2356408 w 7550314"/>
                  <a:gd name="connsiteY65" fmla="*/ 782197 h 6376148"/>
                  <a:gd name="connsiteX66" fmla="*/ 2367424 w 7550314"/>
                  <a:gd name="connsiteY66" fmla="*/ 815248 h 6376148"/>
                  <a:gd name="connsiteX67" fmla="*/ 2411492 w 7550314"/>
                  <a:gd name="connsiteY67" fmla="*/ 881349 h 6376148"/>
                  <a:gd name="connsiteX68" fmla="*/ 2477593 w 7550314"/>
                  <a:gd name="connsiteY68" fmla="*/ 837282 h 6376148"/>
                  <a:gd name="connsiteX69" fmla="*/ 2587762 w 7550314"/>
                  <a:gd name="connsiteY69" fmla="*/ 749147 h 6376148"/>
                  <a:gd name="connsiteX70" fmla="*/ 2653863 w 7550314"/>
                  <a:gd name="connsiteY70" fmla="*/ 694062 h 6376148"/>
                  <a:gd name="connsiteX71" fmla="*/ 2697930 w 7550314"/>
                  <a:gd name="connsiteY71" fmla="*/ 683045 h 6376148"/>
                  <a:gd name="connsiteX72" fmla="*/ 2753015 w 7550314"/>
                  <a:gd name="connsiteY72" fmla="*/ 694062 h 6376148"/>
                  <a:gd name="connsiteX73" fmla="*/ 2730981 w 7550314"/>
                  <a:gd name="connsiteY73" fmla="*/ 815248 h 6376148"/>
                  <a:gd name="connsiteX74" fmla="*/ 2775048 w 7550314"/>
                  <a:gd name="connsiteY74" fmla="*/ 837282 h 6376148"/>
                  <a:gd name="connsiteX75" fmla="*/ 2808099 w 7550314"/>
                  <a:gd name="connsiteY75" fmla="*/ 859315 h 6376148"/>
                  <a:gd name="connsiteX76" fmla="*/ 2841150 w 7550314"/>
                  <a:gd name="connsiteY76" fmla="*/ 870332 h 6376148"/>
                  <a:gd name="connsiteX77" fmla="*/ 2874200 w 7550314"/>
                  <a:gd name="connsiteY77" fmla="*/ 892366 h 6376148"/>
                  <a:gd name="connsiteX78" fmla="*/ 2907251 w 7550314"/>
                  <a:gd name="connsiteY78" fmla="*/ 903383 h 6376148"/>
                  <a:gd name="connsiteX79" fmla="*/ 2929285 w 7550314"/>
                  <a:gd name="connsiteY79" fmla="*/ 936433 h 6376148"/>
                  <a:gd name="connsiteX80" fmla="*/ 2918268 w 7550314"/>
                  <a:gd name="connsiteY80" fmla="*/ 969484 h 6376148"/>
                  <a:gd name="connsiteX81" fmla="*/ 2984369 w 7550314"/>
                  <a:gd name="connsiteY81" fmla="*/ 1013551 h 6376148"/>
                  <a:gd name="connsiteX82" fmla="*/ 3006403 w 7550314"/>
                  <a:gd name="connsiteY82" fmla="*/ 1046602 h 6376148"/>
                  <a:gd name="connsiteX83" fmla="*/ 3017420 w 7550314"/>
                  <a:gd name="connsiteY83" fmla="*/ 1090670 h 6376148"/>
                  <a:gd name="connsiteX84" fmla="*/ 3028436 w 7550314"/>
                  <a:gd name="connsiteY84" fmla="*/ 1123720 h 6376148"/>
                  <a:gd name="connsiteX85" fmla="*/ 3039453 w 7550314"/>
                  <a:gd name="connsiteY85" fmla="*/ 1167788 h 6376148"/>
                  <a:gd name="connsiteX86" fmla="*/ 3138605 w 7550314"/>
                  <a:gd name="connsiteY86" fmla="*/ 1178805 h 6376148"/>
                  <a:gd name="connsiteX87" fmla="*/ 3171656 w 7550314"/>
                  <a:gd name="connsiteY87" fmla="*/ 1189821 h 6376148"/>
                  <a:gd name="connsiteX88" fmla="*/ 3171656 w 7550314"/>
                  <a:gd name="connsiteY88" fmla="*/ 1266939 h 6376148"/>
                  <a:gd name="connsiteX89" fmla="*/ 3138605 w 7550314"/>
                  <a:gd name="connsiteY89" fmla="*/ 1277956 h 6376148"/>
                  <a:gd name="connsiteX90" fmla="*/ 2951318 w 7550314"/>
                  <a:gd name="connsiteY90" fmla="*/ 1288973 h 6376148"/>
                  <a:gd name="connsiteX91" fmla="*/ 2940302 w 7550314"/>
                  <a:gd name="connsiteY91" fmla="*/ 1322024 h 6376148"/>
                  <a:gd name="connsiteX92" fmla="*/ 2951318 w 7550314"/>
                  <a:gd name="connsiteY92" fmla="*/ 1355074 h 6376148"/>
                  <a:gd name="connsiteX93" fmla="*/ 3006403 w 7550314"/>
                  <a:gd name="connsiteY93" fmla="*/ 1432192 h 6376148"/>
                  <a:gd name="connsiteX94" fmla="*/ 3039453 w 7550314"/>
                  <a:gd name="connsiteY94" fmla="*/ 1454226 h 6376148"/>
                  <a:gd name="connsiteX95" fmla="*/ 3116571 w 7550314"/>
                  <a:gd name="connsiteY95" fmla="*/ 1520327 h 6376148"/>
                  <a:gd name="connsiteX96" fmla="*/ 3182673 w 7550314"/>
                  <a:gd name="connsiteY96" fmla="*/ 1564395 h 6376148"/>
                  <a:gd name="connsiteX97" fmla="*/ 3226740 w 7550314"/>
                  <a:gd name="connsiteY97" fmla="*/ 1586429 h 6376148"/>
                  <a:gd name="connsiteX98" fmla="*/ 3292841 w 7550314"/>
                  <a:gd name="connsiteY98" fmla="*/ 1608462 h 6376148"/>
                  <a:gd name="connsiteX99" fmla="*/ 3259791 w 7550314"/>
                  <a:gd name="connsiteY99" fmla="*/ 1630496 h 6376148"/>
                  <a:gd name="connsiteX100" fmla="*/ 3160639 w 7550314"/>
                  <a:gd name="connsiteY100" fmla="*/ 1608462 h 6376148"/>
                  <a:gd name="connsiteX101" fmla="*/ 3105555 w 7550314"/>
                  <a:gd name="connsiteY101" fmla="*/ 1597445 h 6376148"/>
                  <a:gd name="connsiteX102" fmla="*/ 3039453 w 7550314"/>
                  <a:gd name="connsiteY102" fmla="*/ 1575412 h 6376148"/>
                  <a:gd name="connsiteX103" fmla="*/ 2951318 w 7550314"/>
                  <a:gd name="connsiteY103" fmla="*/ 1553378 h 6376148"/>
                  <a:gd name="connsiteX104" fmla="*/ 2907251 w 7550314"/>
                  <a:gd name="connsiteY104" fmla="*/ 1542361 h 6376148"/>
                  <a:gd name="connsiteX105" fmla="*/ 2874200 w 7550314"/>
                  <a:gd name="connsiteY105" fmla="*/ 1531344 h 6376148"/>
                  <a:gd name="connsiteX106" fmla="*/ 2730981 w 7550314"/>
                  <a:gd name="connsiteY106" fmla="*/ 1542361 h 6376148"/>
                  <a:gd name="connsiteX107" fmla="*/ 2764032 w 7550314"/>
                  <a:gd name="connsiteY107" fmla="*/ 1564395 h 6376148"/>
                  <a:gd name="connsiteX108" fmla="*/ 2918268 w 7550314"/>
                  <a:gd name="connsiteY108" fmla="*/ 1575412 h 6376148"/>
                  <a:gd name="connsiteX109" fmla="*/ 3017420 w 7550314"/>
                  <a:gd name="connsiteY109" fmla="*/ 1641513 h 6376148"/>
                  <a:gd name="connsiteX110" fmla="*/ 3050470 w 7550314"/>
                  <a:gd name="connsiteY110" fmla="*/ 1663547 h 6376148"/>
                  <a:gd name="connsiteX111" fmla="*/ 3039453 w 7550314"/>
                  <a:gd name="connsiteY111" fmla="*/ 1949985 h 6376148"/>
                  <a:gd name="connsiteX112" fmla="*/ 3006403 w 7550314"/>
                  <a:gd name="connsiteY112" fmla="*/ 1961002 h 6376148"/>
                  <a:gd name="connsiteX113" fmla="*/ 2918268 w 7550314"/>
                  <a:gd name="connsiteY113" fmla="*/ 1983036 h 6376148"/>
                  <a:gd name="connsiteX114" fmla="*/ 2852167 w 7550314"/>
                  <a:gd name="connsiteY114" fmla="*/ 2005070 h 6376148"/>
                  <a:gd name="connsiteX115" fmla="*/ 2863183 w 7550314"/>
                  <a:gd name="connsiteY115" fmla="*/ 2115238 h 6376148"/>
                  <a:gd name="connsiteX116" fmla="*/ 2896234 w 7550314"/>
                  <a:gd name="connsiteY116" fmla="*/ 2148289 h 6376148"/>
                  <a:gd name="connsiteX117" fmla="*/ 2929285 w 7550314"/>
                  <a:gd name="connsiteY117" fmla="*/ 2170323 h 6376148"/>
                  <a:gd name="connsiteX118" fmla="*/ 2995386 w 7550314"/>
                  <a:gd name="connsiteY118" fmla="*/ 2214390 h 6376148"/>
                  <a:gd name="connsiteX119" fmla="*/ 3017420 w 7550314"/>
                  <a:gd name="connsiteY119" fmla="*/ 2247441 h 6376148"/>
                  <a:gd name="connsiteX120" fmla="*/ 3050470 w 7550314"/>
                  <a:gd name="connsiteY120" fmla="*/ 2269474 h 6376148"/>
                  <a:gd name="connsiteX121" fmla="*/ 3061487 w 7550314"/>
                  <a:gd name="connsiteY121" fmla="*/ 2302525 h 6376148"/>
                  <a:gd name="connsiteX122" fmla="*/ 3050470 w 7550314"/>
                  <a:gd name="connsiteY122" fmla="*/ 2500829 h 6376148"/>
                  <a:gd name="connsiteX123" fmla="*/ 3270808 w 7550314"/>
                  <a:gd name="connsiteY123" fmla="*/ 2522862 h 6376148"/>
                  <a:gd name="connsiteX124" fmla="*/ 4185208 w 7550314"/>
                  <a:gd name="connsiteY124" fmla="*/ 2511845 h 6376148"/>
                  <a:gd name="connsiteX125" fmla="*/ 4339068 w 7550314"/>
                  <a:gd name="connsiteY125" fmla="*/ 2291508 h 6376148"/>
                  <a:gd name="connsiteX126" fmla="*/ 4251309 w 7550314"/>
                  <a:gd name="connsiteY126" fmla="*/ 2247441 h 6376148"/>
                  <a:gd name="connsiteX127" fmla="*/ 4355733 w 7550314"/>
                  <a:gd name="connsiteY127" fmla="*/ 2214390 h 6376148"/>
                  <a:gd name="connsiteX128" fmla="*/ 4350461 w 7550314"/>
                  <a:gd name="connsiteY128" fmla="*/ 2192356 h 6376148"/>
                  <a:gd name="connsiteX129" fmla="*/ 4427579 w 7550314"/>
                  <a:gd name="connsiteY129" fmla="*/ 2137272 h 6376148"/>
                  <a:gd name="connsiteX130" fmla="*/ 4460629 w 7550314"/>
                  <a:gd name="connsiteY130" fmla="*/ 2126255 h 6376148"/>
                  <a:gd name="connsiteX131" fmla="*/ 4471646 w 7550314"/>
                  <a:gd name="connsiteY131" fmla="*/ 2093205 h 6376148"/>
                  <a:gd name="connsiteX132" fmla="*/ 4460629 w 7550314"/>
                  <a:gd name="connsiteY132" fmla="*/ 1806766 h 6376148"/>
                  <a:gd name="connsiteX133" fmla="*/ 4449612 w 7550314"/>
                  <a:gd name="connsiteY133" fmla="*/ 1773715 h 6376148"/>
                  <a:gd name="connsiteX134" fmla="*/ 4416562 w 7550314"/>
                  <a:gd name="connsiteY134" fmla="*/ 1751682 h 6376148"/>
                  <a:gd name="connsiteX135" fmla="*/ 4339444 w 7550314"/>
                  <a:gd name="connsiteY135" fmla="*/ 1696597 h 6376148"/>
                  <a:gd name="connsiteX136" fmla="*/ 4284359 w 7550314"/>
                  <a:gd name="connsiteY136" fmla="*/ 1597445 h 6376148"/>
                  <a:gd name="connsiteX137" fmla="*/ 4262326 w 7550314"/>
                  <a:gd name="connsiteY137" fmla="*/ 1564395 h 6376148"/>
                  <a:gd name="connsiteX138" fmla="*/ 4240292 w 7550314"/>
                  <a:gd name="connsiteY138" fmla="*/ 1498294 h 6376148"/>
                  <a:gd name="connsiteX139" fmla="*/ 4273342 w 7550314"/>
                  <a:gd name="connsiteY139" fmla="*/ 1366091 h 6376148"/>
                  <a:gd name="connsiteX140" fmla="*/ 4306393 w 7550314"/>
                  <a:gd name="connsiteY140" fmla="*/ 1299990 h 6376148"/>
                  <a:gd name="connsiteX141" fmla="*/ 4339444 w 7550314"/>
                  <a:gd name="connsiteY141" fmla="*/ 1288973 h 6376148"/>
                  <a:gd name="connsiteX142" fmla="*/ 4372494 w 7550314"/>
                  <a:gd name="connsiteY142" fmla="*/ 1266939 h 6376148"/>
                  <a:gd name="connsiteX143" fmla="*/ 4405545 w 7550314"/>
                  <a:gd name="connsiteY143" fmla="*/ 1200838 h 6376148"/>
                  <a:gd name="connsiteX144" fmla="*/ 4416562 w 7550314"/>
                  <a:gd name="connsiteY144" fmla="*/ 969484 h 6376148"/>
                  <a:gd name="connsiteX145" fmla="*/ 4427579 w 7550314"/>
                  <a:gd name="connsiteY145" fmla="*/ 936433 h 6376148"/>
                  <a:gd name="connsiteX146" fmla="*/ 4471646 w 7550314"/>
                  <a:gd name="connsiteY146" fmla="*/ 870332 h 6376148"/>
                  <a:gd name="connsiteX147" fmla="*/ 4493680 w 7550314"/>
                  <a:gd name="connsiteY147" fmla="*/ 837282 h 6376148"/>
                  <a:gd name="connsiteX148" fmla="*/ 4559781 w 7550314"/>
                  <a:gd name="connsiteY148" fmla="*/ 793214 h 6376148"/>
                  <a:gd name="connsiteX149" fmla="*/ 4581815 w 7550314"/>
                  <a:gd name="connsiteY149" fmla="*/ 760164 h 6376148"/>
                  <a:gd name="connsiteX150" fmla="*/ 4647916 w 7550314"/>
                  <a:gd name="connsiteY150" fmla="*/ 716096 h 6376148"/>
                  <a:gd name="connsiteX151" fmla="*/ 5000456 w 7550314"/>
                  <a:gd name="connsiteY151" fmla="*/ 694062 h 6376148"/>
                  <a:gd name="connsiteX152" fmla="*/ 5033506 w 7550314"/>
                  <a:gd name="connsiteY152" fmla="*/ 672029 h 6376148"/>
                  <a:gd name="connsiteX153" fmla="*/ 5055540 w 7550314"/>
                  <a:gd name="connsiteY153" fmla="*/ 605927 h 6376148"/>
                  <a:gd name="connsiteX154" fmla="*/ 5121641 w 7550314"/>
                  <a:gd name="connsiteY154" fmla="*/ 583894 h 6376148"/>
                  <a:gd name="connsiteX155" fmla="*/ 5154692 w 7550314"/>
                  <a:gd name="connsiteY155" fmla="*/ 572877 h 6376148"/>
                  <a:gd name="connsiteX156" fmla="*/ 5562316 w 7550314"/>
                  <a:gd name="connsiteY156" fmla="*/ 583894 h 6376148"/>
                  <a:gd name="connsiteX157" fmla="*/ 5595367 w 7550314"/>
                  <a:gd name="connsiteY157" fmla="*/ 594911 h 6376148"/>
                  <a:gd name="connsiteX158" fmla="*/ 5694518 w 7550314"/>
                  <a:gd name="connsiteY158" fmla="*/ 605927 h 6376148"/>
                  <a:gd name="connsiteX159" fmla="*/ 5760620 w 7550314"/>
                  <a:gd name="connsiteY159" fmla="*/ 627961 h 6376148"/>
                  <a:gd name="connsiteX160" fmla="*/ 5837738 w 7550314"/>
                  <a:gd name="connsiteY160" fmla="*/ 649995 h 6376148"/>
                  <a:gd name="connsiteX161" fmla="*/ 5903839 w 7550314"/>
                  <a:gd name="connsiteY161" fmla="*/ 683045 h 6376148"/>
                  <a:gd name="connsiteX162" fmla="*/ 5936889 w 7550314"/>
                  <a:gd name="connsiteY162" fmla="*/ 705079 h 6376148"/>
                  <a:gd name="connsiteX163" fmla="*/ 5969940 w 7550314"/>
                  <a:gd name="connsiteY163" fmla="*/ 738130 h 6376148"/>
                  <a:gd name="connsiteX164" fmla="*/ 6025024 w 7550314"/>
                  <a:gd name="connsiteY164" fmla="*/ 749147 h 6376148"/>
                  <a:gd name="connsiteX165" fmla="*/ 6036041 w 7550314"/>
                  <a:gd name="connsiteY165" fmla="*/ 804231 h 6376148"/>
                  <a:gd name="connsiteX166" fmla="*/ 6047058 w 7550314"/>
                  <a:gd name="connsiteY166" fmla="*/ 837282 h 6376148"/>
                  <a:gd name="connsiteX167" fmla="*/ 6080109 w 7550314"/>
                  <a:gd name="connsiteY167" fmla="*/ 815248 h 6376148"/>
                  <a:gd name="connsiteX168" fmla="*/ 6146210 w 7550314"/>
                  <a:gd name="connsiteY168" fmla="*/ 793214 h 6376148"/>
                  <a:gd name="connsiteX169" fmla="*/ 6190277 w 7550314"/>
                  <a:gd name="connsiteY169" fmla="*/ 892366 h 6376148"/>
                  <a:gd name="connsiteX170" fmla="*/ 6201294 w 7550314"/>
                  <a:gd name="connsiteY170" fmla="*/ 925417 h 6376148"/>
                  <a:gd name="connsiteX171" fmla="*/ 6289429 w 7550314"/>
                  <a:gd name="connsiteY171" fmla="*/ 958467 h 6376148"/>
                  <a:gd name="connsiteX172" fmla="*/ 6410615 w 7550314"/>
                  <a:gd name="connsiteY172" fmla="*/ 991518 h 6376148"/>
                  <a:gd name="connsiteX173" fmla="*/ 6443665 w 7550314"/>
                  <a:gd name="connsiteY173" fmla="*/ 1002535 h 6376148"/>
                  <a:gd name="connsiteX174" fmla="*/ 6465699 w 7550314"/>
                  <a:gd name="connsiteY174" fmla="*/ 1035585 h 6376148"/>
                  <a:gd name="connsiteX175" fmla="*/ 6498750 w 7550314"/>
                  <a:gd name="connsiteY175" fmla="*/ 1057619 h 6376148"/>
                  <a:gd name="connsiteX176" fmla="*/ 6553834 w 7550314"/>
                  <a:gd name="connsiteY176" fmla="*/ 1167788 h 6376148"/>
                  <a:gd name="connsiteX177" fmla="*/ 6520783 w 7550314"/>
                  <a:gd name="connsiteY177" fmla="*/ 1178805 h 6376148"/>
                  <a:gd name="connsiteX178" fmla="*/ 6399598 w 7550314"/>
                  <a:gd name="connsiteY178" fmla="*/ 1189821 h 6376148"/>
                  <a:gd name="connsiteX179" fmla="*/ 6432648 w 7550314"/>
                  <a:gd name="connsiteY179" fmla="*/ 1222872 h 6376148"/>
                  <a:gd name="connsiteX180" fmla="*/ 6476716 w 7550314"/>
                  <a:gd name="connsiteY180" fmla="*/ 1244906 h 6376148"/>
                  <a:gd name="connsiteX181" fmla="*/ 6520783 w 7550314"/>
                  <a:gd name="connsiteY181" fmla="*/ 1277956 h 6376148"/>
                  <a:gd name="connsiteX182" fmla="*/ 6542817 w 7550314"/>
                  <a:gd name="connsiteY182" fmla="*/ 1311007 h 6376148"/>
                  <a:gd name="connsiteX183" fmla="*/ 6608918 w 7550314"/>
                  <a:gd name="connsiteY183" fmla="*/ 1366091 h 6376148"/>
                  <a:gd name="connsiteX184" fmla="*/ 6619935 w 7550314"/>
                  <a:gd name="connsiteY184" fmla="*/ 1432192 h 6376148"/>
                  <a:gd name="connsiteX185" fmla="*/ 6630952 w 7550314"/>
                  <a:gd name="connsiteY185" fmla="*/ 1465243 h 6376148"/>
                  <a:gd name="connsiteX186" fmla="*/ 6664003 w 7550314"/>
                  <a:gd name="connsiteY186" fmla="*/ 1597445 h 6376148"/>
                  <a:gd name="connsiteX187" fmla="*/ 6697053 w 7550314"/>
                  <a:gd name="connsiteY187" fmla="*/ 1619479 h 6376148"/>
                  <a:gd name="connsiteX188" fmla="*/ 6741121 w 7550314"/>
                  <a:gd name="connsiteY188" fmla="*/ 1685580 h 6376148"/>
                  <a:gd name="connsiteX189" fmla="*/ 6763155 w 7550314"/>
                  <a:gd name="connsiteY189" fmla="*/ 1718631 h 6376148"/>
                  <a:gd name="connsiteX190" fmla="*/ 6763155 w 7550314"/>
                  <a:gd name="connsiteY190" fmla="*/ 1795749 h 6376148"/>
                  <a:gd name="connsiteX191" fmla="*/ 6752138 w 7550314"/>
                  <a:gd name="connsiteY191" fmla="*/ 1762698 h 6376148"/>
                  <a:gd name="connsiteX192" fmla="*/ 6719087 w 7550314"/>
                  <a:gd name="connsiteY192" fmla="*/ 1729648 h 6376148"/>
                  <a:gd name="connsiteX193" fmla="*/ 6708070 w 7550314"/>
                  <a:gd name="connsiteY193" fmla="*/ 1696597 h 6376148"/>
                  <a:gd name="connsiteX194" fmla="*/ 6664003 w 7550314"/>
                  <a:gd name="connsiteY194" fmla="*/ 1630496 h 6376148"/>
                  <a:gd name="connsiteX195" fmla="*/ 6652986 w 7550314"/>
                  <a:gd name="connsiteY195" fmla="*/ 1597445 h 6376148"/>
                  <a:gd name="connsiteX196" fmla="*/ 6664003 w 7550314"/>
                  <a:gd name="connsiteY196" fmla="*/ 1839817 h 6376148"/>
                  <a:gd name="connsiteX197" fmla="*/ 6675020 w 7550314"/>
                  <a:gd name="connsiteY197" fmla="*/ 1872867 h 6376148"/>
                  <a:gd name="connsiteX198" fmla="*/ 6697053 w 7550314"/>
                  <a:gd name="connsiteY198" fmla="*/ 1905918 h 6376148"/>
                  <a:gd name="connsiteX199" fmla="*/ 6719087 w 7550314"/>
                  <a:gd name="connsiteY199" fmla="*/ 2049137 h 6376148"/>
                  <a:gd name="connsiteX200" fmla="*/ 6741121 w 7550314"/>
                  <a:gd name="connsiteY200" fmla="*/ 2082188 h 6376148"/>
                  <a:gd name="connsiteX201" fmla="*/ 6719087 w 7550314"/>
                  <a:gd name="connsiteY201" fmla="*/ 2115238 h 6376148"/>
                  <a:gd name="connsiteX202" fmla="*/ 6675020 w 7550314"/>
                  <a:gd name="connsiteY202" fmla="*/ 2159306 h 6376148"/>
                  <a:gd name="connsiteX203" fmla="*/ 6697053 w 7550314"/>
                  <a:gd name="connsiteY203" fmla="*/ 2192356 h 6376148"/>
                  <a:gd name="connsiteX204" fmla="*/ 6730104 w 7550314"/>
                  <a:gd name="connsiteY204" fmla="*/ 2203373 h 6376148"/>
                  <a:gd name="connsiteX205" fmla="*/ 6763155 w 7550314"/>
                  <a:gd name="connsiteY205" fmla="*/ 2225407 h 6376148"/>
                  <a:gd name="connsiteX206" fmla="*/ 6818239 w 7550314"/>
                  <a:gd name="connsiteY206" fmla="*/ 2269474 h 6376148"/>
                  <a:gd name="connsiteX207" fmla="*/ 6840273 w 7550314"/>
                  <a:gd name="connsiteY207" fmla="*/ 2302525 h 6376148"/>
                  <a:gd name="connsiteX208" fmla="*/ 6917391 w 7550314"/>
                  <a:gd name="connsiteY208" fmla="*/ 2357609 h 6376148"/>
                  <a:gd name="connsiteX209" fmla="*/ 6939424 w 7550314"/>
                  <a:gd name="connsiteY209" fmla="*/ 2390660 h 6376148"/>
                  <a:gd name="connsiteX210" fmla="*/ 6961458 w 7550314"/>
                  <a:gd name="connsiteY210" fmla="*/ 2456761 h 6376148"/>
                  <a:gd name="connsiteX211" fmla="*/ 7005526 w 7550314"/>
                  <a:gd name="connsiteY211" fmla="*/ 2522862 h 6376148"/>
                  <a:gd name="connsiteX212" fmla="*/ 6950441 w 7550314"/>
                  <a:gd name="connsiteY212" fmla="*/ 2644048 h 6376148"/>
                  <a:gd name="connsiteX213" fmla="*/ 6917391 w 7550314"/>
                  <a:gd name="connsiteY213" fmla="*/ 2666082 h 6376148"/>
                  <a:gd name="connsiteX214" fmla="*/ 6851289 w 7550314"/>
                  <a:gd name="connsiteY214" fmla="*/ 2732183 h 6376148"/>
                  <a:gd name="connsiteX215" fmla="*/ 6785188 w 7550314"/>
                  <a:gd name="connsiteY215" fmla="*/ 2765233 h 6376148"/>
                  <a:gd name="connsiteX216" fmla="*/ 6741121 w 7550314"/>
                  <a:gd name="connsiteY216" fmla="*/ 2831335 h 6376148"/>
                  <a:gd name="connsiteX217" fmla="*/ 6697053 w 7550314"/>
                  <a:gd name="connsiteY217" fmla="*/ 2897436 h 6376148"/>
                  <a:gd name="connsiteX218" fmla="*/ 6664003 w 7550314"/>
                  <a:gd name="connsiteY218" fmla="*/ 2963537 h 6376148"/>
                  <a:gd name="connsiteX219" fmla="*/ 6641969 w 7550314"/>
                  <a:gd name="connsiteY219" fmla="*/ 2996588 h 6376148"/>
                  <a:gd name="connsiteX220" fmla="*/ 6675020 w 7550314"/>
                  <a:gd name="connsiteY220" fmla="*/ 3007605 h 6376148"/>
                  <a:gd name="connsiteX221" fmla="*/ 6630952 w 7550314"/>
                  <a:gd name="connsiteY221" fmla="*/ 3415229 h 6376148"/>
                  <a:gd name="connsiteX222" fmla="*/ 6664003 w 7550314"/>
                  <a:gd name="connsiteY222" fmla="*/ 3558448 h 6376148"/>
                  <a:gd name="connsiteX223" fmla="*/ 6664003 w 7550314"/>
                  <a:gd name="connsiteY223" fmla="*/ 3558448 h 6376148"/>
                  <a:gd name="connsiteX224" fmla="*/ 6675020 w 7550314"/>
                  <a:gd name="connsiteY224" fmla="*/ 3613532 h 6376148"/>
                  <a:gd name="connsiteX225" fmla="*/ 6686036 w 7550314"/>
                  <a:gd name="connsiteY225" fmla="*/ 3657600 h 6376148"/>
                  <a:gd name="connsiteX226" fmla="*/ 6697053 w 7550314"/>
                  <a:gd name="connsiteY226" fmla="*/ 3723701 h 6376148"/>
                  <a:gd name="connsiteX227" fmla="*/ 6719087 w 7550314"/>
                  <a:gd name="connsiteY227" fmla="*/ 3811836 h 6376148"/>
                  <a:gd name="connsiteX228" fmla="*/ 6730104 w 7550314"/>
                  <a:gd name="connsiteY228" fmla="*/ 3922005 h 6376148"/>
                  <a:gd name="connsiteX229" fmla="*/ 6752138 w 7550314"/>
                  <a:gd name="connsiteY229" fmla="*/ 4087258 h 6376148"/>
                  <a:gd name="connsiteX230" fmla="*/ 6785188 w 7550314"/>
                  <a:gd name="connsiteY230" fmla="*/ 4340645 h 6376148"/>
                  <a:gd name="connsiteX231" fmla="*/ 6796205 w 7550314"/>
                  <a:gd name="connsiteY231" fmla="*/ 4461831 h 6376148"/>
                  <a:gd name="connsiteX232" fmla="*/ 6818239 w 7550314"/>
                  <a:gd name="connsiteY232" fmla="*/ 4560983 h 6376148"/>
                  <a:gd name="connsiteX233" fmla="*/ 6829256 w 7550314"/>
                  <a:gd name="connsiteY233" fmla="*/ 4627084 h 6376148"/>
                  <a:gd name="connsiteX234" fmla="*/ 6862306 w 7550314"/>
                  <a:gd name="connsiteY234" fmla="*/ 4638101 h 6376148"/>
                  <a:gd name="connsiteX235" fmla="*/ 6895357 w 7550314"/>
                  <a:gd name="connsiteY235" fmla="*/ 4660135 h 6376148"/>
                  <a:gd name="connsiteX236" fmla="*/ 6994509 w 7550314"/>
                  <a:gd name="connsiteY236" fmla="*/ 4704202 h 6376148"/>
                  <a:gd name="connsiteX237" fmla="*/ 7049593 w 7550314"/>
                  <a:gd name="connsiteY237" fmla="*/ 4803354 h 6376148"/>
                  <a:gd name="connsiteX238" fmla="*/ 7082644 w 7550314"/>
                  <a:gd name="connsiteY238" fmla="*/ 4825388 h 6376148"/>
                  <a:gd name="connsiteX239" fmla="*/ 7104677 w 7550314"/>
                  <a:gd name="connsiteY239" fmla="*/ 4858438 h 6376148"/>
                  <a:gd name="connsiteX240" fmla="*/ 7104677 w 7550314"/>
                  <a:gd name="connsiteY240" fmla="*/ 4935556 h 6376148"/>
                  <a:gd name="connsiteX241" fmla="*/ 6708070 w 7550314"/>
                  <a:gd name="connsiteY241" fmla="*/ 4946573 h 6376148"/>
                  <a:gd name="connsiteX242" fmla="*/ 6608918 w 7550314"/>
                  <a:gd name="connsiteY242" fmla="*/ 4979624 h 6376148"/>
                  <a:gd name="connsiteX243" fmla="*/ 6575868 w 7550314"/>
                  <a:gd name="connsiteY243" fmla="*/ 4990641 h 6376148"/>
                  <a:gd name="connsiteX244" fmla="*/ 6355530 w 7550314"/>
                  <a:gd name="connsiteY244" fmla="*/ 5001658 h 6376148"/>
                  <a:gd name="connsiteX245" fmla="*/ 5936889 w 7550314"/>
                  <a:gd name="connsiteY245" fmla="*/ 5023691 h 6376148"/>
                  <a:gd name="connsiteX246" fmla="*/ 5848755 w 7550314"/>
                  <a:gd name="connsiteY246" fmla="*/ 5034708 h 6376148"/>
                  <a:gd name="connsiteX247" fmla="*/ 5033506 w 7550314"/>
                  <a:gd name="connsiteY247" fmla="*/ 5067759 h 6376148"/>
                  <a:gd name="connsiteX248" fmla="*/ 5044523 w 7550314"/>
                  <a:gd name="connsiteY248" fmla="*/ 5100809 h 6376148"/>
                  <a:gd name="connsiteX249" fmla="*/ 4625882 w 7550314"/>
                  <a:gd name="connsiteY249" fmla="*/ 5310130 h 6376148"/>
                  <a:gd name="connsiteX250" fmla="*/ 3986904 w 7550314"/>
                  <a:gd name="connsiteY250" fmla="*/ 5299113 h 6376148"/>
                  <a:gd name="connsiteX251" fmla="*/ 3920803 w 7550314"/>
                  <a:gd name="connsiteY251" fmla="*/ 5277079 h 6376148"/>
                  <a:gd name="connsiteX252" fmla="*/ 3876735 w 7550314"/>
                  <a:gd name="connsiteY252" fmla="*/ 5266062 h 6376148"/>
                  <a:gd name="connsiteX253" fmla="*/ 3733516 w 7550314"/>
                  <a:gd name="connsiteY253" fmla="*/ 5255045 h 6376148"/>
                  <a:gd name="connsiteX254" fmla="*/ 3582868 w 7550314"/>
                  <a:gd name="connsiteY254" fmla="*/ 5244029 h 6376148"/>
                  <a:gd name="connsiteX255" fmla="*/ 2730981 w 7550314"/>
                  <a:gd name="connsiteY255" fmla="*/ 5221995 h 6376148"/>
                  <a:gd name="connsiteX256" fmla="*/ 2697930 w 7550314"/>
                  <a:gd name="connsiteY256" fmla="*/ 5199961 h 6376148"/>
                  <a:gd name="connsiteX257" fmla="*/ 2631829 w 7550314"/>
                  <a:gd name="connsiteY257" fmla="*/ 5166911 h 6376148"/>
                  <a:gd name="connsiteX258" fmla="*/ 2598779 w 7550314"/>
                  <a:gd name="connsiteY258" fmla="*/ 5133860 h 6376148"/>
                  <a:gd name="connsiteX259" fmla="*/ 2565728 w 7550314"/>
                  <a:gd name="connsiteY259" fmla="*/ 5122843 h 6376148"/>
                  <a:gd name="connsiteX260" fmla="*/ 2499627 w 7550314"/>
                  <a:gd name="connsiteY260" fmla="*/ 5210611 h 6376148"/>
                  <a:gd name="connsiteX261" fmla="*/ 2246239 w 7550314"/>
                  <a:gd name="connsiteY261" fmla="*/ 5089792 h 6376148"/>
                  <a:gd name="connsiteX262" fmla="*/ 2202171 w 7550314"/>
                  <a:gd name="connsiteY262" fmla="*/ 5100809 h 6376148"/>
                  <a:gd name="connsiteX263" fmla="*/ 1981834 w 7550314"/>
                  <a:gd name="connsiteY263" fmla="*/ 5111826 h 6376148"/>
                  <a:gd name="connsiteX264" fmla="*/ 1023367 w 7550314"/>
                  <a:gd name="connsiteY264" fmla="*/ 5100809 h 6376148"/>
                  <a:gd name="connsiteX265" fmla="*/ 1001333 w 7550314"/>
                  <a:gd name="connsiteY265" fmla="*/ 5034708 h 6376148"/>
                  <a:gd name="connsiteX266" fmla="*/ 990316 w 7550314"/>
                  <a:gd name="connsiteY266" fmla="*/ 5001658 h 6376148"/>
                  <a:gd name="connsiteX267" fmla="*/ 979299 w 7550314"/>
                  <a:gd name="connsiteY267" fmla="*/ 4968607 h 6376148"/>
                  <a:gd name="connsiteX268" fmla="*/ 968282 w 7550314"/>
                  <a:gd name="connsiteY268" fmla="*/ 2699132 h 6376148"/>
                  <a:gd name="connsiteX269" fmla="*/ 913198 w 7550314"/>
                  <a:gd name="connsiteY269" fmla="*/ 2599980 h 6376148"/>
                  <a:gd name="connsiteX270" fmla="*/ 891164 w 7550314"/>
                  <a:gd name="connsiteY270" fmla="*/ 2566930 h 6376148"/>
                  <a:gd name="connsiteX271" fmla="*/ 880147 w 7550314"/>
                  <a:gd name="connsiteY271" fmla="*/ 2390660 h 6376148"/>
                  <a:gd name="connsiteX272" fmla="*/ 858114 w 7550314"/>
                  <a:gd name="connsiteY272" fmla="*/ 2357609 h 6376148"/>
                  <a:gd name="connsiteX273" fmla="*/ 880147 w 7550314"/>
                  <a:gd name="connsiteY273" fmla="*/ 2192356 h 6376148"/>
                  <a:gd name="connsiteX274" fmla="*/ 924215 w 7550314"/>
                  <a:gd name="connsiteY274" fmla="*/ 2126255 h 6376148"/>
                  <a:gd name="connsiteX275" fmla="*/ 935232 w 7550314"/>
                  <a:gd name="connsiteY275" fmla="*/ 2093205 h 6376148"/>
                  <a:gd name="connsiteX276" fmla="*/ 957265 w 7550314"/>
                  <a:gd name="connsiteY276" fmla="*/ 2060154 h 6376148"/>
                  <a:gd name="connsiteX277" fmla="*/ 979299 w 7550314"/>
                  <a:gd name="connsiteY277" fmla="*/ 1994053 h 6376148"/>
                  <a:gd name="connsiteX278" fmla="*/ 968282 w 7550314"/>
                  <a:gd name="connsiteY278" fmla="*/ 1938968 h 6376148"/>
                  <a:gd name="connsiteX279" fmla="*/ 935232 w 7550314"/>
                  <a:gd name="connsiteY279" fmla="*/ 1949985 h 6376148"/>
                  <a:gd name="connsiteX280" fmla="*/ 869130 w 7550314"/>
                  <a:gd name="connsiteY280" fmla="*/ 1983036 h 6376148"/>
                  <a:gd name="connsiteX281" fmla="*/ 758962 w 7550314"/>
                  <a:gd name="connsiteY281" fmla="*/ 1994053 h 6376148"/>
                  <a:gd name="connsiteX282" fmla="*/ 703877 w 7550314"/>
                  <a:gd name="connsiteY282" fmla="*/ 2005070 h 6376148"/>
                  <a:gd name="connsiteX283" fmla="*/ 659810 w 7550314"/>
                  <a:gd name="connsiteY283" fmla="*/ 2104221 h 6376148"/>
                  <a:gd name="connsiteX284" fmla="*/ 648793 w 7550314"/>
                  <a:gd name="connsiteY284" fmla="*/ 2137272 h 6376148"/>
                  <a:gd name="connsiteX285" fmla="*/ 615742 w 7550314"/>
                  <a:gd name="connsiteY285" fmla="*/ 2148289 h 6376148"/>
                  <a:gd name="connsiteX286" fmla="*/ 582692 w 7550314"/>
                  <a:gd name="connsiteY286" fmla="*/ 2170323 h 6376148"/>
                  <a:gd name="connsiteX287" fmla="*/ 560658 w 7550314"/>
                  <a:gd name="connsiteY287" fmla="*/ 2104221 h 6376148"/>
                  <a:gd name="connsiteX288" fmla="*/ 571675 w 7550314"/>
                  <a:gd name="connsiteY288" fmla="*/ 2027103 h 6376148"/>
                  <a:gd name="connsiteX289" fmla="*/ 582692 w 7550314"/>
                  <a:gd name="connsiteY289" fmla="*/ 1994053 h 6376148"/>
                  <a:gd name="connsiteX290" fmla="*/ 604726 w 7550314"/>
                  <a:gd name="connsiteY290" fmla="*/ 1961002 h 6376148"/>
                  <a:gd name="connsiteX291" fmla="*/ 560658 w 7550314"/>
                  <a:gd name="connsiteY291" fmla="*/ 1994053 h 6376148"/>
                  <a:gd name="connsiteX292" fmla="*/ 494557 w 7550314"/>
                  <a:gd name="connsiteY292" fmla="*/ 2016086 h 6376148"/>
                  <a:gd name="connsiteX293" fmla="*/ 450489 w 7550314"/>
                  <a:gd name="connsiteY293" fmla="*/ 1718631 h 6376148"/>
                  <a:gd name="connsiteX294" fmla="*/ 406422 w 7550314"/>
                  <a:gd name="connsiteY294" fmla="*/ 1729648 h 6376148"/>
                  <a:gd name="connsiteX295" fmla="*/ 373371 w 7550314"/>
                  <a:gd name="connsiteY295" fmla="*/ 2732183 h 6376148"/>
                  <a:gd name="connsiteX296" fmla="*/ 340321 w 7550314"/>
                  <a:gd name="connsiteY296" fmla="*/ 2842351 h 6376148"/>
                  <a:gd name="connsiteX297" fmla="*/ 307270 w 7550314"/>
                  <a:gd name="connsiteY297" fmla="*/ 2941503 h 6376148"/>
                  <a:gd name="connsiteX298" fmla="*/ 296253 w 7550314"/>
                  <a:gd name="connsiteY298" fmla="*/ 2974554 h 6376148"/>
                  <a:gd name="connsiteX299" fmla="*/ 285236 w 7550314"/>
                  <a:gd name="connsiteY299" fmla="*/ 3018621 h 6376148"/>
                  <a:gd name="connsiteX300" fmla="*/ 307270 w 7550314"/>
                  <a:gd name="connsiteY300" fmla="*/ 3602515 h 6376148"/>
                  <a:gd name="connsiteX301" fmla="*/ 318287 w 7550314"/>
                  <a:gd name="connsiteY301" fmla="*/ 3778785 h 6376148"/>
                  <a:gd name="connsiteX302" fmla="*/ 340321 w 7550314"/>
                  <a:gd name="connsiteY302" fmla="*/ 3855903 h 6376148"/>
                  <a:gd name="connsiteX303" fmla="*/ 351338 w 7550314"/>
                  <a:gd name="connsiteY303" fmla="*/ 6026226 h 6376148"/>
                  <a:gd name="connsiteX304" fmla="*/ 1552176 w 7550314"/>
                  <a:gd name="connsiteY304" fmla="*/ 6037243 h 6376148"/>
                  <a:gd name="connsiteX305" fmla="*/ 3050470 w 7550314"/>
                  <a:gd name="connsiteY305" fmla="*/ 6048260 h 6376148"/>
                  <a:gd name="connsiteX306" fmla="*/ 4273342 w 7550314"/>
                  <a:gd name="connsiteY306" fmla="*/ 6070294 h 6376148"/>
                  <a:gd name="connsiteX307" fmla="*/ 4703000 w 7550314"/>
                  <a:gd name="connsiteY307" fmla="*/ 6081311 h 6376148"/>
                  <a:gd name="connsiteX308" fmla="*/ 4780118 w 7550314"/>
                  <a:gd name="connsiteY308" fmla="*/ 6092327 h 6376148"/>
                  <a:gd name="connsiteX309" fmla="*/ 4846220 w 7550314"/>
                  <a:gd name="connsiteY309" fmla="*/ 6103344 h 6376148"/>
                  <a:gd name="connsiteX310" fmla="*/ 6741121 w 7550314"/>
                  <a:gd name="connsiteY310" fmla="*/ 6092327 h 6376148"/>
                  <a:gd name="connsiteX311" fmla="*/ 6796205 w 7550314"/>
                  <a:gd name="connsiteY311" fmla="*/ 6081311 h 6376148"/>
                  <a:gd name="connsiteX312" fmla="*/ 6862306 w 7550314"/>
                  <a:gd name="connsiteY312" fmla="*/ 6059277 h 6376148"/>
                  <a:gd name="connsiteX313" fmla="*/ 6895357 w 7550314"/>
                  <a:gd name="connsiteY313" fmla="*/ 6048260 h 6376148"/>
                  <a:gd name="connsiteX314" fmla="*/ 6928408 w 7550314"/>
                  <a:gd name="connsiteY314" fmla="*/ 6037243 h 6376148"/>
                  <a:gd name="connsiteX315" fmla="*/ 6972475 w 7550314"/>
                  <a:gd name="connsiteY315" fmla="*/ 6026226 h 6376148"/>
                  <a:gd name="connsiteX316" fmla="*/ 7038576 w 7550314"/>
                  <a:gd name="connsiteY316" fmla="*/ 6004192 h 6376148"/>
                  <a:gd name="connsiteX317" fmla="*/ 7082644 w 7550314"/>
                  <a:gd name="connsiteY317" fmla="*/ 5993176 h 6376148"/>
                  <a:gd name="connsiteX318" fmla="*/ 7137728 w 7550314"/>
                  <a:gd name="connsiteY318" fmla="*/ 5982159 h 6376148"/>
                  <a:gd name="connsiteX319" fmla="*/ 7170779 w 7550314"/>
                  <a:gd name="connsiteY319" fmla="*/ 5971142 h 6376148"/>
                  <a:gd name="connsiteX320" fmla="*/ 7236880 w 7550314"/>
                  <a:gd name="connsiteY320" fmla="*/ 5960125 h 6376148"/>
                  <a:gd name="connsiteX321" fmla="*/ 7313998 w 7550314"/>
                  <a:gd name="connsiteY321" fmla="*/ 5938091 h 6376148"/>
                  <a:gd name="connsiteX322" fmla="*/ 7325015 w 7550314"/>
                  <a:gd name="connsiteY322" fmla="*/ 5894024 h 6376148"/>
                  <a:gd name="connsiteX0" fmla="*/ 7325015 w 7550314"/>
                  <a:gd name="connsiteY0" fmla="*/ 5894024 h 6376148"/>
                  <a:gd name="connsiteX1" fmla="*/ 7488534 w 7550314"/>
                  <a:gd name="connsiteY1" fmla="*/ 4451525 h 6376148"/>
                  <a:gd name="connsiteX2" fmla="*/ 7336032 w 7550314"/>
                  <a:gd name="connsiteY2" fmla="*/ 4164376 h 6376148"/>
                  <a:gd name="connsiteX3" fmla="*/ 7313998 w 7550314"/>
                  <a:gd name="connsiteY3" fmla="*/ 4131325 h 6376148"/>
                  <a:gd name="connsiteX4" fmla="*/ 7345690 w 7550314"/>
                  <a:gd name="connsiteY4" fmla="*/ 4165086 h 6376148"/>
                  <a:gd name="connsiteX5" fmla="*/ 7455483 w 7550314"/>
                  <a:gd name="connsiteY5" fmla="*/ 4110002 h 6376148"/>
                  <a:gd name="connsiteX6" fmla="*/ 7550314 w 7550314"/>
                  <a:gd name="connsiteY6" fmla="*/ 3360144 h 6376148"/>
                  <a:gd name="connsiteX7" fmla="*/ 7517263 w 7550314"/>
                  <a:gd name="connsiteY7" fmla="*/ 3294043 h 6376148"/>
                  <a:gd name="connsiteX8" fmla="*/ 7433452 w 7550314"/>
                  <a:gd name="connsiteY8" fmla="*/ 3272720 h 6376148"/>
                  <a:gd name="connsiteX9" fmla="*/ 7325015 w 7550314"/>
                  <a:gd name="connsiteY9" fmla="*/ 2445744 h 6376148"/>
                  <a:gd name="connsiteX10" fmla="*/ 7455484 w 7550314"/>
                  <a:gd name="connsiteY10" fmla="*/ 2402388 h 6376148"/>
                  <a:gd name="connsiteX11" fmla="*/ 7313998 w 7550314"/>
                  <a:gd name="connsiteY11" fmla="*/ 165253 h 6376148"/>
                  <a:gd name="connsiteX12" fmla="*/ 7126711 w 7550314"/>
                  <a:gd name="connsiteY12" fmla="*/ 154236 h 6376148"/>
                  <a:gd name="connsiteX13" fmla="*/ 7060610 w 7550314"/>
                  <a:gd name="connsiteY13" fmla="*/ 132202 h 6376148"/>
                  <a:gd name="connsiteX14" fmla="*/ 6950441 w 7550314"/>
                  <a:gd name="connsiteY14" fmla="*/ 110168 h 6376148"/>
                  <a:gd name="connsiteX15" fmla="*/ 6906374 w 7550314"/>
                  <a:gd name="connsiteY15" fmla="*/ 99151 h 6376148"/>
                  <a:gd name="connsiteX16" fmla="*/ 4647916 w 7550314"/>
                  <a:gd name="connsiteY16" fmla="*/ 88135 h 6376148"/>
                  <a:gd name="connsiteX17" fmla="*/ 4614865 w 7550314"/>
                  <a:gd name="connsiteY17" fmla="*/ 77118 h 6376148"/>
                  <a:gd name="connsiteX18" fmla="*/ 4526730 w 7550314"/>
                  <a:gd name="connsiteY18" fmla="*/ 55084 h 6376148"/>
                  <a:gd name="connsiteX19" fmla="*/ 4493680 w 7550314"/>
                  <a:gd name="connsiteY19" fmla="*/ 44067 h 6376148"/>
                  <a:gd name="connsiteX20" fmla="*/ 4427579 w 7550314"/>
                  <a:gd name="connsiteY20" fmla="*/ 33050 h 6376148"/>
                  <a:gd name="connsiteX21" fmla="*/ 4350461 w 7550314"/>
                  <a:gd name="connsiteY21" fmla="*/ 11017 h 6376148"/>
                  <a:gd name="connsiteX22" fmla="*/ 4295376 w 7550314"/>
                  <a:gd name="connsiteY22" fmla="*/ 0 h 6376148"/>
                  <a:gd name="connsiteX23" fmla="*/ 913198 w 7550314"/>
                  <a:gd name="connsiteY23" fmla="*/ 11017 h 6376148"/>
                  <a:gd name="connsiteX24" fmla="*/ 836080 w 7550314"/>
                  <a:gd name="connsiteY24" fmla="*/ 33050 h 6376148"/>
                  <a:gd name="connsiteX25" fmla="*/ 769979 w 7550314"/>
                  <a:gd name="connsiteY25" fmla="*/ 44067 h 6376148"/>
                  <a:gd name="connsiteX26" fmla="*/ 571675 w 7550314"/>
                  <a:gd name="connsiteY26" fmla="*/ 55084 h 6376148"/>
                  <a:gd name="connsiteX27" fmla="*/ 494557 w 7550314"/>
                  <a:gd name="connsiteY27" fmla="*/ 77118 h 6376148"/>
                  <a:gd name="connsiteX28" fmla="*/ 461506 w 7550314"/>
                  <a:gd name="connsiteY28" fmla="*/ 88135 h 6376148"/>
                  <a:gd name="connsiteX29" fmla="*/ 428456 w 7550314"/>
                  <a:gd name="connsiteY29" fmla="*/ 121185 h 6376148"/>
                  <a:gd name="connsiteX30" fmla="*/ 395405 w 7550314"/>
                  <a:gd name="connsiteY30" fmla="*/ 132202 h 6376148"/>
                  <a:gd name="connsiteX31" fmla="*/ 384388 w 7550314"/>
                  <a:gd name="connsiteY31" fmla="*/ 187286 h 6376148"/>
                  <a:gd name="connsiteX32" fmla="*/ 362355 w 7550314"/>
                  <a:gd name="connsiteY32" fmla="*/ 253388 h 6376148"/>
                  <a:gd name="connsiteX33" fmla="*/ 329304 w 7550314"/>
                  <a:gd name="connsiteY33" fmla="*/ 352539 h 6376148"/>
                  <a:gd name="connsiteX34" fmla="*/ 318287 w 7550314"/>
                  <a:gd name="connsiteY34" fmla="*/ 385590 h 6376148"/>
                  <a:gd name="connsiteX35" fmla="*/ 307270 w 7550314"/>
                  <a:gd name="connsiteY35" fmla="*/ 418641 h 6376148"/>
                  <a:gd name="connsiteX36" fmla="*/ 296253 w 7550314"/>
                  <a:gd name="connsiteY36" fmla="*/ 462708 h 6376148"/>
                  <a:gd name="connsiteX37" fmla="*/ 307270 w 7550314"/>
                  <a:gd name="connsiteY37" fmla="*/ 1498294 h 6376148"/>
                  <a:gd name="connsiteX38" fmla="*/ 318287 w 7550314"/>
                  <a:gd name="connsiteY38" fmla="*/ 1542361 h 6376148"/>
                  <a:gd name="connsiteX39" fmla="*/ 373371 w 7550314"/>
                  <a:gd name="connsiteY39" fmla="*/ 1630496 h 6376148"/>
                  <a:gd name="connsiteX40" fmla="*/ 461506 w 7550314"/>
                  <a:gd name="connsiteY40" fmla="*/ 1553378 h 6376148"/>
                  <a:gd name="connsiteX41" fmla="*/ 505574 w 7550314"/>
                  <a:gd name="connsiteY41" fmla="*/ 1454226 h 6376148"/>
                  <a:gd name="connsiteX42" fmla="*/ 571675 w 7550314"/>
                  <a:gd name="connsiteY42" fmla="*/ 1432192 h 6376148"/>
                  <a:gd name="connsiteX43" fmla="*/ 869130 w 7550314"/>
                  <a:gd name="connsiteY43" fmla="*/ 1421176 h 6376148"/>
                  <a:gd name="connsiteX44" fmla="*/ 880147 w 7550314"/>
                  <a:gd name="connsiteY44" fmla="*/ 1299990 h 6376148"/>
                  <a:gd name="connsiteX45" fmla="*/ 913198 w 7550314"/>
                  <a:gd name="connsiteY45" fmla="*/ 1277956 h 6376148"/>
                  <a:gd name="connsiteX46" fmla="*/ 979299 w 7550314"/>
                  <a:gd name="connsiteY46" fmla="*/ 1322024 h 6376148"/>
                  <a:gd name="connsiteX47" fmla="*/ 1056417 w 7550314"/>
                  <a:gd name="connsiteY47" fmla="*/ 1377108 h 6376148"/>
                  <a:gd name="connsiteX48" fmla="*/ 1122518 w 7550314"/>
                  <a:gd name="connsiteY48" fmla="*/ 1399142 h 6376148"/>
                  <a:gd name="connsiteX49" fmla="*/ 1155569 w 7550314"/>
                  <a:gd name="connsiteY49" fmla="*/ 1410159 h 6376148"/>
                  <a:gd name="connsiteX50" fmla="*/ 1177603 w 7550314"/>
                  <a:gd name="connsiteY50" fmla="*/ 1443209 h 6376148"/>
                  <a:gd name="connsiteX51" fmla="*/ 1188620 w 7550314"/>
                  <a:gd name="connsiteY51" fmla="*/ 1498294 h 6376148"/>
                  <a:gd name="connsiteX52" fmla="*/ 1254721 w 7550314"/>
                  <a:gd name="connsiteY52" fmla="*/ 1520327 h 6376148"/>
                  <a:gd name="connsiteX53" fmla="*/ 1309805 w 7550314"/>
                  <a:gd name="connsiteY53" fmla="*/ 1509311 h 6376148"/>
                  <a:gd name="connsiteX54" fmla="*/ 1342856 w 7550314"/>
                  <a:gd name="connsiteY54" fmla="*/ 1498294 h 6376148"/>
                  <a:gd name="connsiteX55" fmla="*/ 1386923 w 7550314"/>
                  <a:gd name="connsiteY55" fmla="*/ 1487277 h 6376148"/>
                  <a:gd name="connsiteX56" fmla="*/ 1442008 w 7550314"/>
                  <a:gd name="connsiteY56" fmla="*/ 1476260 h 6376148"/>
                  <a:gd name="connsiteX57" fmla="*/ 1541159 w 7550314"/>
                  <a:gd name="connsiteY57" fmla="*/ 1443209 h 6376148"/>
                  <a:gd name="connsiteX58" fmla="*/ 1574210 w 7550314"/>
                  <a:gd name="connsiteY58" fmla="*/ 1432192 h 6376148"/>
                  <a:gd name="connsiteX59" fmla="*/ 1596244 w 7550314"/>
                  <a:gd name="connsiteY59" fmla="*/ 1399142 h 6376148"/>
                  <a:gd name="connsiteX60" fmla="*/ 1662345 w 7550314"/>
                  <a:gd name="connsiteY60" fmla="*/ 1377108 h 6376148"/>
                  <a:gd name="connsiteX61" fmla="*/ 1695395 w 7550314"/>
                  <a:gd name="connsiteY61" fmla="*/ 1355074 h 6376148"/>
                  <a:gd name="connsiteX62" fmla="*/ 2279289 w 7550314"/>
                  <a:gd name="connsiteY62" fmla="*/ 1322024 h 6376148"/>
                  <a:gd name="connsiteX63" fmla="*/ 2290306 w 7550314"/>
                  <a:gd name="connsiteY63" fmla="*/ 870332 h 6376148"/>
                  <a:gd name="connsiteX64" fmla="*/ 2323357 w 7550314"/>
                  <a:gd name="connsiteY64" fmla="*/ 793214 h 6376148"/>
                  <a:gd name="connsiteX65" fmla="*/ 2356408 w 7550314"/>
                  <a:gd name="connsiteY65" fmla="*/ 782197 h 6376148"/>
                  <a:gd name="connsiteX66" fmla="*/ 2367424 w 7550314"/>
                  <a:gd name="connsiteY66" fmla="*/ 815248 h 6376148"/>
                  <a:gd name="connsiteX67" fmla="*/ 2411492 w 7550314"/>
                  <a:gd name="connsiteY67" fmla="*/ 881349 h 6376148"/>
                  <a:gd name="connsiteX68" fmla="*/ 2477593 w 7550314"/>
                  <a:gd name="connsiteY68" fmla="*/ 837282 h 6376148"/>
                  <a:gd name="connsiteX69" fmla="*/ 2587762 w 7550314"/>
                  <a:gd name="connsiteY69" fmla="*/ 749147 h 6376148"/>
                  <a:gd name="connsiteX70" fmla="*/ 2653863 w 7550314"/>
                  <a:gd name="connsiteY70" fmla="*/ 694062 h 6376148"/>
                  <a:gd name="connsiteX71" fmla="*/ 2697930 w 7550314"/>
                  <a:gd name="connsiteY71" fmla="*/ 683045 h 6376148"/>
                  <a:gd name="connsiteX72" fmla="*/ 2753015 w 7550314"/>
                  <a:gd name="connsiteY72" fmla="*/ 694062 h 6376148"/>
                  <a:gd name="connsiteX73" fmla="*/ 2730981 w 7550314"/>
                  <a:gd name="connsiteY73" fmla="*/ 815248 h 6376148"/>
                  <a:gd name="connsiteX74" fmla="*/ 2775048 w 7550314"/>
                  <a:gd name="connsiteY74" fmla="*/ 837282 h 6376148"/>
                  <a:gd name="connsiteX75" fmla="*/ 2808099 w 7550314"/>
                  <a:gd name="connsiteY75" fmla="*/ 859315 h 6376148"/>
                  <a:gd name="connsiteX76" fmla="*/ 2841150 w 7550314"/>
                  <a:gd name="connsiteY76" fmla="*/ 870332 h 6376148"/>
                  <a:gd name="connsiteX77" fmla="*/ 2874200 w 7550314"/>
                  <a:gd name="connsiteY77" fmla="*/ 892366 h 6376148"/>
                  <a:gd name="connsiteX78" fmla="*/ 2907251 w 7550314"/>
                  <a:gd name="connsiteY78" fmla="*/ 903383 h 6376148"/>
                  <a:gd name="connsiteX79" fmla="*/ 2929285 w 7550314"/>
                  <a:gd name="connsiteY79" fmla="*/ 936433 h 6376148"/>
                  <a:gd name="connsiteX80" fmla="*/ 2918268 w 7550314"/>
                  <a:gd name="connsiteY80" fmla="*/ 969484 h 6376148"/>
                  <a:gd name="connsiteX81" fmla="*/ 2984369 w 7550314"/>
                  <a:gd name="connsiteY81" fmla="*/ 1013551 h 6376148"/>
                  <a:gd name="connsiteX82" fmla="*/ 3006403 w 7550314"/>
                  <a:gd name="connsiteY82" fmla="*/ 1046602 h 6376148"/>
                  <a:gd name="connsiteX83" fmla="*/ 3017420 w 7550314"/>
                  <a:gd name="connsiteY83" fmla="*/ 1090670 h 6376148"/>
                  <a:gd name="connsiteX84" fmla="*/ 3028436 w 7550314"/>
                  <a:gd name="connsiteY84" fmla="*/ 1123720 h 6376148"/>
                  <a:gd name="connsiteX85" fmla="*/ 3039453 w 7550314"/>
                  <a:gd name="connsiteY85" fmla="*/ 1167788 h 6376148"/>
                  <a:gd name="connsiteX86" fmla="*/ 3138605 w 7550314"/>
                  <a:gd name="connsiteY86" fmla="*/ 1178805 h 6376148"/>
                  <a:gd name="connsiteX87" fmla="*/ 3171656 w 7550314"/>
                  <a:gd name="connsiteY87" fmla="*/ 1189821 h 6376148"/>
                  <a:gd name="connsiteX88" fmla="*/ 3171656 w 7550314"/>
                  <a:gd name="connsiteY88" fmla="*/ 1266939 h 6376148"/>
                  <a:gd name="connsiteX89" fmla="*/ 3138605 w 7550314"/>
                  <a:gd name="connsiteY89" fmla="*/ 1277956 h 6376148"/>
                  <a:gd name="connsiteX90" fmla="*/ 2951318 w 7550314"/>
                  <a:gd name="connsiteY90" fmla="*/ 1288973 h 6376148"/>
                  <a:gd name="connsiteX91" fmla="*/ 2940302 w 7550314"/>
                  <a:gd name="connsiteY91" fmla="*/ 1322024 h 6376148"/>
                  <a:gd name="connsiteX92" fmla="*/ 2951318 w 7550314"/>
                  <a:gd name="connsiteY92" fmla="*/ 1355074 h 6376148"/>
                  <a:gd name="connsiteX93" fmla="*/ 3006403 w 7550314"/>
                  <a:gd name="connsiteY93" fmla="*/ 1432192 h 6376148"/>
                  <a:gd name="connsiteX94" fmla="*/ 3039453 w 7550314"/>
                  <a:gd name="connsiteY94" fmla="*/ 1454226 h 6376148"/>
                  <a:gd name="connsiteX95" fmla="*/ 3116571 w 7550314"/>
                  <a:gd name="connsiteY95" fmla="*/ 1520327 h 6376148"/>
                  <a:gd name="connsiteX96" fmla="*/ 3182673 w 7550314"/>
                  <a:gd name="connsiteY96" fmla="*/ 1564395 h 6376148"/>
                  <a:gd name="connsiteX97" fmla="*/ 3226740 w 7550314"/>
                  <a:gd name="connsiteY97" fmla="*/ 1586429 h 6376148"/>
                  <a:gd name="connsiteX98" fmla="*/ 3292841 w 7550314"/>
                  <a:gd name="connsiteY98" fmla="*/ 1608462 h 6376148"/>
                  <a:gd name="connsiteX99" fmla="*/ 3259791 w 7550314"/>
                  <a:gd name="connsiteY99" fmla="*/ 1630496 h 6376148"/>
                  <a:gd name="connsiteX100" fmla="*/ 3160639 w 7550314"/>
                  <a:gd name="connsiteY100" fmla="*/ 1608462 h 6376148"/>
                  <a:gd name="connsiteX101" fmla="*/ 3105555 w 7550314"/>
                  <a:gd name="connsiteY101" fmla="*/ 1597445 h 6376148"/>
                  <a:gd name="connsiteX102" fmla="*/ 3039453 w 7550314"/>
                  <a:gd name="connsiteY102" fmla="*/ 1575412 h 6376148"/>
                  <a:gd name="connsiteX103" fmla="*/ 2951318 w 7550314"/>
                  <a:gd name="connsiteY103" fmla="*/ 1553378 h 6376148"/>
                  <a:gd name="connsiteX104" fmla="*/ 2907251 w 7550314"/>
                  <a:gd name="connsiteY104" fmla="*/ 1542361 h 6376148"/>
                  <a:gd name="connsiteX105" fmla="*/ 2874200 w 7550314"/>
                  <a:gd name="connsiteY105" fmla="*/ 1531344 h 6376148"/>
                  <a:gd name="connsiteX106" fmla="*/ 2730981 w 7550314"/>
                  <a:gd name="connsiteY106" fmla="*/ 1542361 h 6376148"/>
                  <a:gd name="connsiteX107" fmla="*/ 2764032 w 7550314"/>
                  <a:gd name="connsiteY107" fmla="*/ 1564395 h 6376148"/>
                  <a:gd name="connsiteX108" fmla="*/ 2918268 w 7550314"/>
                  <a:gd name="connsiteY108" fmla="*/ 1575412 h 6376148"/>
                  <a:gd name="connsiteX109" fmla="*/ 3017420 w 7550314"/>
                  <a:gd name="connsiteY109" fmla="*/ 1641513 h 6376148"/>
                  <a:gd name="connsiteX110" fmla="*/ 3050470 w 7550314"/>
                  <a:gd name="connsiteY110" fmla="*/ 1663547 h 6376148"/>
                  <a:gd name="connsiteX111" fmla="*/ 3039453 w 7550314"/>
                  <a:gd name="connsiteY111" fmla="*/ 1949985 h 6376148"/>
                  <a:gd name="connsiteX112" fmla="*/ 3006403 w 7550314"/>
                  <a:gd name="connsiteY112" fmla="*/ 1961002 h 6376148"/>
                  <a:gd name="connsiteX113" fmla="*/ 2918268 w 7550314"/>
                  <a:gd name="connsiteY113" fmla="*/ 1983036 h 6376148"/>
                  <a:gd name="connsiteX114" fmla="*/ 2852167 w 7550314"/>
                  <a:gd name="connsiteY114" fmla="*/ 2005070 h 6376148"/>
                  <a:gd name="connsiteX115" fmla="*/ 2863183 w 7550314"/>
                  <a:gd name="connsiteY115" fmla="*/ 2115238 h 6376148"/>
                  <a:gd name="connsiteX116" fmla="*/ 2896234 w 7550314"/>
                  <a:gd name="connsiteY116" fmla="*/ 2148289 h 6376148"/>
                  <a:gd name="connsiteX117" fmla="*/ 2929285 w 7550314"/>
                  <a:gd name="connsiteY117" fmla="*/ 2170323 h 6376148"/>
                  <a:gd name="connsiteX118" fmla="*/ 2995386 w 7550314"/>
                  <a:gd name="connsiteY118" fmla="*/ 2214390 h 6376148"/>
                  <a:gd name="connsiteX119" fmla="*/ 3017420 w 7550314"/>
                  <a:gd name="connsiteY119" fmla="*/ 2247441 h 6376148"/>
                  <a:gd name="connsiteX120" fmla="*/ 3050470 w 7550314"/>
                  <a:gd name="connsiteY120" fmla="*/ 2269474 h 6376148"/>
                  <a:gd name="connsiteX121" fmla="*/ 3061487 w 7550314"/>
                  <a:gd name="connsiteY121" fmla="*/ 2302525 h 6376148"/>
                  <a:gd name="connsiteX122" fmla="*/ 3050470 w 7550314"/>
                  <a:gd name="connsiteY122" fmla="*/ 2500829 h 6376148"/>
                  <a:gd name="connsiteX123" fmla="*/ 3270808 w 7550314"/>
                  <a:gd name="connsiteY123" fmla="*/ 2522862 h 6376148"/>
                  <a:gd name="connsiteX124" fmla="*/ 4185208 w 7550314"/>
                  <a:gd name="connsiteY124" fmla="*/ 2511845 h 6376148"/>
                  <a:gd name="connsiteX125" fmla="*/ 4339068 w 7550314"/>
                  <a:gd name="connsiteY125" fmla="*/ 2291508 h 6376148"/>
                  <a:gd name="connsiteX126" fmla="*/ 4251309 w 7550314"/>
                  <a:gd name="connsiteY126" fmla="*/ 2247441 h 6376148"/>
                  <a:gd name="connsiteX127" fmla="*/ 4355733 w 7550314"/>
                  <a:gd name="connsiteY127" fmla="*/ 2214390 h 6376148"/>
                  <a:gd name="connsiteX128" fmla="*/ 4350461 w 7550314"/>
                  <a:gd name="connsiteY128" fmla="*/ 2192356 h 6376148"/>
                  <a:gd name="connsiteX129" fmla="*/ 4427579 w 7550314"/>
                  <a:gd name="connsiteY129" fmla="*/ 2137272 h 6376148"/>
                  <a:gd name="connsiteX130" fmla="*/ 4460629 w 7550314"/>
                  <a:gd name="connsiteY130" fmla="*/ 2126255 h 6376148"/>
                  <a:gd name="connsiteX131" fmla="*/ 4471646 w 7550314"/>
                  <a:gd name="connsiteY131" fmla="*/ 2093205 h 6376148"/>
                  <a:gd name="connsiteX132" fmla="*/ 4460629 w 7550314"/>
                  <a:gd name="connsiteY132" fmla="*/ 1806766 h 6376148"/>
                  <a:gd name="connsiteX133" fmla="*/ 4449612 w 7550314"/>
                  <a:gd name="connsiteY133" fmla="*/ 1773715 h 6376148"/>
                  <a:gd name="connsiteX134" fmla="*/ 4416562 w 7550314"/>
                  <a:gd name="connsiteY134" fmla="*/ 1751682 h 6376148"/>
                  <a:gd name="connsiteX135" fmla="*/ 4339444 w 7550314"/>
                  <a:gd name="connsiteY135" fmla="*/ 1696597 h 6376148"/>
                  <a:gd name="connsiteX136" fmla="*/ 4284359 w 7550314"/>
                  <a:gd name="connsiteY136" fmla="*/ 1597445 h 6376148"/>
                  <a:gd name="connsiteX137" fmla="*/ 4262326 w 7550314"/>
                  <a:gd name="connsiteY137" fmla="*/ 1564395 h 6376148"/>
                  <a:gd name="connsiteX138" fmla="*/ 4240292 w 7550314"/>
                  <a:gd name="connsiteY138" fmla="*/ 1498294 h 6376148"/>
                  <a:gd name="connsiteX139" fmla="*/ 4273342 w 7550314"/>
                  <a:gd name="connsiteY139" fmla="*/ 1366091 h 6376148"/>
                  <a:gd name="connsiteX140" fmla="*/ 4306393 w 7550314"/>
                  <a:gd name="connsiteY140" fmla="*/ 1299990 h 6376148"/>
                  <a:gd name="connsiteX141" fmla="*/ 4339444 w 7550314"/>
                  <a:gd name="connsiteY141" fmla="*/ 1288973 h 6376148"/>
                  <a:gd name="connsiteX142" fmla="*/ 4372494 w 7550314"/>
                  <a:gd name="connsiteY142" fmla="*/ 1266939 h 6376148"/>
                  <a:gd name="connsiteX143" fmla="*/ 4405545 w 7550314"/>
                  <a:gd name="connsiteY143" fmla="*/ 1200838 h 6376148"/>
                  <a:gd name="connsiteX144" fmla="*/ 4416562 w 7550314"/>
                  <a:gd name="connsiteY144" fmla="*/ 969484 h 6376148"/>
                  <a:gd name="connsiteX145" fmla="*/ 4427579 w 7550314"/>
                  <a:gd name="connsiteY145" fmla="*/ 936433 h 6376148"/>
                  <a:gd name="connsiteX146" fmla="*/ 4471646 w 7550314"/>
                  <a:gd name="connsiteY146" fmla="*/ 870332 h 6376148"/>
                  <a:gd name="connsiteX147" fmla="*/ 4493680 w 7550314"/>
                  <a:gd name="connsiteY147" fmla="*/ 837282 h 6376148"/>
                  <a:gd name="connsiteX148" fmla="*/ 4559781 w 7550314"/>
                  <a:gd name="connsiteY148" fmla="*/ 793214 h 6376148"/>
                  <a:gd name="connsiteX149" fmla="*/ 4581815 w 7550314"/>
                  <a:gd name="connsiteY149" fmla="*/ 760164 h 6376148"/>
                  <a:gd name="connsiteX150" fmla="*/ 4647916 w 7550314"/>
                  <a:gd name="connsiteY150" fmla="*/ 716096 h 6376148"/>
                  <a:gd name="connsiteX151" fmla="*/ 5000456 w 7550314"/>
                  <a:gd name="connsiteY151" fmla="*/ 694062 h 6376148"/>
                  <a:gd name="connsiteX152" fmla="*/ 5033506 w 7550314"/>
                  <a:gd name="connsiteY152" fmla="*/ 672029 h 6376148"/>
                  <a:gd name="connsiteX153" fmla="*/ 5055540 w 7550314"/>
                  <a:gd name="connsiteY153" fmla="*/ 605927 h 6376148"/>
                  <a:gd name="connsiteX154" fmla="*/ 5121641 w 7550314"/>
                  <a:gd name="connsiteY154" fmla="*/ 583894 h 6376148"/>
                  <a:gd name="connsiteX155" fmla="*/ 5154692 w 7550314"/>
                  <a:gd name="connsiteY155" fmla="*/ 572877 h 6376148"/>
                  <a:gd name="connsiteX156" fmla="*/ 5562316 w 7550314"/>
                  <a:gd name="connsiteY156" fmla="*/ 583894 h 6376148"/>
                  <a:gd name="connsiteX157" fmla="*/ 5595367 w 7550314"/>
                  <a:gd name="connsiteY157" fmla="*/ 594911 h 6376148"/>
                  <a:gd name="connsiteX158" fmla="*/ 5694518 w 7550314"/>
                  <a:gd name="connsiteY158" fmla="*/ 605927 h 6376148"/>
                  <a:gd name="connsiteX159" fmla="*/ 5760620 w 7550314"/>
                  <a:gd name="connsiteY159" fmla="*/ 627961 h 6376148"/>
                  <a:gd name="connsiteX160" fmla="*/ 5837738 w 7550314"/>
                  <a:gd name="connsiteY160" fmla="*/ 649995 h 6376148"/>
                  <a:gd name="connsiteX161" fmla="*/ 5903839 w 7550314"/>
                  <a:gd name="connsiteY161" fmla="*/ 683045 h 6376148"/>
                  <a:gd name="connsiteX162" fmla="*/ 5936889 w 7550314"/>
                  <a:gd name="connsiteY162" fmla="*/ 705079 h 6376148"/>
                  <a:gd name="connsiteX163" fmla="*/ 5969940 w 7550314"/>
                  <a:gd name="connsiteY163" fmla="*/ 738130 h 6376148"/>
                  <a:gd name="connsiteX164" fmla="*/ 6025024 w 7550314"/>
                  <a:gd name="connsiteY164" fmla="*/ 749147 h 6376148"/>
                  <a:gd name="connsiteX165" fmla="*/ 6036041 w 7550314"/>
                  <a:gd name="connsiteY165" fmla="*/ 804231 h 6376148"/>
                  <a:gd name="connsiteX166" fmla="*/ 6047058 w 7550314"/>
                  <a:gd name="connsiteY166" fmla="*/ 837282 h 6376148"/>
                  <a:gd name="connsiteX167" fmla="*/ 6080109 w 7550314"/>
                  <a:gd name="connsiteY167" fmla="*/ 815248 h 6376148"/>
                  <a:gd name="connsiteX168" fmla="*/ 6146210 w 7550314"/>
                  <a:gd name="connsiteY168" fmla="*/ 793214 h 6376148"/>
                  <a:gd name="connsiteX169" fmla="*/ 6190277 w 7550314"/>
                  <a:gd name="connsiteY169" fmla="*/ 892366 h 6376148"/>
                  <a:gd name="connsiteX170" fmla="*/ 6201294 w 7550314"/>
                  <a:gd name="connsiteY170" fmla="*/ 925417 h 6376148"/>
                  <a:gd name="connsiteX171" fmla="*/ 6289429 w 7550314"/>
                  <a:gd name="connsiteY171" fmla="*/ 958467 h 6376148"/>
                  <a:gd name="connsiteX172" fmla="*/ 6410615 w 7550314"/>
                  <a:gd name="connsiteY172" fmla="*/ 991518 h 6376148"/>
                  <a:gd name="connsiteX173" fmla="*/ 6443665 w 7550314"/>
                  <a:gd name="connsiteY173" fmla="*/ 1002535 h 6376148"/>
                  <a:gd name="connsiteX174" fmla="*/ 6465699 w 7550314"/>
                  <a:gd name="connsiteY174" fmla="*/ 1035585 h 6376148"/>
                  <a:gd name="connsiteX175" fmla="*/ 6498750 w 7550314"/>
                  <a:gd name="connsiteY175" fmla="*/ 1057619 h 6376148"/>
                  <a:gd name="connsiteX176" fmla="*/ 6553834 w 7550314"/>
                  <a:gd name="connsiteY176" fmla="*/ 1167788 h 6376148"/>
                  <a:gd name="connsiteX177" fmla="*/ 6520783 w 7550314"/>
                  <a:gd name="connsiteY177" fmla="*/ 1178805 h 6376148"/>
                  <a:gd name="connsiteX178" fmla="*/ 6399598 w 7550314"/>
                  <a:gd name="connsiteY178" fmla="*/ 1189821 h 6376148"/>
                  <a:gd name="connsiteX179" fmla="*/ 6432648 w 7550314"/>
                  <a:gd name="connsiteY179" fmla="*/ 1222872 h 6376148"/>
                  <a:gd name="connsiteX180" fmla="*/ 6476716 w 7550314"/>
                  <a:gd name="connsiteY180" fmla="*/ 1244906 h 6376148"/>
                  <a:gd name="connsiteX181" fmla="*/ 6520783 w 7550314"/>
                  <a:gd name="connsiteY181" fmla="*/ 1277956 h 6376148"/>
                  <a:gd name="connsiteX182" fmla="*/ 6542817 w 7550314"/>
                  <a:gd name="connsiteY182" fmla="*/ 1311007 h 6376148"/>
                  <a:gd name="connsiteX183" fmla="*/ 6608918 w 7550314"/>
                  <a:gd name="connsiteY183" fmla="*/ 1366091 h 6376148"/>
                  <a:gd name="connsiteX184" fmla="*/ 6619935 w 7550314"/>
                  <a:gd name="connsiteY184" fmla="*/ 1432192 h 6376148"/>
                  <a:gd name="connsiteX185" fmla="*/ 6630952 w 7550314"/>
                  <a:gd name="connsiteY185" fmla="*/ 1465243 h 6376148"/>
                  <a:gd name="connsiteX186" fmla="*/ 6664003 w 7550314"/>
                  <a:gd name="connsiteY186" fmla="*/ 1597445 h 6376148"/>
                  <a:gd name="connsiteX187" fmla="*/ 6697053 w 7550314"/>
                  <a:gd name="connsiteY187" fmla="*/ 1619479 h 6376148"/>
                  <a:gd name="connsiteX188" fmla="*/ 6741121 w 7550314"/>
                  <a:gd name="connsiteY188" fmla="*/ 1685580 h 6376148"/>
                  <a:gd name="connsiteX189" fmla="*/ 6763155 w 7550314"/>
                  <a:gd name="connsiteY189" fmla="*/ 1718631 h 6376148"/>
                  <a:gd name="connsiteX190" fmla="*/ 6763155 w 7550314"/>
                  <a:gd name="connsiteY190" fmla="*/ 1795749 h 6376148"/>
                  <a:gd name="connsiteX191" fmla="*/ 6752138 w 7550314"/>
                  <a:gd name="connsiteY191" fmla="*/ 1762698 h 6376148"/>
                  <a:gd name="connsiteX192" fmla="*/ 6719087 w 7550314"/>
                  <a:gd name="connsiteY192" fmla="*/ 1729648 h 6376148"/>
                  <a:gd name="connsiteX193" fmla="*/ 6708070 w 7550314"/>
                  <a:gd name="connsiteY193" fmla="*/ 1696597 h 6376148"/>
                  <a:gd name="connsiteX194" fmla="*/ 6664003 w 7550314"/>
                  <a:gd name="connsiteY194" fmla="*/ 1630496 h 6376148"/>
                  <a:gd name="connsiteX195" fmla="*/ 6652986 w 7550314"/>
                  <a:gd name="connsiteY195" fmla="*/ 1597445 h 6376148"/>
                  <a:gd name="connsiteX196" fmla="*/ 6664003 w 7550314"/>
                  <a:gd name="connsiteY196" fmla="*/ 1839817 h 6376148"/>
                  <a:gd name="connsiteX197" fmla="*/ 6675020 w 7550314"/>
                  <a:gd name="connsiteY197" fmla="*/ 1872867 h 6376148"/>
                  <a:gd name="connsiteX198" fmla="*/ 6697053 w 7550314"/>
                  <a:gd name="connsiteY198" fmla="*/ 1905918 h 6376148"/>
                  <a:gd name="connsiteX199" fmla="*/ 6719087 w 7550314"/>
                  <a:gd name="connsiteY199" fmla="*/ 2049137 h 6376148"/>
                  <a:gd name="connsiteX200" fmla="*/ 6741121 w 7550314"/>
                  <a:gd name="connsiteY200" fmla="*/ 2082188 h 6376148"/>
                  <a:gd name="connsiteX201" fmla="*/ 6719087 w 7550314"/>
                  <a:gd name="connsiteY201" fmla="*/ 2115238 h 6376148"/>
                  <a:gd name="connsiteX202" fmla="*/ 6675020 w 7550314"/>
                  <a:gd name="connsiteY202" fmla="*/ 2159306 h 6376148"/>
                  <a:gd name="connsiteX203" fmla="*/ 6697053 w 7550314"/>
                  <a:gd name="connsiteY203" fmla="*/ 2192356 h 6376148"/>
                  <a:gd name="connsiteX204" fmla="*/ 6730104 w 7550314"/>
                  <a:gd name="connsiteY204" fmla="*/ 2203373 h 6376148"/>
                  <a:gd name="connsiteX205" fmla="*/ 6763155 w 7550314"/>
                  <a:gd name="connsiteY205" fmla="*/ 2225407 h 6376148"/>
                  <a:gd name="connsiteX206" fmla="*/ 6818239 w 7550314"/>
                  <a:gd name="connsiteY206" fmla="*/ 2269474 h 6376148"/>
                  <a:gd name="connsiteX207" fmla="*/ 6840273 w 7550314"/>
                  <a:gd name="connsiteY207" fmla="*/ 2302525 h 6376148"/>
                  <a:gd name="connsiteX208" fmla="*/ 6917391 w 7550314"/>
                  <a:gd name="connsiteY208" fmla="*/ 2357609 h 6376148"/>
                  <a:gd name="connsiteX209" fmla="*/ 6939424 w 7550314"/>
                  <a:gd name="connsiteY209" fmla="*/ 2390660 h 6376148"/>
                  <a:gd name="connsiteX210" fmla="*/ 6961458 w 7550314"/>
                  <a:gd name="connsiteY210" fmla="*/ 2456761 h 6376148"/>
                  <a:gd name="connsiteX211" fmla="*/ 7005526 w 7550314"/>
                  <a:gd name="connsiteY211" fmla="*/ 2522862 h 6376148"/>
                  <a:gd name="connsiteX212" fmla="*/ 6950441 w 7550314"/>
                  <a:gd name="connsiteY212" fmla="*/ 2644048 h 6376148"/>
                  <a:gd name="connsiteX213" fmla="*/ 6917391 w 7550314"/>
                  <a:gd name="connsiteY213" fmla="*/ 2666082 h 6376148"/>
                  <a:gd name="connsiteX214" fmla="*/ 6851289 w 7550314"/>
                  <a:gd name="connsiteY214" fmla="*/ 2732183 h 6376148"/>
                  <a:gd name="connsiteX215" fmla="*/ 6785188 w 7550314"/>
                  <a:gd name="connsiteY215" fmla="*/ 2765233 h 6376148"/>
                  <a:gd name="connsiteX216" fmla="*/ 6741121 w 7550314"/>
                  <a:gd name="connsiteY216" fmla="*/ 2831335 h 6376148"/>
                  <a:gd name="connsiteX217" fmla="*/ 6697053 w 7550314"/>
                  <a:gd name="connsiteY217" fmla="*/ 2897436 h 6376148"/>
                  <a:gd name="connsiteX218" fmla="*/ 6664003 w 7550314"/>
                  <a:gd name="connsiteY218" fmla="*/ 2963537 h 6376148"/>
                  <a:gd name="connsiteX219" fmla="*/ 6641969 w 7550314"/>
                  <a:gd name="connsiteY219" fmla="*/ 2996588 h 6376148"/>
                  <a:gd name="connsiteX220" fmla="*/ 6675020 w 7550314"/>
                  <a:gd name="connsiteY220" fmla="*/ 3007605 h 6376148"/>
                  <a:gd name="connsiteX221" fmla="*/ 6630952 w 7550314"/>
                  <a:gd name="connsiteY221" fmla="*/ 3415229 h 6376148"/>
                  <a:gd name="connsiteX222" fmla="*/ 6664003 w 7550314"/>
                  <a:gd name="connsiteY222" fmla="*/ 3558448 h 6376148"/>
                  <a:gd name="connsiteX223" fmla="*/ 6664003 w 7550314"/>
                  <a:gd name="connsiteY223" fmla="*/ 3558448 h 6376148"/>
                  <a:gd name="connsiteX224" fmla="*/ 6675020 w 7550314"/>
                  <a:gd name="connsiteY224" fmla="*/ 3613532 h 6376148"/>
                  <a:gd name="connsiteX225" fmla="*/ 6686036 w 7550314"/>
                  <a:gd name="connsiteY225" fmla="*/ 3657600 h 6376148"/>
                  <a:gd name="connsiteX226" fmla="*/ 6697053 w 7550314"/>
                  <a:gd name="connsiteY226" fmla="*/ 3723701 h 6376148"/>
                  <a:gd name="connsiteX227" fmla="*/ 6719087 w 7550314"/>
                  <a:gd name="connsiteY227" fmla="*/ 3811836 h 6376148"/>
                  <a:gd name="connsiteX228" fmla="*/ 6730104 w 7550314"/>
                  <a:gd name="connsiteY228" fmla="*/ 3922005 h 6376148"/>
                  <a:gd name="connsiteX229" fmla="*/ 6752138 w 7550314"/>
                  <a:gd name="connsiteY229" fmla="*/ 4087258 h 6376148"/>
                  <a:gd name="connsiteX230" fmla="*/ 6785188 w 7550314"/>
                  <a:gd name="connsiteY230" fmla="*/ 4340645 h 6376148"/>
                  <a:gd name="connsiteX231" fmla="*/ 6796205 w 7550314"/>
                  <a:gd name="connsiteY231" fmla="*/ 4461831 h 6376148"/>
                  <a:gd name="connsiteX232" fmla="*/ 6818239 w 7550314"/>
                  <a:gd name="connsiteY232" fmla="*/ 4560983 h 6376148"/>
                  <a:gd name="connsiteX233" fmla="*/ 6829256 w 7550314"/>
                  <a:gd name="connsiteY233" fmla="*/ 4627084 h 6376148"/>
                  <a:gd name="connsiteX234" fmla="*/ 6862306 w 7550314"/>
                  <a:gd name="connsiteY234" fmla="*/ 4638101 h 6376148"/>
                  <a:gd name="connsiteX235" fmla="*/ 6895357 w 7550314"/>
                  <a:gd name="connsiteY235" fmla="*/ 4660135 h 6376148"/>
                  <a:gd name="connsiteX236" fmla="*/ 6994509 w 7550314"/>
                  <a:gd name="connsiteY236" fmla="*/ 4704202 h 6376148"/>
                  <a:gd name="connsiteX237" fmla="*/ 7049593 w 7550314"/>
                  <a:gd name="connsiteY237" fmla="*/ 4803354 h 6376148"/>
                  <a:gd name="connsiteX238" fmla="*/ 7082644 w 7550314"/>
                  <a:gd name="connsiteY238" fmla="*/ 4825388 h 6376148"/>
                  <a:gd name="connsiteX239" fmla="*/ 7104677 w 7550314"/>
                  <a:gd name="connsiteY239" fmla="*/ 4858438 h 6376148"/>
                  <a:gd name="connsiteX240" fmla="*/ 7104677 w 7550314"/>
                  <a:gd name="connsiteY240" fmla="*/ 4935556 h 6376148"/>
                  <a:gd name="connsiteX241" fmla="*/ 6708070 w 7550314"/>
                  <a:gd name="connsiteY241" fmla="*/ 4946573 h 6376148"/>
                  <a:gd name="connsiteX242" fmla="*/ 6608918 w 7550314"/>
                  <a:gd name="connsiteY242" fmla="*/ 4979624 h 6376148"/>
                  <a:gd name="connsiteX243" fmla="*/ 6575868 w 7550314"/>
                  <a:gd name="connsiteY243" fmla="*/ 4990641 h 6376148"/>
                  <a:gd name="connsiteX244" fmla="*/ 6355530 w 7550314"/>
                  <a:gd name="connsiteY244" fmla="*/ 5001658 h 6376148"/>
                  <a:gd name="connsiteX245" fmla="*/ 5936889 w 7550314"/>
                  <a:gd name="connsiteY245" fmla="*/ 5023691 h 6376148"/>
                  <a:gd name="connsiteX246" fmla="*/ 5848755 w 7550314"/>
                  <a:gd name="connsiteY246" fmla="*/ 5034708 h 6376148"/>
                  <a:gd name="connsiteX247" fmla="*/ 5033506 w 7550314"/>
                  <a:gd name="connsiteY247" fmla="*/ 5067759 h 6376148"/>
                  <a:gd name="connsiteX248" fmla="*/ 5044523 w 7550314"/>
                  <a:gd name="connsiteY248" fmla="*/ 5100809 h 6376148"/>
                  <a:gd name="connsiteX249" fmla="*/ 4625882 w 7550314"/>
                  <a:gd name="connsiteY249" fmla="*/ 5310130 h 6376148"/>
                  <a:gd name="connsiteX250" fmla="*/ 3986904 w 7550314"/>
                  <a:gd name="connsiteY250" fmla="*/ 5299113 h 6376148"/>
                  <a:gd name="connsiteX251" fmla="*/ 3920803 w 7550314"/>
                  <a:gd name="connsiteY251" fmla="*/ 5277079 h 6376148"/>
                  <a:gd name="connsiteX252" fmla="*/ 3876735 w 7550314"/>
                  <a:gd name="connsiteY252" fmla="*/ 5266062 h 6376148"/>
                  <a:gd name="connsiteX253" fmla="*/ 3733516 w 7550314"/>
                  <a:gd name="connsiteY253" fmla="*/ 5255045 h 6376148"/>
                  <a:gd name="connsiteX254" fmla="*/ 3582868 w 7550314"/>
                  <a:gd name="connsiteY254" fmla="*/ 5244029 h 6376148"/>
                  <a:gd name="connsiteX255" fmla="*/ 2730981 w 7550314"/>
                  <a:gd name="connsiteY255" fmla="*/ 5221995 h 6376148"/>
                  <a:gd name="connsiteX256" fmla="*/ 2697930 w 7550314"/>
                  <a:gd name="connsiteY256" fmla="*/ 5199961 h 6376148"/>
                  <a:gd name="connsiteX257" fmla="*/ 2631829 w 7550314"/>
                  <a:gd name="connsiteY257" fmla="*/ 5166911 h 6376148"/>
                  <a:gd name="connsiteX258" fmla="*/ 2598779 w 7550314"/>
                  <a:gd name="connsiteY258" fmla="*/ 5133860 h 6376148"/>
                  <a:gd name="connsiteX259" fmla="*/ 2565728 w 7550314"/>
                  <a:gd name="connsiteY259" fmla="*/ 5122843 h 6376148"/>
                  <a:gd name="connsiteX260" fmla="*/ 2499627 w 7550314"/>
                  <a:gd name="connsiteY260" fmla="*/ 5210611 h 6376148"/>
                  <a:gd name="connsiteX261" fmla="*/ 2246239 w 7550314"/>
                  <a:gd name="connsiteY261" fmla="*/ 5089792 h 6376148"/>
                  <a:gd name="connsiteX262" fmla="*/ 2202171 w 7550314"/>
                  <a:gd name="connsiteY262" fmla="*/ 5100809 h 6376148"/>
                  <a:gd name="connsiteX263" fmla="*/ 1981834 w 7550314"/>
                  <a:gd name="connsiteY263" fmla="*/ 5111826 h 6376148"/>
                  <a:gd name="connsiteX264" fmla="*/ 1023367 w 7550314"/>
                  <a:gd name="connsiteY264" fmla="*/ 5100809 h 6376148"/>
                  <a:gd name="connsiteX265" fmla="*/ 1001333 w 7550314"/>
                  <a:gd name="connsiteY265" fmla="*/ 5034708 h 6376148"/>
                  <a:gd name="connsiteX266" fmla="*/ 990316 w 7550314"/>
                  <a:gd name="connsiteY266" fmla="*/ 5001658 h 6376148"/>
                  <a:gd name="connsiteX267" fmla="*/ 979299 w 7550314"/>
                  <a:gd name="connsiteY267" fmla="*/ 4968607 h 6376148"/>
                  <a:gd name="connsiteX268" fmla="*/ 968282 w 7550314"/>
                  <a:gd name="connsiteY268" fmla="*/ 2699132 h 6376148"/>
                  <a:gd name="connsiteX269" fmla="*/ 913198 w 7550314"/>
                  <a:gd name="connsiteY269" fmla="*/ 2599980 h 6376148"/>
                  <a:gd name="connsiteX270" fmla="*/ 891164 w 7550314"/>
                  <a:gd name="connsiteY270" fmla="*/ 2566930 h 6376148"/>
                  <a:gd name="connsiteX271" fmla="*/ 880147 w 7550314"/>
                  <a:gd name="connsiteY271" fmla="*/ 2390660 h 6376148"/>
                  <a:gd name="connsiteX272" fmla="*/ 858114 w 7550314"/>
                  <a:gd name="connsiteY272" fmla="*/ 2357609 h 6376148"/>
                  <a:gd name="connsiteX273" fmla="*/ 880147 w 7550314"/>
                  <a:gd name="connsiteY273" fmla="*/ 2192356 h 6376148"/>
                  <a:gd name="connsiteX274" fmla="*/ 924215 w 7550314"/>
                  <a:gd name="connsiteY274" fmla="*/ 2126255 h 6376148"/>
                  <a:gd name="connsiteX275" fmla="*/ 935232 w 7550314"/>
                  <a:gd name="connsiteY275" fmla="*/ 2093205 h 6376148"/>
                  <a:gd name="connsiteX276" fmla="*/ 957265 w 7550314"/>
                  <a:gd name="connsiteY276" fmla="*/ 2060154 h 6376148"/>
                  <a:gd name="connsiteX277" fmla="*/ 979299 w 7550314"/>
                  <a:gd name="connsiteY277" fmla="*/ 1994053 h 6376148"/>
                  <a:gd name="connsiteX278" fmla="*/ 968282 w 7550314"/>
                  <a:gd name="connsiteY278" fmla="*/ 1938968 h 6376148"/>
                  <a:gd name="connsiteX279" fmla="*/ 935232 w 7550314"/>
                  <a:gd name="connsiteY279" fmla="*/ 1949985 h 6376148"/>
                  <a:gd name="connsiteX280" fmla="*/ 869130 w 7550314"/>
                  <a:gd name="connsiteY280" fmla="*/ 1983036 h 6376148"/>
                  <a:gd name="connsiteX281" fmla="*/ 758962 w 7550314"/>
                  <a:gd name="connsiteY281" fmla="*/ 1994053 h 6376148"/>
                  <a:gd name="connsiteX282" fmla="*/ 703877 w 7550314"/>
                  <a:gd name="connsiteY282" fmla="*/ 2005070 h 6376148"/>
                  <a:gd name="connsiteX283" fmla="*/ 659810 w 7550314"/>
                  <a:gd name="connsiteY283" fmla="*/ 2104221 h 6376148"/>
                  <a:gd name="connsiteX284" fmla="*/ 648793 w 7550314"/>
                  <a:gd name="connsiteY284" fmla="*/ 2137272 h 6376148"/>
                  <a:gd name="connsiteX285" fmla="*/ 615742 w 7550314"/>
                  <a:gd name="connsiteY285" fmla="*/ 2148289 h 6376148"/>
                  <a:gd name="connsiteX286" fmla="*/ 582692 w 7550314"/>
                  <a:gd name="connsiteY286" fmla="*/ 2170323 h 6376148"/>
                  <a:gd name="connsiteX287" fmla="*/ 560658 w 7550314"/>
                  <a:gd name="connsiteY287" fmla="*/ 2104221 h 6376148"/>
                  <a:gd name="connsiteX288" fmla="*/ 571675 w 7550314"/>
                  <a:gd name="connsiteY288" fmla="*/ 2027103 h 6376148"/>
                  <a:gd name="connsiteX289" fmla="*/ 582692 w 7550314"/>
                  <a:gd name="connsiteY289" fmla="*/ 1994053 h 6376148"/>
                  <a:gd name="connsiteX290" fmla="*/ 604726 w 7550314"/>
                  <a:gd name="connsiteY290" fmla="*/ 1961002 h 6376148"/>
                  <a:gd name="connsiteX291" fmla="*/ 560658 w 7550314"/>
                  <a:gd name="connsiteY291" fmla="*/ 1994053 h 6376148"/>
                  <a:gd name="connsiteX292" fmla="*/ 494557 w 7550314"/>
                  <a:gd name="connsiteY292" fmla="*/ 2016086 h 6376148"/>
                  <a:gd name="connsiteX293" fmla="*/ 450489 w 7550314"/>
                  <a:gd name="connsiteY293" fmla="*/ 1718631 h 6376148"/>
                  <a:gd name="connsiteX294" fmla="*/ 406422 w 7550314"/>
                  <a:gd name="connsiteY294" fmla="*/ 1729648 h 6376148"/>
                  <a:gd name="connsiteX295" fmla="*/ 373371 w 7550314"/>
                  <a:gd name="connsiteY295" fmla="*/ 2732183 h 6376148"/>
                  <a:gd name="connsiteX296" fmla="*/ 340321 w 7550314"/>
                  <a:gd name="connsiteY296" fmla="*/ 2842351 h 6376148"/>
                  <a:gd name="connsiteX297" fmla="*/ 307270 w 7550314"/>
                  <a:gd name="connsiteY297" fmla="*/ 2941503 h 6376148"/>
                  <a:gd name="connsiteX298" fmla="*/ 296253 w 7550314"/>
                  <a:gd name="connsiteY298" fmla="*/ 2974554 h 6376148"/>
                  <a:gd name="connsiteX299" fmla="*/ 285236 w 7550314"/>
                  <a:gd name="connsiteY299" fmla="*/ 3018621 h 6376148"/>
                  <a:gd name="connsiteX300" fmla="*/ 307270 w 7550314"/>
                  <a:gd name="connsiteY300" fmla="*/ 3602515 h 6376148"/>
                  <a:gd name="connsiteX301" fmla="*/ 318287 w 7550314"/>
                  <a:gd name="connsiteY301" fmla="*/ 3778785 h 6376148"/>
                  <a:gd name="connsiteX302" fmla="*/ 340321 w 7550314"/>
                  <a:gd name="connsiteY302" fmla="*/ 3855903 h 6376148"/>
                  <a:gd name="connsiteX303" fmla="*/ 351338 w 7550314"/>
                  <a:gd name="connsiteY303" fmla="*/ 6026226 h 6376148"/>
                  <a:gd name="connsiteX304" fmla="*/ 1552176 w 7550314"/>
                  <a:gd name="connsiteY304" fmla="*/ 6037243 h 6376148"/>
                  <a:gd name="connsiteX305" fmla="*/ 3050470 w 7550314"/>
                  <a:gd name="connsiteY305" fmla="*/ 6048260 h 6376148"/>
                  <a:gd name="connsiteX306" fmla="*/ 4273342 w 7550314"/>
                  <a:gd name="connsiteY306" fmla="*/ 6070294 h 6376148"/>
                  <a:gd name="connsiteX307" fmla="*/ 4703000 w 7550314"/>
                  <a:gd name="connsiteY307" fmla="*/ 6081311 h 6376148"/>
                  <a:gd name="connsiteX308" fmla="*/ 4780118 w 7550314"/>
                  <a:gd name="connsiteY308" fmla="*/ 6092327 h 6376148"/>
                  <a:gd name="connsiteX309" fmla="*/ 4846220 w 7550314"/>
                  <a:gd name="connsiteY309" fmla="*/ 6103344 h 6376148"/>
                  <a:gd name="connsiteX310" fmla="*/ 6741121 w 7550314"/>
                  <a:gd name="connsiteY310" fmla="*/ 6092327 h 6376148"/>
                  <a:gd name="connsiteX311" fmla="*/ 6796205 w 7550314"/>
                  <a:gd name="connsiteY311" fmla="*/ 6081311 h 6376148"/>
                  <a:gd name="connsiteX312" fmla="*/ 6862306 w 7550314"/>
                  <a:gd name="connsiteY312" fmla="*/ 6059277 h 6376148"/>
                  <a:gd name="connsiteX313" fmla="*/ 6895357 w 7550314"/>
                  <a:gd name="connsiteY313" fmla="*/ 6048260 h 6376148"/>
                  <a:gd name="connsiteX314" fmla="*/ 6928408 w 7550314"/>
                  <a:gd name="connsiteY314" fmla="*/ 6037243 h 6376148"/>
                  <a:gd name="connsiteX315" fmla="*/ 6972475 w 7550314"/>
                  <a:gd name="connsiteY315" fmla="*/ 6026226 h 6376148"/>
                  <a:gd name="connsiteX316" fmla="*/ 7038576 w 7550314"/>
                  <a:gd name="connsiteY316" fmla="*/ 6004192 h 6376148"/>
                  <a:gd name="connsiteX317" fmla="*/ 7082644 w 7550314"/>
                  <a:gd name="connsiteY317" fmla="*/ 5993176 h 6376148"/>
                  <a:gd name="connsiteX318" fmla="*/ 7137728 w 7550314"/>
                  <a:gd name="connsiteY318" fmla="*/ 5982159 h 6376148"/>
                  <a:gd name="connsiteX319" fmla="*/ 7170779 w 7550314"/>
                  <a:gd name="connsiteY319" fmla="*/ 5971142 h 6376148"/>
                  <a:gd name="connsiteX320" fmla="*/ 7236880 w 7550314"/>
                  <a:gd name="connsiteY320" fmla="*/ 5960125 h 6376148"/>
                  <a:gd name="connsiteX321" fmla="*/ 7313998 w 7550314"/>
                  <a:gd name="connsiteY321" fmla="*/ 5938091 h 6376148"/>
                  <a:gd name="connsiteX322" fmla="*/ 7325015 w 7550314"/>
                  <a:gd name="connsiteY322" fmla="*/ 5894024 h 6376148"/>
                  <a:gd name="connsiteX0" fmla="*/ 7325015 w 7656171"/>
                  <a:gd name="connsiteY0" fmla="*/ 5894024 h 6376148"/>
                  <a:gd name="connsiteX1" fmla="*/ 7488534 w 7656171"/>
                  <a:gd name="connsiteY1" fmla="*/ 4451525 h 6376148"/>
                  <a:gd name="connsiteX2" fmla="*/ 7336032 w 7656171"/>
                  <a:gd name="connsiteY2" fmla="*/ 4164376 h 6376148"/>
                  <a:gd name="connsiteX3" fmla="*/ 7313998 w 7656171"/>
                  <a:gd name="connsiteY3" fmla="*/ 4131325 h 6376148"/>
                  <a:gd name="connsiteX4" fmla="*/ 7488534 w 7656171"/>
                  <a:gd name="connsiteY4" fmla="*/ 4165086 h 6376148"/>
                  <a:gd name="connsiteX5" fmla="*/ 7455483 w 7656171"/>
                  <a:gd name="connsiteY5" fmla="*/ 4110002 h 6376148"/>
                  <a:gd name="connsiteX6" fmla="*/ 7550314 w 7656171"/>
                  <a:gd name="connsiteY6" fmla="*/ 3360144 h 6376148"/>
                  <a:gd name="connsiteX7" fmla="*/ 7517263 w 7656171"/>
                  <a:gd name="connsiteY7" fmla="*/ 3294043 h 6376148"/>
                  <a:gd name="connsiteX8" fmla="*/ 7433452 w 7656171"/>
                  <a:gd name="connsiteY8" fmla="*/ 3272720 h 6376148"/>
                  <a:gd name="connsiteX9" fmla="*/ 7325015 w 7656171"/>
                  <a:gd name="connsiteY9" fmla="*/ 2445744 h 6376148"/>
                  <a:gd name="connsiteX10" fmla="*/ 7455484 w 7656171"/>
                  <a:gd name="connsiteY10" fmla="*/ 2402388 h 6376148"/>
                  <a:gd name="connsiteX11" fmla="*/ 7313998 w 7656171"/>
                  <a:gd name="connsiteY11" fmla="*/ 165253 h 6376148"/>
                  <a:gd name="connsiteX12" fmla="*/ 7126711 w 7656171"/>
                  <a:gd name="connsiteY12" fmla="*/ 154236 h 6376148"/>
                  <a:gd name="connsiteX13" fmla="*/ 7060610 w 7656171"/>
                  <a:gd name="connsiteY13" fmla="*/ 132202 h 6376148"/>
                  <a:gd name="connsiteX14" fmla="*/ 6950441 w 7656171"/>
                  <a:gd name="connsiteY14" fmla="*/ 110168 h 6376148"/>
                  <a:gd name="connsiteX15" fmla="*/ 6906374 w 7656171"/>
                  <a:gd name="connsiteY15" fmla="*/ 99151 h 6376148"/>
                  <a:gd name="connsiteX16" fmla="*/ 4647916 w 7656171"/>
                  <a:gd name="connsiteY16" fmla="*/ 88135 h 6376148"/>
                  <a:gd name="connsiteX17" fmla="*/ 4614865 w 7656171"/>
                  <a:gd name="connsiteY17" fmla="*/ 77118 h 6376148"/>
                  <a:gd name="connsiteX18" fmla="*/ 4526730 w 7656171"/>
                  <a:gd name="connsiteY18" fmla="*/ 55084 h 6376148"/>
                  <a:gd name="connsiteX19" fmla="*/ 4493680 w 7656171"/>
                  <a:gd name="connsiteY19" fmla="*/ 44067 h 6376148"/>
                  <a:gd name="connsiteX20" fmla="*/ 4427579 w 7656171"/>
                  <a:gd name="connsiteY20" fmla="*/ 33050 h 6376148"/>
                  <a:gd name="connsiteX21" fmla="*/ 4350461 w 7656171"/>
                  <a:gd name="connsiteY21" fmla="*/ 11017 h 6376148"/>
                  <a:gd name="connsiteX22" fmla="*/ 4295376 w 7656171"/>
                  <a:gd name="connsiteY22" fmla="*/ 0 h 6376148"/>
                  <a:gd name="connsiteX23" fmla="*/ 913198 w 7656171"/>
                  <a:gd name="connsiteY23" fmla="*/ 11017 h 6376148"/>
                  <a:gd name="connsiteX24" fmla="*/ 836080 w 7656171"/>
                  <a:gd name="connsiteY24" fmla="*/ 33050 h 6376148"/>
                  <a:gd name="connsiteX25" fmla="*/ 769979 w 7656171"/>
                  <a:gd name="connsiteY25" fmla="*/ 44067 h 6376148"/>
                  <a:gd name="connsiteX26" fmla="*/ 571675 w 7656171"/>
                  <a:gd name="connsiteY26" fmla="*/ 55084 h 6376148"/>
                  <a:gd name="connsiteX27" fmla="*/ 494557 w 7656171"/>
                  <a:gd name="connsiteY27" fmla="*/ 77118 h 6376148"/>
                  <a:gd name="connsiteX28" fmla="*/ 461506 w 7656171"/>
                  <a:gd name="connsiteY28" fmla="*/ 88135 h 6376148"/>
                  <a:gd name="connsiteX29" fmla="*/ 428456 w 7656171"/>
                  <a:gd name="connsiteY29" fmla="*/ 121185 h 6376148"/>
                  <a:gd name="connsiteX30" fmla="*/ 395405 w 7656171"/>
                  <a:gd name="connsiteY30" fmla="*/ 132202 h 6376148"/>
                  <a:gd name="connsiteX31" fmla="*/ 384388 w 7656171"/>
                  <a:gd name="connsiteY31" fmla="*/ 187286 h 6376148"/>
                  <a:gd name="connsiteX32" fmla="*/ 362355 w 7656171"/>
                  <a:gd name="connsiteY32" fmla="*/ 253388 h 6376148"/>
                  <a:gd name="connsiteX33" fmla="*/ 329304 w 7656171"/>
                  <a:gd name="connsiteY33" fmla="*/ 352539 h 6376148"/>
                  <a:gd name="connsiteX34" fmla="*/ 318287 w 7656171"/>
                  <a:gd name="connsiteY34" fmla="*/ 385590 h 6376148"/>
                  <a:gd name="connsiteX35" fmla="*/ 307270 w 7656171"/>
                  <a:gd name="connsiteY35" fmla="*/ 418641 h 6376148"/>
                  <a:gd name="connsiteX36" fmla="*/ 296253 w 7656171"/>
                  <a:gd name="connsiteY36" fmla="*/ 462708 h 6376148"/>
                  <a:gd name="connsiteX37" fmla="*/ 307270 w 7656171"/>
                  <a:gd name="connsiteY37" fmla="*/ 1498294 h 6376148"/>
                  <a:gd name="connsiteX38" fmla="*/ 318287 w 7656171"/>
                  <a:gd name="connsiteY38" fmla="*/ 1542361 h 6376148"/>
                  <a:gd name="connsiteX39" fmla="*/ 373371 w 7656171"/>
                  <a:gd name="connsiteY39" fmla="*/ 1630496 h 6376148"/>
                  <a:gd name="connsiteX40" fmla="*/ 461506 w 7656171"/>
                  <a:gd name="connsiteY40" fmla="*/ 1553378 h 6376148"/>
                  <a:gd name="connsiteX41" fmla="*/ 505574 w 7656171"/>
                  <a:gd name="connsiteY41" fmla="*/ 1454226 h 6376148"/>
                  <a:gd name="connsiteX42" fmla="*/ 571675 w 7656171"/>
                  <a:gd name="connsiteY42" fmla="*/ 1432192 h 6376148"/>
                  <a:gd name="connsiteX43" fmla="*/ 869130 w 7656171"/>
                  <a:gd name="connsiteY43" fmla="*/ 1421176 h 6376148"/>
                  <a:gd name="connsiteX44" fmla="*/ 880147 w 7656171"/>
                  <a:gd name="connsiteY44" fmla="*/ 1299990 h 6376148"/>
                  <a:gd name="connsiteX45" fmla="*/ 913198 w 7656171"/>
                  <a:gd name="connsiteY45" fmla="*/ 1277956 h 6376148"/>
                  <a:gd name="connsiteX46" fmla="*/ 979299 w 7656171"/>
                  <a:gd name="connsiteY46" fmla="*/ 1322024 h 6376148"/>
                  <a:gd name="connsiteX47" fmla="*/ 1056417 w 7656171"/>
                  <a:gd name="connsiteY47" fmla="*/ 1377108 h 6376148"/>
                  <a:gd name="connsiteX48" fmla="*/ 1122518 w 7656171"/>
                  <a:gd name="connsiteY48" fmla="*/ 1399142 h 6376148"/>
                  <a:gd name="connsiteX49" fmla="*/ 1155569 w 7656171"/>
                  <a:gd name="connsiteY49" fmla="*/ 1410159 h 6376148"/>
                  <a:gd name="connsiteX50" fmla="*/ 1177603 w 7656171"/>
                  <a:gd name="connsiteY50" fmla="*/ 1443209 h 6376148"/>
                  <a:gd name="connsiteX51" fmla="*/ 1188620 w 7656171"/>
                  <a:gd name="connsiteY51" fmla="*/ 1498294 h 6376148"/>
                  <a:gd name="connsiteX52" fmla="*/ 1254721 w 7656171"/>
                  <a:gd name="connsiteY52" fmla="*/ 1520327 h 6376148"/>
                  <a:gd name="connsiteX53" fmla="*/ 1309805 w 7656171"/>
                  <a:gd name="connsiteY53" fmla="*/ 1509311 h 6376148"/>
                  <a:gd name="connsiteX54" fmla="*/ 1342856 w 7656171"/>
                  <a:gd name="connsiteY54" fmla="*/ 1498294 h 6376148"/>
                  <a:gd name="connsiteX55" fmla="*/ 1386923 w 7656171"/>
                  <a:gd name="connsiteY55" fmla="*/ 1487277 h 6376148"/>
                  <a:gd name="connsiteX56" fmla="*/ 1442008 w 7656171"/>
                  <a:gd name="connsiteY56" fmla="*/ 1476260 h 6376148"/>
                  <a:gd name="connsiteX57" fmla="*/ 1541159 w 7656171"/>
                  <a:gd name="connsiteY57" fmla="*/ 1443209 h 6376148"/>
                  <a:gd name="connsiteX58" fmla="*/ 1574210 w 7656171"/>
                  <a:gd name="connsiteY58" fmla="*/ 1432192 h 6376148"/>
                  <a:gd name="connsiteX59" fmla="*/ 1596244 w 7656171"/>
                  <a:gd name="connsiteY59" fmla="*/ 1399142 h 6376148"/>
                  <a:gd name="connsiteX60" fmla="*/ 1662345 w 7656171"/>
                  <a:gd name="connsiteY60" fmla="*/ 1377108 h 6376148"/>
                  <a:gd name="connsiteX61" fmla="*/ 1695395 w 7656171"/>
                  <a:gd name="connsiteY61" fmla="*/ 1355074 h 6376148"/>
                  <a:gd name="connsiteX62" fmla="*/ 2279289 w 7656171"/>
                  <a:gd name="connsiteY62" fmla="*/ 1322024 h 6376148"/>
                  <a:gd name="connsiteX63" fmla="*/ 2290306 w 7656171"/>
                  <a:gd name="connsiteY63" fmla="*/ 870332 h 6376148"/>
                  <a:gd name="connsiteX64" fmla="*/ 2323357 w 7656171"/>
                  <a:gd name="connsiteY64" fmla="*/ 793214 h 6376148"/>
                  <a:gd name="connsiteX65" fmla="*/ 2356408 w 7656171"/>
                  <a:gd name="connsiteY65" fmla="*/ 782197 h 6376148"/>
                  <a:gd name="connsiteX66" fmla="*/ 2367424 w 7656171"/>
                  <a:gd name="connsiteY66" fmla="*/ 815248 h 6376148"/>
                  <a:gd name="connsiteX67" fmla="*/ 2411492 w 7656171"/>
                  <a:gd name="connsiteY67" fmla="*/ 881349 h 6376148"/>
                  <a:gd name="connsiteX68" fmla="*/ 2477593 w 7656171"/>
                  <a:gd name="connsiteY68" fmla="*/ 837282 h 6376148"/>
                  <a:gd name="connsiteX69" fmla="*/ 2587762 w 7656171"/>
                  <a:gd name="connsiteY69" fmla="*/ 749147 h 6376148"/>
                  <a:gd name="connsiteX70" fmla="*/ 2653863 w 7656171"/>
                  <a:gd name="connsiteY70" fmla="*/ 694062 h 6376148"/>
                  <a:gd name="connsiteX71" fmla="*/ 2697930 w 7656171"/>
                  <a:gd name="connsiteY71" fmla="*/ 683045 h 6376148"/>
                  <a:gd name="connsiteX72" fmla="*/ 2753015 w 7656171"/>
                  <a:gd name="connsiteY72" fmla="*/ 694062 h 6376148"/>
                  <a:gd name="connsiteX73" fmla="*/ 2730981 w 7656171"/>
                  <a:gd name="connsiteY73" fmla="*/ 815248 h 6376148"/>
                  <a:gd name="connsiteX74" fmla="*/ 2775048 w 7656171"/>
                  <a:gd name="connsiteY74" fmla="*/ 837282 h 6376148"/>
                  <a:gd name="connsiteX75" fmla="*/ 2808099 w 7656171"/>
                  <a:gd name="connsiteY75" fmla="*/ 859315 h 6376148"/>
                  <a:gd name="connsiteX76" fmla="*/ 2841150 w 7656171"/>
                  <a:gd name="connsiteY76" fmla="*/ 870332 h 6376148"/>
                  <a:gd name="connsiteX77" fmla="*/ 2874200 w 7656171"/>
                  <a:gd name="connsiteY77" fmla="*/ 892366 h 6376148"/>
                  <a:gd name="connsiteX78" fmla="*/ 2907251 w 7656171"/>
                  <a:gd name="connsiteY78" fmla="*/ 903383 h 6376148"/>
                  <a:gd name="connsiteX79" fmla="*/ 2929285 w 7656171"/>
                  <a:gd name="connsiteY79" fmla="*/ 936433 h 6376148"/>
                  <a:gd name="connsiteX80" fmla="*/ 2918268 w 7656171"/>
                  <a:gd name="connsiteY80" fmla="*/ 969484 h 6376148"/>
                  <a:gd name="connsiteX81" fmla="*/ 2984369 w 7656171"/>
                  <a:gd name="connsiteY81" fmla="*/ 1013551 h 6376148"/>
                  <a:gd name="connsiteX82" fmla="*/ 3006403 w 7656171"/>
                  <a:gd name="connsiteY82" fmla="*/ 1046602 h 6376148"/>
                  <a:gd name="connsiteX83" fmla="*/ 3017420 w 7656171"/>
                  <a:gd name="connsiteY83" fmla="*/ 1090670 h 6376148"/>
                  <a:gd name="connsiteX84" fmla="*/ 3028436 w 7656171"/>
                  <a:gd name="connsiteY84" fmla="*/ 1123720 h 6376148"/>
                  <a:gd name="connsiteX85" fmla="*/ 3039453 w 7656171"/>
                  <a:gd name="connsiteY85" fmla="*/ 1167788 h 6376148"/>
                  <a:gd name="connsiteX86" fmla="*/ 3138605 w 7656171"/>
                  <a:gd name="connsiteY86" fmla="*/ 1178805 h 6376148"/>
                  <a:gd name="connsiteX87" fmla="*/ 3171656 w 7656171"/>
                  <a:gd name="connsiteY87" fmla="*/ 1189821 h 6376148"/>
                  <a:gd name="connsiteX88" fmla="*/ 3171656 w 7656171"/>
                  <a:gd name="connsiteY88" fmla="*/ 1266939 h 6376148"/>
                  <a:gd name="connsiteX89" fmla="*/ 3138605 w 7656171"/>
                  <a:gd name="connsiteY89" fmla="*/ 1277956 h 6376148"/>
                  <a:gd name="connsiteX90" fmla="*/ 2951318 w 7656171"/>
                  <a:gd name="connsiteY90" fmla="*/ 1288973 h 6376148"/>
                  <a:gd name="connsiteX91" fmla="*/ 2940302 w 7656171"/>
                  <a:gd name="connsiteY91" fmla="*/ 1322024 h 6376148"/>
                  <a:gd name="connsiteX92" fmla="*/ 2951318 w 7656171"/>
                  <a:gd name="connsiteY92" fmla="*/ 1355074 h 6376148"/>
                  <a:gd name="connsiteX93" fmla="*/ 3006403 w 7656171"/>
                  <a:gd name="connsiteY93" fmla="*/ 1432192 h 6376148"/>
                  <a:gd name="connsiteX94" fmla="*/ 3039453 w 7656171"/>
                  <a:gd name="connsiteY94" fmla="*/ 1454226 h 6376148"/>
                  <a:gd name="connsiteX95" fmla="*/ 3116571 w 7656171"/>
                  <a:gd name="connsiteY95" fmla="*/ 1520327 h 6376148"/>
                  <a:gd name="connsiteX96" fmla="*/ 3182673 w 7656171"/>
                  <a:gd name="connsiteY96" fmla="*/ 1564395 h 6376148"/>
                  <a:gd name="connsiteX97" fmla="*/ 3226740 w 7656171"/>
                  <a:gd name="connsiteY97" fmla="*/ 1586429 h 6376148"/>
                  <a:gd name="connsiteX98" fmla="*/ 3292841 w 7656171"/>
                  <a:gd name="connsiteY98" fmla="*/ 1608462 h 6376148"/>
                  <a:gd name="connsiteX99" fmla="*/ 3259791 w 7656171"/>
                  <a:gd name="connsiteY99" fmla="*/ 1630496 h 6376148"/>
                  <a:gd name="connsiteX100" fmla="*/ 3160639 w 7656171"/>
                  <a:gd name="connsiteY100" fmla="*/ 1608462 h 6376148"/>
                  <a:gd name="connsiteX101" fmla="*/ 3105555 w 7656171"/>
                  <a:gd name="connsiteY101" fmla="*/ 1597445 h 6376148"/>
                  <a:gd name="connsiteX102" fmla="*/ 3039453 w 7656171"/>
                  <a:gd name="connsiteY102" fmla="*/ 1575412 h 6376148"/>
                  <a:gd name="connsiteX103" fmla="*/ 2951318 w 7656171"/>
                  <a:gd name="connsiteY103" fmla="*/ 1553378 h 6376148"/>
                  <a:gd name="connsiteX104" fmla="*/ 2907251 w 7656171"/>
                  <a:gd name="connsiteY104" fmla="*/ 1542361 h 6376148"/>
                  <a:gd name="connsiteX105" fmla="*/ 2874200 w 7656171"/>
                  <a:gd name="connsiteY105" fmla="*/ 1531344 h 6376148"/>
                  <a:gd name="connsiteX106" fmla="*/ 2730981 w 7656171"/>
                  <a:gd name="connsiteY106" fmla="*/ 1542361 h 6376148"/>
                  <a:gd name="connsiteX107" fmla="*/ 2764032 w 7656171"/>
                  <a:gd name="connsiteY107" fmla="*/ 1564395 h 6376148"/>
                  <a:gd name="connsiteX108" fmla="*/ 2918268 w 7656171"/>
                  <a:gd name="connsiteY108" fmla="*/ 1575412 h 6376148"/>
                  <a:gd name="connsiteX109" fmla="*/ 3017420 w 7656171"/>
                  <a:gd name="connsiteY109" fmla="*/ 1641513 h 6376148"/>
                  <a:gd name="connsiteX110" fmla="*/ 3050470 w 7656171"/>
                  <a:gd name="connsiteY110" fmla="*/ 1663547 h 6376148"/>
                  <a:gd name="connsiteX111" fmla="*/ 3039453 w 7656171"/>
                  <a:gd name="connsiteY111" fmla="*/ 1949985 h 6376148"/>
                  <a:gd name="connsiteX112" fmla="*/ 3006403 w 7656171"/>
                  <a:gd name="connsiteY112" fmla="*/ 1961002 h 6376148"/>
                  <a:gd name="connsiteX113" fmla="*/ 2918268 w 7656171"/>
                  <a:gd name="connsiteY113" fmla="*/ 1983036 h 6376148"/>
                  <a:gd name="connsiteX114" fmla="*/ 2852167 w 7656171"/>
                  <a:gd name="connsiteY114" fmla="*/ 2005070 h 6376148"/>
                  <a:gd name="connsiteX115" fmla="*/ 2863183 w 7656171"/>
                  <a:gd name="connsiteY115" fmla="*/ 2115238 h 6376148"/>
                  <a:gd name="connsiteX116" fmla="*/ 2896234 w 7656171"/>
                  <a:gd name="connsiteY116" fmla="*/ 2148289 h 6376148"/>
                  <a:gd name="connsiteX117" fmla="*/ 2929285 w 7656171"/>
                  <a:gd name="connsiteY117" fmla="*/ 2170323 h 6376148"/>
                  <a:gd name="connsiteX118" fmla="*/ 2995386 w 7656171"/>
                  <a:gd name="connsiteY118" fmla="*/ 2214390 h 6376148"/>
                  <a:gd name="connsiteX119" fmla="*/ 3017420 w 7656171"/>
                  <a:gd name="connsiteY119" fmla="*/ 2247441 h 6376148"/>
                  <a:gd name="connsiteX120" fmla="*/ 3050470 w 7656171"/>
                  <a:gd name="connsiteY120" fmla="*/ 2269474 h 6376148"/>
                  <a:gd name="connsiteX121" fmla="*/ 3061487 w 7656171"/>
                  <a:gd name="connsiteY121" fmla="*/ 2302525 h 6376148"/>
                  <a:gd name="connsiteX122" fmla="*/ 3050470 w 7656171"/>
                  <a:gd name="connsiteY122" fmla="*/ 2500829 h 6376148"/>
                  <a:gd name="connsiteX123" fmla="*/ 3270808 w 7656171"/>
                  <a:gd name="connsiteY123" fmla="*/ 2522862 h 6376148"/>
                  <a:gd name="connsiteX124" fmla="*/ 4185208 w 7656171"/>
                  <a:gd name="connsiteY124" fmla="*/ 2511845 h 6376148"/>
                  <a:gd name="connsiteX125" fmla="*/ 4339068 w 7656171"/>
                  <a:gd name="connsiteY125" fmla="*/ 2291508 h 6376148"/>
                  <a:gd name="connsiteX126" fmla="*/ 4251309 w 7656171"/>
                  <a:gd name="connsiteY126" fmla="*/ 2247441 h 6376148"/>
                  <a:gd name="connsiteX127" fmla="*/ 4355733 w 7656171"/>
                  <a:gd name="connsiteY127" fmla="*/ 2214390 h 6376148"/>
                  <a:gd name="connsiteX128" fmla="*/ 4350461 w 7656171"/>
                  <a:gd name="connsiteY128" fmla="*/ 2192356 h 6376148"/>
                  <a:gd name="connsiteX129" fmla="*/ 4427579 w 7656171"/>
                  <a:gd name="connsiteY129" fmla="*/ 2137272 h 6376148"/>
                  <a:gd name="connsiteX130" fmla="*/ 4460629 w 7656171"/>
                  <a:gd name="connsiteY130" fmla="*/ 2126255 h 6376148"/>
                  <a:gd name="connsiteX131" fmla="*/ 4471646 w 7656171"/>
                  <a:gd name="connsiteY131" fmla="*/ 2093205 h 6376148"/>
                  <a:gd name="connsiteX132" fmla="*/ 4460629 w 7656171"/>
                  <a:gd name="connsiteY132" fmla="*/ 1806766 h 6376148"/>
                  <a:gd name="connsiteX133" fmla="*/ 4449612 w 7656171"/>
                  <a:gd name="connsiteY133" fmla="*/ 1773715 h 6376148"/>
                  <a:gd name="connsiteX134" fmla="*/ 4416562 w 7656171"/>
                  <a:gd name="connsiteY134" fmla="*/ 1751682 h 6376148"/>
                  <a:gd name="connsiteX135" fmla="*/ 4339444 w 7656171"/>
                  <a:gd name="connsiteY135" fmla="*/ 1696597 h 6376148"/>
                  <a:gd name="connsiteX136" fmla="*/ 4284359 w 7656171"/>
                  <a:gd name="connsiteY136" fmla="*/ 1597445 h 6376148"/>
                  <a:gd name="connsiteX137" fmla="*/ 4262326 w 7656171"/>
                  <a:gd name="connsiteY137" fmla="*/ 1564395 h 6376148"/>
                  <a:gd name="connsiteX138" fmla="*/ 4240292 w 7656171"/>
                  <a:gd name="connsiteY138" fmla="*/ 1498294 h 6376148"/>
                  <a:gd name="connsiteX139" fmla="*/ 4273342 w 7656171"/>
                  <a:gd name="connsiteY139" fmla="*/ 1366091 h 6376148"/>
                  <a:gd name="connsiteX140" fmla="*/ 4306393 w 7656171"/>
                  <a:gd name="connsiteY140" fmla="*/ 1299990 h 6376148"/>
                  <a:gd name="connsiteX141" fmla="*/ 4339444 w 7656171"/>
                  <a:gd name="connsiteY141" fmla="*/ 1288973 h 6376148"/>
                  <a:gd name="connsiteX142" fmla="*/ 4372494 w 7656171"/>
                  <a:gd name="connsiteY142" fmla="*/ 1266939 h 6376148"/>
                  <a:gd name="connsiteX143" fmla="*/ 4405545 w 7656171"/>
                  <a:gd name="connsiteY143" fmla="*/ 1200838 h 6376148"/>
                  <a:gd name="connsiteX144" fmla="*/ 4416562 w 7656171"/>
                  <a:gd name="connsiteY144" fmla="*/ 969484 h 6376148"/>
                  <a:gd name="connsiteX145" fmla="*/ 4427579 w 7656171"/>
                  <a:gd name="connsiteY145" fmla="*/ 936433 h 6376148"/>
                  <a:gd name="connsiteX146" fmla="*/ 4471646 w 7656171"/>
                  <a:gd name="connsiteY146" fmla="*/ 870332 h 6376148"/>
                  <a:gd name="connsiteX147" fmla="*/ 4493680 w 7656171"/>
                  <a:gd name="connsiteY147" fmla="*/ 837282 h 6376148"/>
                  <a:gd name="connsiteX148" fmla="*/ 4559781 w 7656171"/>
                  <a:gd name="connsiteY148" fmla="*/ 793214 h 6376148"/>
                  <a:gd name="connsiteX149" fmla="*/ 4581815 w 7656171"/>
                  <a:gd name="connsiteY149" fmla="*/ 760164 h 6376148"/>
                  <a:gd name="connsiteX150" fmla="*/ 4647916 w 7656171"/>
                  <a:gd name="connsiteY150" fmla="*/ 716096 h 6376148"/>
                  <a:gd name="connsiteX151" fmla="*/ 5000456 w 7656171"/>
                  <a:gd name="connsiteY151" fmla="*/ 694062 h 6376148"/>
                  <a:gd name="connsiteX152" fmla="*/ 5033506 w 7656171"/>
                  <a:gd name="connsiteY152" fmla="*/ 672029 h 6376148"/>
                  <a:gd name="connsiteX153" fmla="*/ 5055540 w 7656171"/>
                  <a:gd name="connsiteY153" fmla="*/ 605927 h 6376148"/>
                  <a:gd name="connsiteX154" fmla="*/ 5121641 w 7656171"/>
                  <a:gd name="connsiteY154" fmla="*/ 583894 h 6376148"/>
                  <a:gd name="connsiteX155" fmla="*/ 5154692 w 7656171"/>
                  <a:gd name="connsiteY155" fmla="*/ 572877 h 6376148"/>
                  <a:gd name="connsiteX156" fmla="*/ 5562316 w 7656171"/>
                  <a:gd name="connsiteY156" fmla="*/ 583894 h 6376148"/>
                  <a:gd name="connsiteX157" fmla="*/ 5595367 w 7656171"/>
                  <a:gd name="connsiteY157" fmla="*/ 594911 h 6376148"/>
                  <a:gd name="connsiteX158" fmla="*/ 5694518 w 7656171"/>
                  <a:gd name="connsiteY158" fmla="*/ 605927 h 6376148"/>
                  <a:gd name="connsiteX159" fmla="*/ 5760620 w 7656171"/>
                  <a:gd name="connsiteY159" fmla="*/ 627961 h 6376148"/>
                  <a:gd name="connsiteX160" fmla="*/ 5837738 w 7656171"/>
                  <a:gd name="connsiteY160" fmla="*/ 649995 h 6376148"/>
                  <a:gd name="connsiteX161" fmla="*/ 5903839 w 7656171"/>
                  <a:gd name="connsiteY161" fmla="*/ 683045 h 6376148"/>
                  <a:gd name="connsiteX162" fmla="*/ 5936889 w 7656171"/>
                  <a:gd name="connsiteY162" fmla="*/ 705079 h 6376148"/>
                  <a:gd name="connsiteX163" fmla="*/ 5969940 w 7656171"/>
                  <a:gd name="connsiteY163" fmla="*/ 738130 h 6376148"/>
                  <a:gd name="connsiteX164" fmla="*/ 6025024 w 7656171"/>
                  <a:gd name="connsiteY164" fmla="*/ 749147 h 6376148"/>
                  <a:gd name="connsiteX165" fmla="*/ 6036041 w 7656171"/>
                  <a:gd name="connsiteY165" fmla="*/ 804231 h 6376148"/>
                  <a:gd name="connsiteX166" fmla="*/ 6047058 w 7656171"/>
                  <a:gd name="connsiteY166" fmla="*/ 837282 h 6376148"/>
                  <a:gd name="connsiteX167" fmla="*/ 6080109 w 7656171"/>
                  <a:gd name="connsiteY167" fmla="*/ 815248 h 6376148"/>
                  <a:gd name="connsiteX168" fmla="*/ 6146210 w 7656171"/>
                  <a:gd name="connsiteY168" fmla="*/ 793214 h 6376148"/>
                  <a:gd name="connsiteX169" fmla="*/ 6190277 w 7656171"/>
                  <a:gd name="connsiteY169" fmla="*/ 892366 h 6376148"/>
                  <a:gd name="connsiteX170" fmla="*/ 6201294 w 7656171"/>
                  <a:gd name="connsiteY170" fmla="*/ 925417 h 6376148"/>
                  <a:gd name="connsiteX171" fmla="*/ 6289429 w 7656171"/>
                  <a:gd name="connsiteY171" fmla="*/ 958467 h 6376148"/>
                  <a:gd name="connsiteX172" fmla="*/ 6410615 w 7656171"/>
                  <a:gd name="connsiteY172" fmla="*/ 991518 h 6376148"/>
                  <a:gd name="connsiteX173" fmla="*/ 6443665 w 7656171"/>
                  <a:gd name="connsiteY173" fmla="*/ 1002535 h 6376148"/>
                  <a:gd name="connsiteX174" fmla="*/ 6465699 w 7656171"/>
                  <a:gd name="connsiteY174" fmla="*/ 1035585 h 6376148"/>
                  <a:gd name="connsiteX175" fmla="*/ 6498750 w 7656171"/>
                  <a:gd name="connsiteY175" fmla="*/ 1057619 h 6376148"/>
                  <a:gd name="connsiteX176" fmla="*/ 6553834 w 7656171"/>
                  <a:gd name="connsiteY176" fmla="*/ 1167788 h 6376148"/>
                  <a:gd name="connsiteX177" fmla="*/ 6520783 w 7656171"/>
                  <a:gd name="connsiteY177" fmla="*/ 1178805 h 6376148"/>
                  <a:gd name="connsiteX178" fmla="*/ 6399598 w 7656171"/>
                  <a:gd name="connsiteY178" fmla="*/ 1189821 h 6376148"/>
                  <a:gd name="connsiteX179" fmla="*/ 6432648 w 7656171"/>
                  <a:gd name="connsiteY179" fmla="*/ 1222872 h 6376148"/>
                  <a:gd name="connsiteX180" fmla="*/ 6476716 w 7656171"/>
                  <a:gd name="connsiteY180" fmla="*/ 1244906 h 6376148"/>
                  <a:gd name="connsiteX181" fmla="*/ 6520783 w 7656171"/>
                  <a:gd name="connsiteY181" fmla="*/ 1277956 h 6376148"/>
                  <a:gd name="connsiteX182" fmla="*/ 6542817 w 7656171"/>
                  <a:gd name="connsiteY182" fmla="*/ 1311007 h 6376148"/>
                  <a:gd name="connsiteX183" fmla="*/ 6608918 w 7656171"/>
                  <a:gd name="connsiteY183" fmla="*/ 1366091 h 6376148"/>
                  <a:gd name="connsiteX184" fmla="*/ 6619935 w 7656171"/>
                  <a:gd name="connsiteY184" fmla="*/ 1432192 h 6376148"/>
                  <a:gd name="connsiteX185" fmla="*/ 6630952 w 7656171"/>
                  <a:gd name="connsiteY185" fmla="*/ 1465243 h 6376148"/>
                  <a:gd name="connsiteX186" fmla="*/ 6664003 w 7656171"/>
                  <a:gd name="connsiteY186" fmla="*/ 1597445 h 6376148"/>
                  <a:gd name="connsiteX187" fmla="*/ 6697053 w 7656171"/>
                  <a:gd name="connsiteY187" fmla="*/ 1619479 h 6376148"/>
                  <a:gd name="connsiteX188" fmla="*/ 6741121 w 7656171"/>
                  <a:gd name="connsiteY188" fmla="*/ 1685580 h 6376148"/>
                  <a:gd name="connsiteX189" fmla="*/ 6763155 w 7656171"/>
                  <a:gd name="connsiteY189" fmla="*/ 1718631 h 6376148"/>
                  <a:gd name="connsiteX190" fmla="*/ 6763155 w 7656171"/>
                  <a:gd name="connsiteY190" fmla="*/ 1795749 h 6376148"/>
                  <a:gd name="connsiteX191" fmla="*/ 6752138 w 7656171"/>
                  <a:gd name="connsiteY191" fmla="*/ 1762698 h 6376148"/>
                  <a:gd name="connsiteX192" fmla="*/ 6719087 w 7656171"/>
                  <a:gd name="connsiteY192" fmla="*/ 1729648 h 6376148"/>
                  <a:gd name="connsiteX193" fmla="*/ 6708070 w 7656171"/>
                  <a:gd name="connsiteY193" fmla="*/ 1696597 h 6376148"/>
                  <a:gd name="connsiteX194" fmla="*/ 6664003 w 7656171"/>
                  <a:gd name="connsiteY194" fmla="*/ 1630496 h 6376148"/>
                  <a:gd name="connsiteX195" fmla="*/ 6652986 w 7656171"/>
                  <a:gd name="connsiteY195" fmla="*/ 1597445 h 6376148"/>
                  <a:gd name="connsiteX196" fmla="*/ 6664003 w 7656171"/>
                  <a:gd name="connsiteY196" fmla="*/ 1839817 h 6376148"/>
                  <a:gd name="connsiteX197" fmla="*/ 6675020 w 7656171"/>
                  <a:gd name="connsiteY197" fmla="*/ 1872867 h 6376148"/>
                  <a:gd name="connsiteX198" fmla="*/ 6697053 w 7656171"/>
                  <a:gd name="connsiteY198" fmla="*/ 1905918 h 6376148"/>
                  <a:gd name="connsiteX199" fmla="*/ 6719087 w 7656171"/>
                  <a:gd name="connsiteY199" fmla="*/ 2049137 h 6376148"/>
                  <a:gd name="connsiteX200" fmla="*/ 6741121 w 7656171"/>
                  <a:gd name="connsiteY200" fmla="*/ 2082188 h 6376148"/>
                  <a:gd name="connsiteX201" fmla="*/ 6719087 w 7656171"/>
                  <a:gd name="connsiteY201" fmla="*/ 2115238 h 6376148"/>
                  <a:gd name="connsiteX202" fmla="*/ 6675020 w 7656171"/>
                  <a:gd name="connsiteY202" fmla="*/ 2159306 h 6376148"/>
                  <a:gd name="connsiteX203" fmla="*/ 6697053 w 7656171"/>
                  <a:gd name="connsiteY203" fmla="*/ 2192356 h 6376148"/>
                  <a:gd name="connsiteX204" fmla="*/ 6730104 w 7656171"/>
                  <a:gd name="connsiteY204" fmla="*/ 2203373 h 6376148"/>
                  <a:gd name="connsiteX205" fmla="*/ 6763155 w 7656171"/>
                  <a:gd name="connsiteY205" fmla="*/ 2225407 h 6376148"/>
                  <a:gd name="connsiteX206" fmla="*/ 6818239 w 7656171"/>
                  <a:gd name="connsiteY206" fmla="*/ 2269474 h 6376148"/>
                  <a:gd name="connsiteX207" fmla="*/ 6840273 w 7656171"/>
                  <a:gd name="connsiteY207" fmla="*/ 2302525 h 6376148"/>
                  <a:gd name="connsiteX208" fmla="*/ 6917391 w 7656171"/>
                  <a:gd name="connsiteY208" fmla="*/ 2357609 h 6376148"/>
                  <a:gd name="connsiteX209" fmla="*/ 6939424 w 7656171"/>
                  <a:gd name="connsiteY209" fmla="*/ 2390660 h 6376148"/>
                  <a:gd name="connsiteX210" fmla="*/ 6961458 w 7656171"/>
                  <a:gd name="connsiteY210" fmla="*/ 2456761 h 6376148"/>
                  <a:gd name="connsiteX211" fmla="*/ 7005526 w 7656171"/>
                  <a:gd name="connsiteY211" fmla="*/ 2522862 h 6376148"/>
                  <a:gd name="connsiteX212" fmla="*/ 6950441 w 7656171"/>
                  <a:gd name="connsiteY212" fmla="*/ 2644048 h 6376148"/>
                  <a:gd name="connsiteX213" fmla="*/ 6917391 w 7656171"/>
                  <a:gd name="connsiteY213" fmla="*/ 2666082 h 6376148"/>
                  <a:gd name="connsiteX214" fmla="*/ 6851289 w 7656171"/>
                  <a:gd name="connsiteY214" fmla="*/ 2732183 h 6376148"/>
                  <a:gd name="connsiteX215" fmla="*/ 6785188 w 7656171"/>
                  <a:gd name="connsiteY215" fmla="*/ 2765233 h 6376148"/>
                  <a:gd name="connsiteX216" fmla="*/ 6741121 w 7656171"/>
                  <a:gd name="connsiteY216" fmla="*/ 2831335 h 6376148"/>
                  <a:gd name="connsiteX217" fmla="*/ 6697053 w 7656171"/>
                  <a:gd name="connsiteY217" fmla="*/ 2897436 h 6376148"/>
                  <a:gd name="connsiteX218" fmla="*/ 6664003 w 7656171"/>
                  <a:gd name="connsiteY218" fmla="*/ 2963537 h 6376148"/>
                  <a:gd name="connsiteX219" fmla="*/ 6641969 w 7656171"/>
                  <a:gd name="connsiteY219" fmla="*/ 2996588 h 6376148"/>
                  <a:gd name="connsiteX220" fmla="*/ 6675020 w 7656171"/>
                  <a:gd name="connsiteY220" fmla="*/ 3007605 h 6376148"/>
                  <a:gd name="connsiteX221" fmla="*/ 6630952 w 7656171"/>
                  <a:gd name="connsiteY221" fmla="*/ 3415229 h 6376148"/>
                  <a:gd name="connsiteX222" fmla="*/ 6664003 w 7656171"/>
                  <a:gd name="connsiteY222" fmla="*/ 3558448 h 6376148"/>
                  <a:gd name="connsiteX223" fmla="*/ 6664003 w 7656171"/>
                  <a:gd name="connsiteY223" fmla="*/ 3558448 h 6376148"/>
                  <a:gd name="connsiteX224" fmla="*/ 6675020 w 7656171"/>
                  <a:gd name="connsiteY224" fmla="*/ 3613532 h 6376148"/>
                  <a:gd name="connsiteX225" fmla="*/ 6686036 w 7656171"/>
                  <a:gd name="connsiteY225" fmla="*/ 3657600 h 6376148"/>
                  <a:gd name="connsiteX226" fmla="*/ 6697053 w 7656171"/>
                  <a:gd name="connsiteY226" fmla="*/ 3723701 h 6376148"/>
                  <a:gd name="connsiteX227" fmla="*/ 6719087 w 7656171"/>
                  <a:gd name="connsiteY227" fmla="*/ 3811836 h 6376148"/>
                  <a:gd name="connsiteX228" fmla="*/ 6730104 w 7656171"/>
                  <a:gd name="connsiteY228" fmla="*/ 3922005 h 6376148"/>
                  <a:gd name="connsiteX229" fmla="*/ 6752138 w 7656171"/>
                  <a:gd name="connsiteY229" fmla="*/ 4087258 h 6376148"/>
                  <a:gd name="connsiteX230" fmla="*/ 6785188 w 7656171"/>
                  <a:gd name="connsiteY230" fmla="*/ 4340645 h 6376148"/>
                  <a:gd name="connsiteX231" fmla="*/ 6796205 w 7656171"/>
                  <a:gd name="connsiteY231" fmla="*/ 4461831 h 6376148"/>
                  <a:gd name="connsiteX232" fmla="*/ 6818239 w 7656171"/>
                  <a:gd name="connsiteY232" fmla="*/ 4560983 h 6376148"/>
                  <a:gd name="connsiteX233" fmla="*/ 6829256 w 7656171"/>
                  <a:gd name="connsiteY233" fmla="*/ 4627084 h 6376148"/>
                  <a:gd name="connsiteX234" fmla="*/ 6862306 w 7656171"/>
                  <a:gd name="connsiteY234" fmla="*/ 4638101 h 6376148"/>
                  <a:gd name="connsiteX235" fmla="*/ 6895357 w 7656171"/>
                  <a:gd name="connsiteY235" fmla="*/ 4660135 h 6376148"/>
                  <a:gd name="connsiteX236" fmla="*/ 6994509 w 7656171"/>
                  <a:gd name="connsiteY236" fmla="*/ 4704202 h 6376148"/>
                  <a:gd name="connsiteX237" fmla="*/ 7049593 w 7656171"/>
                  <a:gd name="connsiteY237" fmla="*/ 4803354 h 6376148"/>
                  <a:gd name="connsiteX238" fmla="*/ 7082644 w 7656171"/>
                  <a:gd name="connsiteY238" fmla="*/ 4825388 h 6376148"/>
                  <a:gd name="connsiteX239" fmla="*/ 7104677 w 7656171"/>
                  <a:gd name="connsiteY239" fmla="*/ 4858438 h 6376148"/>
                  <a:gd name="connsiteX240" fmla="*/ 7104677 w 7656171"/>
                  <a:gd name="connsiteY240" fmla="*/ 4935556 h 6376148"/>
                  <a:gd name="connsiteX241" fmla="*/ 6708070 w 7656171"/>
                  <a:gd name="connsiteY241" fmla="*/ 4946573 h 6376148"/>
                  <a:gd name="connsiteX242" fmla="*/ 6608918 w 7656171"/>
                  <a:gd name="connsiteY242" fmla="*/ 4979624 h 6376148"/>
                  <a:gd name="connsiteX243" fmla="*/ 6575868 w 7656171"/>
                  <a:gd name="connsiteY243" fmla="*/ 4990641 h 6376148"/>
                  <a:gd name="connsiteX244" fmla="*/ 6355530 w 7656171"/>
                  <a:gd name="connsiteY244" fmla="*/ 5001658 h 6376148"/>
                  <a:gd name="connsiteX245" fmla="*/ 5936889 w 7656171"/>
                  <a:gd name="connsiteY245" fmla="*/ 5023691 h 6376148"/>
                  <a:gd name="connsiteX246" fmla="*/ 5848755 w 7656171"/>
                  <a:gd name="connsiteY246" fmla="*/ 5034708 h 6376148"/>
                  <a:gd name="connsiteX247" fmla="*/ 5033506 w 7656171"/>
                  <a:gd name="connsiteY247" fmla="*/ 5067759 h 6376148"/>
                  <a:gd name="connsiteX248" fmla="*/ 5044523 w 7656171"/>
                  <a:gd name="connsiteY248" fmla="*/ 5100809 h 6376148"/>
                  <a:gd name="connsiteX249" fmla="*/ 4625882 w 7656171"/>
                  <a:gd name="connsiteY249" fmla="*/ 5310130 h 6376148"/>
                  <a:gd name="connsiteX250" fmla="*/ 3986904 w 7656171"/>
                  <a:gd name="connsiteY250" fmla="*/ 5299113 h 6376148"/>
                  <a:gd name="connsiteX251" fmla="*/ 3920803 w 7656171"/>
                  <a:gd name="connsiteY251" fmla="*/ 5277079 h 6376148"/>
                  <a:gd name="connsiteX252" fmla="*/ 3876735 w 7656171"/>
                  <a:gd name="connsiteY252" fmla="*/ 5266062 h 6376148"/>
                  <a:gd name="connsiteX253" fmla="*/ 3733516 w 7656171"/>
                  <a:gd name="connsiteY253" fmla="*/ 5255045 h 6376148"/>
                  <a:gd name="connsiteX254" fmla="*/ 3582868 w 7656171"/>
                  <a:gd name="connsiteY254" fmla="*/ 5244029 h 6376148"/>
                  <a:gd name="connsiteX255" fmla="*/ 2730981 w 7656171"/>
                  <a:gd name="connsiteY255" fmla="*/ 5221995 h 6376148"/>
                  <a:gd name="connsiteX256" fmla="*/ 2697930 w 7656171"/>
                  <a:gd name="connsiteY256" fmla="*/ 5199961 h 6376148"/>
                  <a:gd name="connsiteX257" fmla="*/ 2631829 w 7656171"/>
                  <a:gd name="connsiteY257" fmla="*/ 5166911 h 6376148"/>
                  <a:gd name="connsiteX258" fmla="*/ 2598779 w 7656171"/>
                  <a:gd name="connsiteY258" fmla="*/ 5133860 h 6376148"/>
                  <a:gd name="connsiteX259" fmla="*/ 2565728 w 7656171"/>
                  <a:gd name="connsiteY259" fmla="*/ 5122843 h 6376148"/>
                  <a:gd name="connsiteX260" fmla="*/ 2499627 w 7656171"/>
                  <a:gd name="connsiteY260" fmla="*/ 5210611 h 6376148"/>
                  <a:gd name="connsiteX261" fmla="*/ 2246239 w 7656171"/>
                  <a:gd name="connsiteY261" fmla="*/ 5089792 h 6376148"/>
                  <a:gd name="connsiteX262" fmla="*/ 2202171 w 7656171"/>
                  <a:gd name="connsiteY262" fmla="*/ 5100809 h 6376148"/>
                  <a:gd name="connsiteX263" fmla="*/ 1981834 w 7656171"/>
                  <a:gd name="connsiteY263" fmla="*/ 5111826 h 6376148"/>
                  <a:gd name="connsiteX264" fmla="*/ 1023367 w 7656171"/>
                  <a:gd name="connsiteY264" fmla="*/ 5100809 h 6376148"/>
                  <a:gd name="connsiteX265" fmla="*/ 1001333 w 7656171"/>
                  <a:gd name="connsiteY265" fmla="*/ 5034708 h 6376148"/>
                  <a:gd name="connsiteX266" fmla="*/ 990316 w 7656171"/>
                  <a:gd name="connsiteY266" fmla="*/ 5001658 h 6376148"/>
                  <a:gd name="connsiteX267" fmla="*/ 979299 w 7656171"/>
                  <a:gd name="connsiteY267" fmla="*/ 4968607 h 6376148"/>
                  <a:gd name="connsiteX268" fmla="*/ 968282 w 7656171"/>
                  <a:gd name="connsiteY268" fmla="*/ 2699132 h 6376148"/>
                  <a:gd name="connsiteX269" fmla="*/ 913198 w 7656171"/>
                  <a:gd name="connsiteY269" fmla="*/ 2599980 h 6376148"/>
                  <a:gd name="connsiteX270" fmla="*/ 891164 w 7656171"/>
                  <a:gd name="connsiteY270" fmla="*/ 2566930 h 6376148"/>
                  <a:gd name="connsiteX271" fmla="*/ 880147 w 7656171"/>
                  <a:gd name="connsiteY271" fmla="*/ 2390660 h 6376148"/>
                  <a:gd name="connsiteX272" fmla="*/ 858114 w 7656171"/>
                  <a:gd name="connsiteY272" fmla="*/ 2357609 h 6376148"/>
                  <a:gd name="connsiteX273" fmla="*/ 880147 w 7656171"/>
                  <a:gd name="connsiteY273" fmla="*/ 2192356 h 6376148"/>
                  <a:gd name="connsiteX274" fmla="*/ 924215 w 7656171"/>
                  <a:gd name="connsiteY274" fmla="*/ 2126255 h 6376148"/>
                  <a:gd name="connsiteX275" fmla="*/ 935232 w 7656171"/>
                  <a:gd name="connsiteY275" fmla="*/ 2093205 h 6376148"/>
                  <a:gd name="connsiteX276" fmla="*/ 957265 w 7656171"/>
                  <a:gd name="connsiteY276" fmla="*/ 2060154 h 6376148"/>
                  <a:gd name="connsiteX277" fmla="*/ 979299 w 7656171"/>
                  <a:gd name="connsiteY277" fmla="*/ 1994053 h 6376148"/>
                  <a:gd name="connsiteX278" fmla="*/ 968282 w 7656171"/>
                  <a:gd name="connsiteY278" fmla="*/ 1938968 h 6376148"/>
                  <a:gd name="connsiteX279" fmla="*/ 935232 w 7656171"/>
                  <a:gd name="connsiteY279" fmla="*/ 1949985 h 6376148"/>
                  <a:gd name="connsiteX280" fmla="*/ 869130 w 7656171"/>
                  <a:gd name="connsiteY280" fmla="*/ 1983036 h 6376148"/>
                  <a:gd name="connsiteX281" fmla="*/ 758962 w 7656171"/>
                  <a:gd name="connsiteY281" fmla="*/ 1994053 h 6376148"/>
                  <a:gd name="connsiteX282" fmla="*/ 703877 w 7656171"/>
                  <a:gd name="connsiteY282" fmla="*/ 2005070 h 6376148"/>
                  <a:gd name="connsiteX283" fmla="*/ 659810 w 7656171"/>
                  <a:gd name="connsiteY283" fmla="*/ 2104221 h 6376148"/>
                  <a:gd name="connsiteX284" fmla="*/ 648793 w 7656171"/>
                  <a:gd name="connsiteY284" fmla="*/ 2137272 h 6376148"/>
                  <a:gd name="connsiteX285" fmla="*/ 615742 w 7656171"/>
                  <a:gd name="connsiteY285" fmla="*/ 2148289 h 6376148"/>
                  <a:gd name="connsiteX286" fmla="*/ 582692 w 7656171"/>
                  <a:gd name="connsiteY286" fmla="*/ 2170323 h 6376148"/>
                  <a:gd name="connsiteX287" fmla="*/ 560658 w 7656171"/>
                  <a:gd name="connsiteY287" fmla="*/ 2104221 h 6376148"/>
                  <a:gd name="connsiteX288" fmla="*/ 571675 w 7656171"/>
                  <a:gd name="connsiteY288" fmla="*/ 2027103 h 6376148"/>
                  <a:gd name="connsiteX289" fmla="*/ 582692 w 7656171"/>
                  <a:gd name="connsiteY289" fmla="*/ 1994053 h 6376148"/>
                  <a:gd name="connsiteX290" fmla="*/ 604726 w 7656171"/>
                  <a:gd name="connsiteY290" fmla="*/ 1961002 h 6376148"/>
                  <a:gd name="connsiteX291" fmla="*/ 560658 w 7656171"/>
                  <a:gd name="connsiteY291" fmla="*/ 1994053 h 6376148"/>
                  <a:gd name="connsiteX292" fmla="*/ 494557 w 7656171"/>
                  <a:gd name="connsiteY292" fmla="*/ 2016086 h 6376148"/>
                  <a:gd name="connsiteX293" fmla="*/ 450489 w 7656171"/>
                  <a:gd name="connsiteY293" fmla="*/ 1718631 h 6376148"/>
                  <a:gd name="connsiteX294" fmla="*/ 406422 w 7656171"/>
                  <a:gd name="connsiteY294" fmla="*/ 1729648 h 6376148"/>
                  <a:gd name="connsiteX295" fmla="*/ 373371 w 7656171"/>
                  <a:gd name="connsiteY295" fmla="*/ 2732183 h 6376148"/>
                  <a:gd name="connsiteX296" fmla="*/ 340321 w 7656171"/>
                  <a:gd name="connsiteY296" fmla="*/ 2842351 h 6376148"/>
                  <a:gd name="connsiteX297" fmla="*/ 307270 w 7656171"/>
                  <a:gd name="connsiteY297" fmla="*/ 2941503 h 6376148"/>
                  <a:gd name="connsiteX298" fmla="*/ 296253 w 7656171"/>
                  <a:gd name="connsiteY298" fmla="*/ 2974554 h 6376148"/>
                  <a:gd name="connsiteX299" fmla="*/ 285236 w 7656171"/>
                  <a:gd name="connsiteY299" fmla="*/ 3018621 h 6376148"/>
                  <a:gd name="connsiteX300" fmla="*/ 307270 w 7656171"/>
                  <a:gd name="connsiteY300" fmla="*/ 3602515 h 6376148"/>
                  <a:gd name="connsiteX301" fmla="*/ 318287 w 7656171"/>
                  <a:gd name="connsiteY301" fmla="*/ 3778785 h 6376148"/>
                  <a:gd name="connsiteX302" fmla="*/ 340321 w 7656171"/>
                  <a:gd name="connsiteY302" fmla="*/ 3855903 h 6376148"/>
                  <a:gd name="connsiteX303" fmla="*/ 351338 w 7656171"/>
                  <a:gd name="connsiteY303" fmla="*/ 6026226 h 6376148"/>
                  <a:gd name="connsiteX304" fmla="*/ 1552176 w 7656171"/>
                  <a:gd name="connsiteY304" fmla="*/ 6037243 h 6376148"/>
                  <a:gd name="connsiteX305" fmla="*/ 3050470 w 7656171"/>
                  <a:gd name="connsiteY305" fmla="*/ 6048260 h 6376148"/>
                  <a:gd name="connsiteX306" fmla="*/ 4273342 w 7656171"/>
                  <a:gd name="connsiteY306" fmla="*/ 6070294 h 6376148"/>
                  <a:gd name="connsiteX307" fmla="*/ 4703000 w 7656171"/>
                  <a:gd name="connsiteY307" fmla="*/ 6081311 h 6376148"/>
                  <a:gd name="connsiteX308" fmla="*/ 4780118 w 7656171"/>
                  <a:gd name="connsiteY308" fmla="*/ 6092327 h 6376148"/>
                  <a:gd name="connsiteX309" fmla="*/ 4846220 w 7656171"/>
                  <a:gd name="connsiteY309" fmla="*/ 6103344 h 6376148"/>
                  <a:gd name="connsiteX310" fmla="*/ 6741121 w 7656171"/>
                  <a:gd name="connsiteY310" fmla="*/ 6092327 h 6376148"/>
                  <a:gd name="connsiteX311" fmla="*/ 6796205 w 7656171"/>
                  <a:gd name="connsiteY311" fmla="*/ 6081311 h 6376148"/>
                  <a:gd name="connsiteX312" fmla="*/ 6862306 w 7656171"/>
                  <a:gd name="connsiteY312" fmla="*/ 6059277 h 6376148"/>
                  <a:gd name="connsiteX313" fmla="*/ 6895357 w 7656171"/>
                  <a:gd name="connsiteY313" fmla="*/ 6048260 h 6376148"/>
                  <a:gd name="connsiteX314" fmla="*/ 6928408 w 7656171"/>
                  <a:gd name="connsiteY314" fmla="*/ 6037243 h 6376148"/>
                  <a:gd name="connsiteX315" fmla="*/ 6972475 w 7656171"/>
                  <a:gd name="connsiteY315" fmla="*/ 6026226 h 6376148"/>
                  <a:gd name="connsiteX316" fmla="*/ 7038576 w 7656171"/>
                  <a:gd name="connsiteY316" fmla="*/ 6004192 h 6376148"/>
                  <a:gd name="connsiteX317" fmla="*/ 7082644 w 7656171"/>
                  <a:gd name="connsiteY317" fmla="*/ 5993176 h 6376148"/>
                  <a:gd name="connsiteX318" fmla="*/ 7137728 w 7656171"/>
                  <a:gd name="connsiteY318" fmla="*/ 5982159 h 6376148"/>
                  <a:gd name="connsiteX319" fmla="*/ 7170779 w 7656171"/>
                  <a:gd name="connsiteY319" fmla="*/ 5971142 h 6376148"/>
                  <a:gd name="connsiteX320" fmla="*/ 7236880 w 7656171"/>
                  <a:gd name="connsiteY320" fmla="*/ 5960125 h 6376148"/>
                  <a:gd name="connsiteX321" fmla="*/ 7313998 w 7656171"/>
                  <a:gd name="connsiteY321" fmla="*/ 5938091 h 6376148"/>
                  <a:gd name="connsiteX322" fmla="*/ 7325015 w 7656171"/>
                  <a:gd name="connsiteY322" fmla="*/ 5894024 h 6376148"/>
                  <a:gd name="connsiteX0" fmla="*/ 7325015 w 7656171"/>
                  <a:gd name="connsiteY0" fmla="*/ 5894024 h 6376148"/>
                  <a:gd name="connsiteX1" fmla="*/ 7488534 w 7656171"/>
                  <a:gd name="connsiteY1" fmla="*/ 4451525 h 6376148"/>
                  <a:gd name="connsiteX2" fmla="*/ 7336032 w 7656171"/>
                  <a:gd name="connsiteY2" fmla="*/ 4164376 h 6376148"/>
                  <a:gd name="connsiteX3" fmla="*/ 7313998 w 7656171"/>
                  <a:gd name="connsiteY3" fmla="*/ 5917251 h 6376148"/>
                  <a:gd name="connsiteX4" fmla="*/ 7488534 w 7656171"/>
                  <a:gd name="connsiteY4" fmla="*/ 4165086 h 6376148"/>
                  <a:gd name="connsiteX5" fmla="*/ 7455483 w 7656171"/>
                  <a:gd name="connsiteY5" fmla="*/ 4110002 h 6376148"/>
                  <a:gd name="connsiteX6" fmla="*/ 7550314 w 7656171"/>
                  <a:gd name="connsiteY6" fmla="*/ 3360144 h 6376148"/>
                  <a:gd name="connsiteX7" fmla="*/ 7517263 w 7656171"/>
                  <a:gd name="connsiteY7" fmla="*/ 3294043 h 6376148"/>
                  <a:gd name="connsiteX8" fmla="*/ 7433452 w 7656171"/>
                  <a:gd name="connsiteY8" fmla="*/ 3272720 h 6376148"/>
                  <a:gd name="connsiteX9" fmla="*/ 7325015 w 7656171"/>
                  <a:gd name="connsiteY9" fmla="*/ 2445744 h 6376148"/>
                  <a:gd name="connsiteX10" fmla="*/ 7455484 w 7656171"/>
                  <a:gd name="connsiteY10" fmla="*/ 2402388 h 6376148"/>
                  <a:gd name="connsiteX11" fmla="*/ 7313998 w 7656171"/>
                  <a:gd name="connsiteY11" fmla="*/ 165253 h 6376148"/>
                  <a:gd name="connsiteX12" fmla="*/ 7126711 w 7656171"/>
                  <a:gd name="connsiteY12" fmla="*/ 154236 h 6376148"/>
                  <a:gd name="connsiteX13" fmla="*/ 7060610 w 7656171"/>
                  <a:gd name="connsiteY13" fmla="*/ 132202 h 6376148"/>
                  <a:gd name="connsiteX14" fmla="*/ 6950441 w 7656171"/>
                  <a:gd name="connsiteY14" fmla="*/ 110168 h 6376148"/>
                  <a:gd name="connsiteX15" fmla="*/ 6906374 w 7656171"/>
                  <a:gd name="connsiteY15" fmla="*/ 99151 h 6376148"/>
                  <a:gd name="connsiteX16" fmla="*/ 4647916 w 7656171"/>
                  <a:gd name="connsiteY16" fmla="*/ 88135 h 6376148"/>
                  <a:gd name="connsiteX17" fmla="*/ 4614865 w 7656171"/>
                  <a:gd name="connsiteY17" fmla="*/ 77118 h 6376148"/>
                  <a:gd name="connsiteX18" fmla="*/ 4526730 w 7656171"/>
                  <a:gd name="connsiteY18" fmla="*/ 55084 h 6376148"/>
                  <a:gd name="connsiteX19" fmla="*/ 4493680 w 7656171"/>
                  <a:gd name="connsiteY19" fmla="*/ 44067 h 6376148"/>
                  <a:gd name="connsiteX20" fmla="*/ 4427579 w 7656171"/>
                  <a:gd name="connsiteY20" fmla="*/ 33050 h 6376148"/>
                  <a:gd name="connsiteX21" fmla="*/ 4350461 w 7656171"/>
                  <a:gd name="connsiteY21" fmla="*/ 11017 h 6376148"/>
                  <a:gd name="connsiteX22" fmla="*/ 4295376 w 7656171"/>
                  <a:gd name="connsiteY22" fmla="*/ 0 h 6376148"/>
                  <a:gd name="connsiteX23" fmla="*/ 913198 w 7656171"/>
                  <a:gd name="connsiteY23" fmla="*/ 11017 h 6376148"/>
                  <a:gd name="connsiteX24" fmla="*/ 836080 w 7656171"/>
                  <a:gd name="connsiteY24" fmla="*/ 33050 h 6376148"/>
                  <a:gd name="connsiteX25" fmla="*/ 769979 w 7656171"/>
                  <a:gd name="connsiteY25" fmla="*/ 44067 h 6376148"/>
                  <a:gd name="connsiteX26" fmla="*/ 571675 w 7656171"/>
                  <a:gd name="connsiteY26" fmla="*/ 55084 h 6376148"/>
                  <a:gd name="connsiteX27" fmla="*/ 494557 w 7656171"/>
                  <a:gd name="connsiteY27" fmla="*/ 77118 h 6376148"/>
                  <a:gd name="connsiteX28" fmla="*/ 461506 w 7656171"/>
                  <a:gd name="connsiteY28" fmla="*/ 88135 h 6376148"/>
                  <a:gd name="connsiteX29" fmla="*/ 428456 w 7656171"/>
                  <a:gd name="connsiteY29" fmla="*/ 121185 h 6376148"/>
                  <a:gd name="connsiteX30" fmla="*/ 395405 w 7656171"/>
                  <a:gd name="connsiteY30" fmla="*/ 132202 h 6376148"/>
                  <a:gd name="connsiteX31" fmla="*/ 384388 w 7656171"/>
                  <a:gd name="connsiteY31" fmla="*/ 187286 h 6376148"/>
                  <a:gd name="connsiteX32" fmla="*/ 362355 w 7656171"/>
                  <a:gd name="connsiteY32" fmla="*/ 253388 h 6376148"/>
                  <a:gd name="connsiteX33" fmla="*/ 329304 w 7656171"/>
                  <a:gd name="connsiteY33" fmla="*/ 352539 h 6376148"/>
                  <a:gd name="connsiteX34" fmla="*/ 318287 w 7656171"/>
                  <a:gd name="connsiteY34" fmla="*/ 385590 h 6376148"/>
                  <a:gd name="connsiteX35" fmla="*/ 307270 w 7656171"/>
                  <a:gd name="connsiteY35" fmla="*/ 418641 h 6376148"/>
                  <a:gd name="connsiteX36" fmla="*/ 296253 w 7656171"/>
                  <a:gd name="connsiteY36" fmla="*/ 462708 h 6376148"/>
                  <a:gd name="connsiteX37" fmla="*/ 307270 w 7656171"/>
                  <a:gd name="connsiteY37" fmla="*/ 1498294 h 6376148"/>
                  <a:gd name="connsiteX38" fmla="*/ 318287 w 7656171"/>
                  <a:gd name="connsiteY38" fmla="*/ 1542361 h 6376148"/>
                  <a:gd name="connsiteX39" fmla="*/ 373371 w 7656171"/>
                  <a:gd name="connsiteY39" fmla="*/ 1630496 h 6376148"/>
                  <a:gd name="connsiteX40" fmla="*/ 461506 w 7656171"/>
                  <a:gd name="connsiteY40" fmla="*/ 1553378 h 6376148"/>
                  <a:gd name="connsiteX41" fmla="*/ 505574 w 7656171"/>
                  <a:gd name="connsiteY41" fmla="*/ 1454226 h 6376148"/>
                  <a:gd name="connsiteX42" fmla="*/ 571675 w 7656171"/>
                  <a:gd name="connsiteY42" fmla="*/ 1432192 h 6376148"/>
                  <a:gd name="connsiteX43" fmla="*/ 869130 w 7656171"/>
                  <a:gd name="connsiteY43" fmla="*/ 1421176 h 6376148"/>
                  <a:gd name="connsiteX44" fmla="*/ 880147 w 7656171"/>
                  <a:gd name="connsiteY44" fmla="*/ 1299990 h 6376148"/>
                  <a:gd name="connsiteX45" fmla="*/ 913198 w 7656171"/>
                  <a:gd name="connsiteY45" fmla="*/ 1277956 h 6376148"/>
                  <a:gd name="connsiteX46" fmla="*/ 979299 w 7656171"/>
                  <a:gd name="connsiteY46" fmla="*/ 1322024 h 6376148"/>
                  <a:gd name="connsiteX47" fmla="*/ 1056417 w 7656171"/>
                  <a:gd name="connsiteY47" fmla="*/ 1377108 h 6376148"/>
                  <a:gd name="connsiteX48" fmla="*/ 1122518 w 7656171"/>
                  <a:gd name="connsiteY48" fmla="*/ 1399142 h 6376148"/>
                  <a:gd name="connsiteX49" fmla="*/ 1155569 w 7656171"/>
                  <a:gd name="connsiteY49" fmla="*/ 1410159 h 6376148"/>
                  <a:gd name="connsiteX50" fmla="*/ 1177603 w 7656171"/>
                  <a:gd name="connsiteY50" fmla="*/ 1443209 h 6376148"/>
                  <a:gd name="connsiteX51" fmla="*/ 1188620 w 7656171"/>
                  <a:gd name="connsiteY51" fmla="*/ 1498294 h 6376148"/>
                  <a:gd name="connsiteX52" fmla="*/ 1254721 w 7656171"/>
                  <a:gd name="connsiteY52" fmla="*/ 1520327 h 6376148"/>
                  <a:gd name="connsiteX53" fmla="*/ 1309805 w 7656171"/>
                  <a:gd name="connsiteY53" fmla="*/ 1509311 h 6376148"/>
                  <a:gd name="connsiteX54" fmla="*/ 1342856 w 7656171"/>
                  <a:gd name="connsiteY54" fmla="*/ 1498294 h 6376148"/>
                  <a:gd name="connsiteX55" fmla="*/ 1386923 w 7656171"/>
                  <a:gd name="connsiteY55" fmla="*/ 1487277 h 6376148"/>
                  <a:gd name="connsiteX56" fmla="*/ 1442008 w 7656171"/>
                  <a:gd name="connsiteY56" fmla="*/ 1476260 h 6376148"/>
                  <a:gd name="connsiteX57" fmla="*/ 1541159 w 7656171"/>
                  <a:gd name="connsiteY57" fmla="*/ 1443209 h 6376148"/>
                  <a:gd name="connsiteX58" fmla="*/ 1574210 w 7656171"/>
                  <a:gd name="connsiteY58" fmla="*/ 1432192 h 6376148"/>
                  <a:gd name="connsiteX59" fmla="*/ 1596244 w 7656171"/>
                  <a:gd name="connsiteY59" fmla="*/ 1399142 h 6376148"/>
                  <a:gd name="connsiteX60" fmla="*/ 1662345 w 7656171"/>
                  <a:gd name="connsiteY60" fmla="*/ 1377108 h 6376148"/>
                  <a:gd name="connsiteX61" fmla="*/ 1695395 w 7656171"/>
                  <a:gd name="connsiteY61" fmla="*/ 1355074 h 6376148"/>
                  <a:gd name="connsiteX62" fmla="*/ 2279289 w 7656171"/>
                  <a:gd name="connsiteY62" fmla="*/ 1322024 h 6376148"/>
                  <a:gd name="connsiteX63" fmla="*/ 2290306 w 7656171"/>
                  <a:gd name="connsiteY63" fmla="*/ 870332 h 6376148"/>
                  <a:gd name="connsiteX64" fmla="*/ 2323357 w 7656171"/>
                  <a:gd name="connsiteY64" fmla="*/ 793214 h 6376148"/>
                  <a:gd name="connsiteX65" fmla="*/ 2356408 w 7656171"/>
                  <a:gd name="connsiteY65" fmla="*/ 782197 h 6376148"/>
                  <a:gd name="connsiteX66" fmla="*/ 2367424 w 7656171"/>
                  <a:gd name="connsiteY66" fmla="*/ 815248 h 6376148"/>
                  <a:gd name="connsiteX67" fmla="*/ 2411492 w 7656171"/>
                  <a:gd name="connsiteY67" fmla="*/ 881349 h 6376148"/>
                  <a:gd name="connsiteX68" fmla="*/ 2477593 w 7656171"/>
                  <a:gd name="connsiteY68" fmla="*/ 837282 h 6376148"/>
                  <a:gd name="connsiteX69" fmla="*/ 2587762 w 7656171"/>
                  <a:gd name="connsiteY69" fmla="*/ 749147 h 6376148"/>
                  <a:gd name="connsiteX70" fmla="*/ 2653863 w 7656171"/>
                  <a:gd name="connsiteY70" fmla="*/ 694062 h 6376148"/>
                  <a:gd name="connsiteX71" fmla="*/ 2697930 w 7656171"/>
                  <a:gd name="connsiteY71" fmla="*/ 683045 h 6376148"/>
                  <a:gd name="connsiteX72" fmla="*/ 2753015 w 7656171"/>
                  <a:gd name="connsiteY72" fmla="*/ 694062 h 6376148"/>
                  <a:gd name="connsiteX73" fmla="*/ 2730981 w 7656171"/>
                  <a:gd name="connsiteY73" fmla="*/ 815248 h 6376148"/>
                  <a:gd name="connsiteX74" fmla="*/ 2775048 w 7656171"/>
                  <a:gd name="connsiteY74" fmla="*/ 837282 h 6376148"/>
                  <a:gd name="connsiteX75" fmla="*/ 2808099 w 7656171"/>
                  <a:gd name="connsiteY75" fmla="*/ 859315 h 6376148"/>
                  <a:gd name="connsiteX76" fmla="*/ 2841150 w 7656171"/>
                  <a:gd name="connsiteY76" fmla="*/ 870332 h 6376148"/>
                  <a:gd name="connsiteX77" fmla="*/ 2874200 w 7656171"/>
                  <a:gd name="connsiteY77" fmla="*/ 892366 h 6376148"/>
                  <a:gd name="connsiteX78" fmla="*/ 2907251 w 7656171"/>
                  <a:gd name="connsiteY78" fmla="*/ 903383 h 6376148"/>
                  <a:gd name="connsiteX79" fmla="*/ 2929285 w 7656171"/>
                  <a:gd name="connsiteY79" fmla="*/ 936433 h 6376148"/>
                  <a:gd name="connsiteX80" fmla="*/ 2918268 w 7656171"/>
                  <a:gd name="connsiteY80" fmla="*/ 969484 h 6376148"/>
                  <a:gd name="connsiteX81" fmla="*/ 2984369 w 7656171"/>
                  <a:gd name="connsiteY81" fmla="*/ 1013551 h 6376148"/>
                  <a:gd name="connsiteX82" fmla="*/ 3006403 w 7656171"/>
                  <a:gd name="connsiteY82" fmla="*/ 1046602 h 6376148"/>
                  <a:gd name="connsiteX83" fmla="*/ 3017420 w 7656171"/>
                  <a:gd name="connsiteY83" fmla="*/ 1090670 h 6376148"/>
                  <a:gd name="connsiteX84" fmla="*/ 3028436 w 7656171"/>
                  <a:gd name="connsiteY84" fmla="*/ 1123720 h 6376148"/>
                  <a:gd name="connsiteX85" fmla="*/ 3039453 w 7656171"/>
                  <a:gd name="connsiteY85" fmla="*/ 1167788 h 6376148"/>
                  <a:gd name="connsiteX86" fmla="*/ 3138605 w 7656171"/>
                  <a:gd name="connsiteY86" fmla="*/ 1178805 h 6376148"/>
                  <a:gd name="connsiteX87" fmla="*/ 3171656 w 7656171"/>
                  <a:gd name="connsiteY87" fmla="*/ 1189821 h 6376148"/>
                  <a:gd name="connsiteX88" fmla="*/ 3171656 w 7656171"/>
                  <a:gd name="connsiteY88" fmla="*/ 1266939 h 6376148"/>
                  <a:gd name="connsiteX89" fmla="*/ 3138605 w 7656171"/>
                  <a:gd name="connsiteY89" fmla="*/ 1277956 h 6376148"/>
                  <a:gd name="connsiteX90" fmla="*/ 2951318 w 7656171"/>
                  <a:gd name="connsiteY90" fmla="*/ 1288973 h 6376148"/>
                  <a:gd name="connsiteX91" fmla="*/ 2940302 w 7656171"/>
                  <a:gd name="connsiteY91" fmla="*/ 1322024 h 6376148"/>
                  <a:gd name="connsiteX92" fmla="*/ 2951318 w 7656171"/>
                  <a:gd name="connsiteY92" fmla="*/ 1355074 h 6376148"/>
                  <a:gd name="connsiteX93" fmla="*/ 3006403 w 7656171"/>
                  <a:gd name="connsiteY93" fmla="*/ 1432192 h 6376148"/>
                  <a:gd name="connsiteX94" fmla="*/ 3039453 w 7656171"/>
                  <a:gd name="connsiteY94" fmla="*/ 1454226 h 6376148"/>
                  <a:gd name="connsiteX95" fmla="*/ 3116571 w 7656171"/>
                  <a:gd name="connsiteY95" fmla="*/ 1520327 h 6376148"/>
                  <a:gd name="connsiteX96" fmla="*/ 3182673 w 7656171"/>
                  <a:gd name="connsiteY96" fmla="*/ 1564395 h 6376148"/>
                  <a:gd name="connsiteX97" fmla="*/ 3226740 w 7656171"/>
                  <a:gd name="connsiteY97" fmla="*/ 1586429 h 6376148"/>
                  <a:gd name="connsiteX98" fmla="*/ 3292841 w 7656171"/>
                  <a:gd name="connsiteY98" fmla="*/ 1608462 h 6376148"/>
                  <a:gd name="connsiteX99" fmla="*/ 3259791 w 7656171"/>
                  <a:gd name="connsiteY99" fmla="*/ 1630496 h 6376148"/>
                  <a:gd name="connsiteX100" fmla="*/ 3160639 w 7656171"/>
                  <a:gd name="connsiteY100" fmla="*/ 1608462 h 6376148"/>
                  <a:gd name="connsiteX101" fmla="*/ 3105555 w 7656171"/>
                  <a:gd name="connsiteY101" fmla="*/ 1597445 h 6376148"/>
                  <a:gd name="connsiteX102" fmla="*/ 3039453 w 7656171"/>
                  <a:gd name="connsiteY102" fmla="*/ 1575412 h 6376148"/>
                  <a:gd name="connsiteX103" fmla="*/ 2951318 w 7656171"/>
                  <a:gd name="connsiteY103" fmla="*/ 1553378 h 6376148"/>
                  <a:gd name="connsiteX104" fmla="*/ 2907251 w 7656171"/>
                  <a:gd name="connsiteY104" fmla="*/ 1542361 h 6376148"/>
                  <a:gd name="connsiteX105" fmla="*/ 2874200 w 7656171"/>
                  <a:gd name="connsiteY105" fmla="*/ 1531344 h 6376148"/>
                  <a:gd name="connsiteX106" fmla="*/ 2730981 w 7656171"/>
                  <a:gd name="connsiteY106" fmla="*/ 1542361 h 6376148"/>
                  <a:gd name="connsiteX107" fmla="*/ 2764032 w 7656171"/>
                  <a:gd name="connsiteY107" fmla="*/ 1564395 h 6376148"/>
                  <a:gd name="connsiteX108" fmla="*/ 2918268 w 7656171"/>
                  <a:gd name="connsiteY108" fmla="*/ 1575412 h 6376148"/>
                  <a:gd name="connsiteX109" fmla="*/ 3017420 w 7656171"/>
                  <a:gd name="connsiteY109" fmla="*/ 1641513 h 6376148"/>
                  <a:gd name="connsiteX110" fmla="*/ 3050470 w 7656171"/>
                  <a:gd name="connsiteY110" fmla="*/ 1663547 h 6376148"/>
                  <a:gd name="connsiteX111" fmla="*/ 3039453 w 7656171"/>
                  <a:gd name="connsiteY111" fmla="*/ 1949985 h 6376148"/>
                  <a:gd name="connsiteX112" fmla="*/ 3006403 w 7656171"/>
                  <a:gd name="connsiteY112" fmla="*/ 1961002 h 6376148"/>
                  <a:gd name="connsiteX113" fmla="*/ 2918268 w 7656171"/>
                  <a:gd name="connsiteY113" fmla="*/ 1983036 h 6376148"/>
                  <a:gd name="connsiteX114" fmla="*/ 2852167 w 7656171"/>
                  <a:gd name="connsiteY114" fmla="*/ 2005070 h 6376148"/>
                  <a:gd name="connsiteX115" fmla="*/ 2863183 w 7656171"/>
                  <a:gd name="connsiteY115" fmla="*/ 2115238 h 6376148"/>
                  <a:gd name="connsiteX116" fmla="*/ 2896234 w 7656171"/>
                  <a:gd name="connsiteY116" fmla="*/ 2148289 h 6376148"/>
                  <a:gd name="connsiteX117" fmla="*/ 2929285 w 7656171"/>
                  <a:gd name="connsiteY117" fmla="*/ 2170323 h 6376148"/>
                  <a:gd name="connsiteX118" fmla="*/ 2995386 w 7656171"/>
                  <a:gd name="connsiteY118" fmla="*/ 2214390 h 6376148"/>
                  <a:gd name="connsiteX119" fmla="*/ 3017420 w 7656171"/>
                  <a:gd name="connsiteY119" fmla="*/ 2247441 h 6376148"/>
                  <a:gd name="connsiteX120" fmla="*/ 3050470 w 7656171"/>
                  <a:gd name="connsiteY120" fmla="*/ 2269474 h 6376148"/>
                  <a:gd name="connsiteX121" fmla="*/ 3061487 w 7656171"/>
                  <a:gd name="connsiteY121" fmla="*/ 2302525 h 6376148"/>
                  <a:gd name="connsiteX122" fmla="*/ 3050470 w 7656171"/>
                  <a:gd name="connsiteY122" fmla="*/ 2500829 h 6376148"/>
                  <a:gd name="connsiteX123" fmla="*/ 3270808 w 7656171"/>
                  <a:gd name="connsiteY123" fmla="*/ 2522862 h 6376148"/>
                  <a:gd name="connsiteX124" fmla="*/ 4185208 w 7656171"/>
                  <a:gd name="connsiteY124" fmla="*/ 2511845 h 6376148"/>
                  <a:gd name="connsiteX125" fmla="*/ 4339068 w 7656171"/>
                  <a:gd name="connsiteY125" fmla="*/ 2291508 h 6376148"/>
                  <a:gd name="connsiteX126" fmla="*/ 4251309 w 7656171"/>
                  <a:gd name="connsiteY126" fmla="*/ 2247441 h 6376148"/>
                  <a:gd name="connsiteX127" fmla="*/ 4355733 w 7656171"/>
                  <a:gd name="connsiteY127" fmla="*/ 2214390 h 6376148"/>
                  <a:gd name="connsiteX128" fmla="*/ 4350461 w 7656171"/>
                  <a:gd name="connsiteY128" fmla="*/ 2192356 h 6376148"/>
                  <a:gd name="connsiteX129" fmla="*/ 4427579 w 7656171"/>
                  <a:gd name="connsiteY129" fmla="*/ 2137272 h 6376148"/>
                  <a:gd name="connsiteX130" fmla="*/ 4460629 w 7656171"/>
                  <a:gd name="connsiteY130" fmla="*/ 2126255 h 6376148"/>
                  <a:gd name="connsiteX131" fmla="*/ 4471646 w 7656171"/>
                  <a:gd name="connsiteY131" fmla="*/ 2093205 h 6376148"/>
                  <a:gd name="connsiteX132" fmla="*/ 4460629 w 7656171"/>
                  <a:gd name="connsiteY132" fmla="*/ 1806766 h 6376148"/>
                  <a:gd name="connsiteX133" fmla="*/ 4449612 w 7656171"/>
                  <a:gd name="connsiteY133" fmla="*/ 1773715 h 6376148"/>
                  <a:gd name="connsiteX134" fmla="*/ 4416562 w 7656171"/>
                  <a:gd name="connsiteY134" fmla="*/ 1751682 h 6376148"/>
                  <a:gd name="connsiteX135" fmla="*/ 4339444 w 7656171"/>
                  <a:gd name="connsiteY135" fmla="*/ 1696597 h 6376148"/>
                  <a:gd name="connsiteX136" fmla="*/ 4284359 w 7656171"/>
                  <a:gd name="connsiteY136" fmla="*/ 1597445 h 6376148"/>
                  <a:gd name="connsiteX137" fmla="*/ 4262326 w 7656171"/>
                  <a:gd name="connsiteY137" fmla="*/ 1564395 h 6376148"/>
                  <a:gd name="connsiteX138" fmla="*/ 4240292 w 7656171"/>
                  <a:gd name="connsiteY138" fmla="*/ 1498294 h 6376148"/>
                  <a:gd name="connsiteX139" fmla="*/ 4273342 w 7656171"/>
                  <a:gd name="connsiteY139" fmla="*/ 1366091 h 6376148"/>
                  <a:gd name="connsiteX140" fmla="*/ 4306393 w 7656171"/>
                  <a:gd name="connsiteY140" fmla="*/ 1299990 h 6376148"/>
                  <a:gd name="connsiteX141" fmla="*/ 4339444 w 7656171"/>
                  <a:gd name="connsiteY141" fmla="*/ 1288973 h 6376148"/>
                  <a:gd name="connsiteX142" fmla="*/ 4372494 w 7656171"/>
                  <a:gd name="connsiteY142" fmla="*/ 1266939 h 6376148"/>
                  <a:gd name="connsiteX143" fmla="*/ 4405545 w 7656171"/>
                  <a:gd name="connsiteY143" fmla="*/ 1200838 h 6376148"/>
                  <a:gd name="connsiteX144" fmla="*/ 4416562 w 7656171"/>
                  <a:gd name="connsiteY144" fmla="*/ 969484 h 6376148"/>
                  <a:gd name="connsiteX145" fmla="*/ 4427579 w 7656171"/>
                  <a:gd name="connsiteY145" fmla="*/ 936433 h 6376148"/>
                  <a:gd name="connsiteX146" fmla="*/ 4471646 w 7656171"/>
                  <a:gd name="connsiteY146" fmla="*/ 870332 h 6376148"/>
                  <a:gd name="connsiteX147" fmla="*/ 4493680 w 7656171"/>
                  <a:gd name="connsiteY147" fmla="*/ 837282 h 6376148"/>
                  <a:gd name="connsiteX148" fmla="*/ 4559781 w 7656171"/>
                  <a:gd name="connsiteY148" fmla="*/ 793214 h 6376148"/>
                  <a:gd name="connsiteX149" fmla="*/ 4581815 w 7656171"/>
                  <a:gd name="connsiteY149" fmla="*/ 760164 h 6376148"/>
                  <a:gd name="connsiteX150" fmla="*/ 4647916 w 7656171"/>
                  <a:gd name="connsiteY150" fmla="*/ 716096 h 6376148"/>
                  <a:gd name="connsiteX151" fmla="*/ 5000456 w 7656171"/>
                  <a:gd name="connsiteY151" fmla="*/ 694062 h 6376148"/>
                  <a:gd name="connsiteX152" fmla="*/ 5033506 w 7656171"/>
                  <a:gd name="connsiteY152" fmla="*/ 672029 h 6376148"/>
                  <a:gd name="connsiteX153" fmla="*/ 5055540 w 7656171"/>
                  <a:gd name="connsiteY153" fmla="*/ 605927 h 6376148"/>
                  <a:gd name="connsiteX154" fmla="*/ 5121641 w 7656171"/>
                  <a:gd name="connsiteY154" fmla="*/ 583894 h 6376148"/>
                  <a:gd name="connsiteX155" fmla="*/ 5154692 w 7656171"/>
                  <a:gd name="connsiteY155" fmla="*/ 572877 h 6376148"/>
                  <a:gd name="connsiteX156" fmla="*/ 5562316 w 7656171"/>
                  <a:gd name="connsiteY156" fmla="*/ 583894 h 6376148"/>
                  <a:gd name="connsiteX157" fmla="*/ 5595367 w 7656171"/>
                  <a:gd name="connsiteY157" fmla="*/ 594911 h 6376148"/>
                  <a:gd name="connsiteX158" fmla="*/ 5694518 w 7656171"/>
                  <a:gd name="connsiteY158" fmla="*/ 605927 h 6376148"/>
                  <a:gd name="connsiteX159" fmla="*/ 5760620 w 7656171"/>
                  <a:gd name="connsiteY159" fmla="*/ 627961 h 6376148"/>
                  <a:gd name="connsiteX160" fmla="*/ 5837738 w 7656171"/>
                  <a:gd name="connsiteY160" fmla="*/ 649995 h 6376148"/>
                  <a:gd name="connsiteX161" fmla="*/ 5903839 w 7656171"/>
                  <a:gd name="connsiteY161" fmla="*/ 683045 h 6376148"/>
                  <a:gd name="connsiteX162" fmla="*/ 5936889 w 7656171"/>
                  <a:gd name="connsiteY162" fmla="*/ 705079 h 6376148"/>
                  <a:gd name="connsiteX163" fmla="*/ 5969940 w 7656171"/>
                  <a:gd name="connsiteY163" fmla="*/ 738130 h 6376148"/>
                  <a:gd name="connsiteX164" fmla="*/ 6025024 w 7656171"/>
                  <a:gd name="connsiteY164" fmla="*/ 749147 h 6376148"/>
                  <a:gd name="connsiteX165" fmla="*/ 6036041 w 7656171"/>
                  <a:gd name="connsiteY165" fmla="*/ 804231 h 6376148"/>
                  <a:gd name="connsiteX166" fmla="*/ 6047058 w 7656171"/>
                  <a:gd name="connsiteY166" fmla="*/ 837282 h 6376148"/>
                  <a:gd name="connsiteX167" fmla="*/ 6080109 w 7656171"/>
                  <a:gd name="connsiteY167" fmla="*/ 815248 h 6376148"/>
                  <a:gd name="connsiteX168" fmla="*/ 6146210 w 7656171"/>
                  <a:gd name="connsiteY168" fmla="*/ 793214 h 6376148"/>
                  <a:gd name="connsiteX169" fmla="*/ 6190277 w 7656171"/>
                  <a:gd name="connsiteY169" fmla="*/ 892366 h 6376148"/>
                  <a:gd name="connsiteX170" fmla="*/ 6201294 w 7656171"/>
                  <a:gd name="connsiteY170" fmla="*/ 925417 h 6376148"/>
                  <a:gd name="connsiteX171" fmla="*/ 6289429 w 7656171"/>
                  <a:gd name="connsiteY171" fmla="*/ 958467 h 6376148"/>
                  <a:gd name="connsiteX172" fmla="*/ 6410615 w 7656171"/>
                  <a:gd name="connsiteY172" fmla="*/ 991518 h 6376148"/>
                  <a:gd name="connsiteX173" fmla="*/ 6443665 w 7656171"/>
                  <a:gd name="connsiteY173" fmla="*/ 1002535 h 6376148"/>
                  <a:gd name="connsiteX174" fmla="*/ 6465699 w 7656171"/>
                  <a:gd name="connsiteY174" fmla="*/ 1035585 h 6376148"/>
                  <a:gd name="connsiteX175" fmla="*/ 6498750 w 7656171"/>
                  <a:gd name="connsiteY175" fmla="*/ 1057619 h 6376148"/>
                  <a:gd name="connsiteX176" fmla="*/ 6553834 w 7656171"/>
                  <a:gd name="connsiteY176" fmla="*/ 1167788 h 6376148"/>
                  <a:gd name="connsiteX177" fmla="*/ 6520783 w 7656171"/>
                  <a:gd name="connsiteY177" fmla="*/ 1178805 h 6376148"/>
                  <a:gd name="connsiteX178" fmla="*/ 6399598 w 7656171"/>
                  <a:gd name="connsiteY178" fmla="*/ 1189821 h 6376148"/>
                  <a:gd name="connsiteX179" fmla="*/ 6432648 w 7656171"/>
                  <a:gd name="connsiteY179" fmla="*/ 1222872 h 6376148"/>
                  <a:gd name="connsiteX180" fmla="*/ 6476716 w 7656171"/>
                  <a:gd name="connsiteY180" fmla="*/ 1244906 h 6376148"/>
                  <a:gd name="connsiteX181" fmla="*/ 6520783 w 7656171"/>
                  <a:gd name="connsiteY181" fmla="*/ 1277956 h 6376148"/>
                  <a:gd name="connsiteX182" fmla="*/ 6542817 w 7656171"/>
                  <a:gd name="connsiteY182" fmla="*/ 1311007 h 6376148"/>
                  <a:gd name="connsiteX183" fmla="*/ 6608918 w 7656171"/>
                  <a:gd name="connsiteY183" fmla="*/ 1366091 h 6376148"/>
                  <a:gd name="connsiteX184" fmla="*/ 6619935 w 7656171"/>
                  <a:gd name="connsiteY184" fmla="*/ 1432192 h 6376148"/>
                  <a:gd name="connsiteX185" fmla="*/ 6630952 w 7656171"/>
                  <a:gd name="connsiteY185" fmla="*/ 1465243 h 6376148"/>
                  <a:gd name="connsiteX186" fmla="*/ 6664003 w 7656171"/>
                  <a:gd name="connsiteY186" fmla="*/ 1597445 h 6376148"/>
                  <a:gd name="connsiteX187" fmla="*/ 6697053 w 7656171"/>
                  <a:gd name="connsiteY187" fmla="*/ 1619479 h 6376148"/>
                  <a:gd name="connsiteX188" fmla="*/ 6741121 w 7656171"/>
                  <a:gd name="connsiteY188" fmla="*/ 1685580 h 6376148"/>
                  <a:gd name="connsiteX189" fmla="*/ 6763155 w 7656171"/>
                  <a:gd name="connsiteY189" fmla="*/ 1718631 h 6376148"/>
                  <a:gd name="connsiteX190" fmla="*/ 6763155 w 7656171"/>
                  <a:gd name="connsiteY190" fmla="*/ 1795749 h 6376148"/>
                  <a:gd name="connsiteX191" fmla="*/ 6752138 w 7656171"/>
                  <a:gd name="connsiteY191" fmla="*/ 1762698 h 6376148"/>
                  <a:gd name="connsiteX192" fmla="*/ 6719087 w 7656171"/>
                  <a:gd name="connsiteY192" fmla="*/ 1729648 h 6376148"/>
                  <a:gd name="connsiteX193" fmla="*/ 6708070 w 7656171"/>
                  <a:gd name="connsiteY193" fmla="*/ 1696597 h 6376148"/>
                  <a:gd name="connsiteX194" fmla="*/ 6664003 w 7656171"/>
                  <a:gd name="connsiteY194" fmla="*/ 1630496 h 6376148"/>
                  <a:gd name="connsiteX195" fmla="*/ 6652986 w 7656171"/>
                  <a:gd name="connsiteY195" fmla="*/ 1597445 h 6376148"/>
                  <a:gd name="connsiteX196" fmla="*/ 6664003 w 7656171"/>
                  <a:gd name="connsiteY196" fmla="*/ 1839817 h 6376148"/>
                  <a:gd name="connsiteX197" fmla="*/ 6675020 w 7656171"/>
                  <a:gd name="connsiteY197" fmla="*/ 1872867 h 6376148"/>
                  <a:gd name="connsiteX198" fmla="*/ 6697053 w 7656171"/>
                  <a:gd name="connsiteY198" fmla="*/ 1905918 h 6376148"/>
                  <a:gd name="connsiteX199" fmla="*/ 6719087 w 7656171"/>
                  <a:gd name="connsiteY199" fmla="*/ 2049137 h 6376148"/>
                  <a:gd name="connsiteX200" fmla="*/ 6741121 w 7656171"/>
                  <a:gd name="connsiteY200" fmla="*/ 2082188 h 6376148"/>
                  <a:gd name="connsiteX201" fmla="*/ 6719087 w 7656171"/>
                  <a:gd name="connsiteY201" fmla="*/ 2115238 h 6376148"/>
                  <a:gd name="connsiteX202" fmla="*/ 6675020 w 7656171"/>
                  <a:gd name="connsiteY202" fmla="*/ 2159306 h 6376148"/>
                  <a:gd name="connsiteX203" fmla="*/ 6697053 w 7656171"/>
                  <a:gd name="connsiteY203" fmla="*/ 2192356 h 6376148"/>
                  <a:gd name="connsiteX204" fmla="*/ 6730104 w 7656171"/>
                  <a:gd name="connsiteY204" fmla="*/ 2203373 h 6376148"/>
                  <a:gd name="connsiteX205" fmla="*/ 6763155 w 7656171"/>
                  <a:gd name="connsiteY205" fmla="*/ 2225407 h 6376148"/>
                  <a:gd name="connsiteX206" fmla="*/ 6818239 w 7656171"/>
                  <a:gd name="connsiteY206" fmla="*/ 2269474 h 6376148"/>
                  <a:gd name="connsiteX207" fmla="*/ 6840273 w 7656171"/>
                  <a:gd name="connsiteY207" fmla="*/ 2302525 h 6376148"/>
                  <a:gd name="connsiteX208" fmla="*/ 6917391 w 7656171"/>
                  <a:gd name="connsiteY208" fmla="*/ 2357609 h 6376148"/>
                  <a:gd name="connsiteX209" fmla="*/ 6939424 w 7656171"/>
                  <a:gd name="connsiteY209" fmla="*/ 2390660 h 6376148"/>
                  <a:gd name="connsiteX210" fmla="*/ 6961458 w 7656171"/>
                  <a:gd name="connsiteY210" fmla="*/ 2456761 h 6376148"/>
                  <a:gd name="connsiteX211" fmla="*/ 7005526 w 7656171"/>
                  <a:gd name="connsiteY211" fmla="*/ 2522862 h 6376148"/>
                  <a:gd name="connsiteX212" fmla="*/ 6950441 w 7656171"/>
                  <a:gd name="connsiteY212" fmla="*/ 2644048 h 6376148"/>
                  <a:gd name="connsiteX213" fmla="*/ 6917391 w 7656171"/>
                  <a:gd name="connsiteY213" fmla="*/ 2666082 h 6376148"/>
                  <a:gd name="connsiteX214" fmla="*/ 6851289 w 7656171"/>
                  <a:gd name="connsiteY214" fmla="*/ 2732183 h 6376148"/>
                  <a:gd name="connsiteX215" fmla="*/ 6785188 w 7656171"/>
                  <a:gd name="connsiteY215" fmla="*/ 2765233 h 6376148"/>
                  <a:gd name="connsiteX216" fmla="*/ 6741121 w 7656171"/>
                  <a:gd name="connsiteY216" fmla="*/ 2831335 h 6376148"/>
                  <a:gd name="connsiteX217" fmla="*/ 6697053 w 7656171"/>
                  <a:gd name="connsiteY217" fmla="*/ 2897436 h 6376148"/>
                  <a:gd name="connsiteX218" fmla="*/ 6664003 w 7656171"/>
                  <a:gd name="connsiteY218" fmla="*/ 2963537 h 6376148"/>
                  <a:gd name="connsiteX219" fmla="*/ 6641969 w 7656171"/>
                  <a:gd name="connsiteY219" fmla="*/ 2996588 h 6376148"/>
                  <a:gd name="connsiteX220" fmla="*/ 6675020 w 7656171"/>
                  <a:gd name="connsiteY220" fmla="*/ 3007605 h 6376148"/>
                  <a:gd name="connsiteX221" fmla="*/ 6630952 w 7656171"/>
                  <a:gd name="connsiteY221" fmla="*/ 3415229 h 6376148"/>
                  <a:gd name="connsiteX222" fmla="*/ 6664003 w 7656171"/>
                  <a:gd name="connsiteY222" fmla="*/ 3558448 h 6376148"/>
                  <a:gd name="connsiteX223" fmla="*/ 6664003 w 7656171"/>
                  <a:gd name="connsiteY223" fmla="*/ 3558448 h 6376148"/>
                  <a:gd name="connsiteX224" fmla="*/ 6675020 w 7656171"/>
                  <a:gd name="connsiteY224" fmla="*/ 3613532 h 6376148"/>
                  <a:gd name="connsiteX225" fmla="*/ 6686036 w 7656171"/>
                  <a:gd name="connsiteY225" fmla="*/ 3657600 h 6376148"/>
                  <a:gd name="connsiteX226" fmla="*/ 6697053 w 7656171"/>
                  <a:gd name="connsiteY226" fmla="*/ 3723701 h 6376148"/>
                  <a:gd name="connsiteX227" fmla="*/ 6719087 w 7656171"/>
                  <a:gd name="connsiteY227" fmla="*/ 3811836 h 6376148"/>
                  <a:gd name="connsiteX228" fmla="*/ 6730104 w 7656171"/>
                  <a:gd name="connsiteY228" fmla="*/ 3922005 h 6376148"/>
                  <a:gd name="connsiteX229" fmla="*/ 6752138 w 7656171"/>
                  <a:gd name="connsiteY229" fmla="*/ 4087258 h 6376148"/>
                  <a:gd name="connsiteX230" fmla="*/ 6785188 w 7656171"/>
                  <a:gd name="connsiteY230" fmla="*/ 4340645 h 6376148"/>
                  <a:gd name="connsiteX231" fmla="*/ 6796205 w 7656171"/>
                  <a:gd name="connsiteY231" fmla="*/ 4461831 h 6376148"/>
                  <a:gd name="connsiteX232" fmla="*/ 6818239 w 7656171"/>
                  <a:gd name="connsiteY232" fmla="*/ 4560983 h 6376148"/>
                  <a:gd name="connsiteX233" fmla="*/ 6829256 w 7656171"/>
                  <a:gd name="connsiteY233" fmla="*/ 4627084 h 6376148"/>
                  <a:gd name="connsiteX234" fmla="*/ 6862306 w 7656171"/>
                  <a:gd name="connsiteY234" fmla="*/ 4638101 h 6376148"/>
                  <a:gd name="connsiteX235" fmla="*/ 6895357 w 7656171"/>
                  <a:gd name="connsiteY235" fmla="*/ 4660135 h 6376148"/>
                  <a:gd name="connsiteX236" fmla="*/ 6994509 w 7656171"/>
                  <a:gd name="connsiteY236" fmla="*/ 4704202 h 6376148"/>
                  <a:gd name="connsiteX237" fmla="*/ 7049593 w 7656171"/>
                  <a:gd name="connsiteY237" fmla="*/ 4803354 h 6376148"/>
                  <a:gd name="connsiteX238" fmla="*/ 7082644 w 7656171"/>
                  <a:gd name="connsiteY238" fmla="*/ 4825388 h 6376148"/>
                  <a:gd name="connsiteX239" fmla="*/ 7104677 w 7656171"/>
                  <a:gd name="connsiteY239" fmla="*/ 4858438 h 6376148"/>
                  <a:gd name="connsiteX240" fmla="*/ 7104677 w 7656171"/>
                  <a:gd name="connsiteY240" fmla="*/ 4935556 h 6376148"/>
                  <a:gd name="connsiteX241" fmla="*/ 6708070 w 7656171"/>
                  <a:gd name="connsiteY241" fmla="*/ 4946573 h 6376148"/>
                  <a:gd name="connsiteX242" fmla="*/ 6608918 w 7656171"/>
                  <a:gd name="connsiteY242" fmla="*/ 4979624 h 6376148"/>
                  <a:gd name="connsiteX243" fmla="*/ 6575868 w 7656171"/>
                  <a:gd name="connsiteY243" fmla="*/ 4990641 h 6376148"/>
                  <a:gd name="connsiteX244" fmla="*/ 6355530 w 7656171"/>
                  <a:gd name="connsiteY244" fmla="*/ 5001658 h 6376148"/>
                  <a:gd name="connsiteX245" fmla="*/ 5936889 w 7656171"/>
                  <a:gd name="connsiteY245" fmla="*/ 5023691 h 6376148"/>
                  <a:gd name="connsiteX246" fmla="*/ 5848755 w 7656171"/>
                  <a:gd name="connsiteY246" fmla="*/ 5034708 h 6376148"/>
                  <a:gd name="connsiteX247" fmla="*/ 5033506 w 7656171"/>
                  <a:gd name="connsiteY247" fmla="*/ 5067759 h 6376148"/>
                  <a:gd name="connsiteX248" fmla="*/ 5044523 w 7656171"/>
                  <a:gd name="connsiteY248" fmla="*/ 5100809 h 6376148"/>
                  <a:gd name="connsiteX249" fmla="*/ 4625882 w 7656171"/>
                  <a:gd name="connsiteY249" fmla="*/ 5310130 h 6376148"/>
                  <a:gd name="connsiteX250" fmla="*/ 3986904 w 7656171"/>
                  <a:gd name="connsiteY250" fmla="*/ 5299113 h 6376148"/>
                  <a:gd name="connsiteX251" fmla="*/ 3920803 w 7656171"/>
                  <a:gd name="connsiteY251" fmla="*/ 5277079 h 6376148"/>
                  <a:gd name="connsiteX252" fmla="*/ 3876735 w 7656171"/>
                  <a:gd name="connsiteY252" fmla="*/ 5266062 h 6376148"/>
                  <a:gd name="connsiteX253" fmla="*/ 3733516 w 7656171"/>
                  <a:gd name="connsiteY253" fmla="*/ 5255045 h 6376148"/>
                  <a:gd name="connsiteX254" fmla="*/ 3582868 w 7656171"/>
                  <a:gd name="connsiteY254" fmla="*/ 5244029 h 6376148"/>
                  <a:gd name="connsiteX255" fmla="*/ 2730981 w 7656171"/>
                  <a:gd name="connsiteY255" fmla="*/ 5221995 h 6376148"/>
                  <a:gd name="connsiteX256" fmla="*/ 2697930 w 7656171"/>
                  <a:gd name="connsiteY256" fmla="*/ 5199961 h 6376148"/>
                  <a:gd name="connsiteX257" fmla="*/ 2631829 w 7656171"/>
                  <a:gd name="connsiteY257" fmla="*/ 5166911 h 6376148"/>
                  <a:gd name="connsiteX258" fmla="*/ 2598779 w 7656171"/>
                  <a:gd name="connsiteY258" fmla="*/ 5133860 h 6376148"/>
                  <a:gd name="connsiteX259" fmla="*/ 2565728 w 7656171"/>
                  <a:gd name="connsiteY259" fmla="*/ 5122843 h 6376148"/>
                  <a:gd name="connsiteX260" fmla="*/ 2499627 w 7656171"/>
                  <a:gd name="connsiteY260" fmla="*/ 5210611 h 6376148"/>
                  <a:gd name="connsiteX261" fmla="*/ 2246239 w 7656171"/>
                  <a:gd name="connsiteY261" fmla="*/ 5089792 h 6376148"/>
                  <a:gd name="connsiteX262" fmla="*/ 2202171 w 7656171"/>
                  <a:gd name="connsiteY262" fmla="*/ 5100809 h 6376148"/>
                  <a:gd name="connsiteX263" fmla="*/ 1981834 w 7656171"/>
                  <a:gd name="connsiteY263" fmla="*/ 5111826 h 6376148"/>
                  <a:gd name="connsiteX264" fmla="*/ 1023367 w 7656171"/>
                  <a:gd name="connsiteY264" fmla="*/ 5100809 h 6376148"/>
                  <a:gd name="connsiteX265" fmla="*/ 1001333 w 7656171"/>
                  <a:gd name="connsiteY265" fmla="*/ 5034708 h 6376148"/>
                  <a:gd name="connsiteX266" fmla="*/ 990316 w 7656171"/>
                  <a:gd name="connsiteY266" fmla="*/ 5001658 h 6376148"/>
                  <a:gd name="connsiteX267" fmla="*/ 979299 w 7656171"/>
                  <a:gd name="connsiteY267" fmla="*/ 4968607 h 6376148"/>
                  <a:gd name="connsiteX268" fmla="*/ 968282 w 7656171"/>
                  <a:gd name="connsiteY268" fmla="*/ 2699132 h 6376148"/>
                  <a:gd name="connsiteX269" fmla="*/ 913198 w 7656171"/>
                  <a:gd name="connsiteY269" fmla="*/ 2599980 h 6376148"/>
                  <a:gd name="connsiteX270" fmla="*/ 891164 w 7656171"/>
                  <a:gd name="connsiteY270" fmla="*/ 2566930 h 6376148"/>
                  <a:gd name="connsiteX271" fmla="*/ 880147 w 7656171"/>
                  <a:gd name="connsiteY271" fmla="*/ 2390660 h 6376148"/>
                  <a:gd name="connsiteX272" fmla="*/ 858114 w 7656171"/>
                  <a:gd name="connsiteY272" fmla="*/ 2357609 h 6376148"/>
                  <a:gd name="connsiteX273" fmla="*/ 880147 w 7656171"/>
                  <a:gd name="connsiteY273" fmla="*/ 2192356 h 6376148"/>
                  <a:gd name="connsiteX274" fmla="*/ 924215 w 7656171"/>
                  <a:gd name="connsiteY274" fmla="*/ 2126255 h 6376148"/>
                  <a:gd name="connsiteX275" fmla="*/ 935232 w 7656171"/>
                  <a:gd name="connsiteY275" fmla="*/ 2093205 h 6376148"/>
                  <a:gd name="connsiteX276" fmla="*/ 957265 w 7656171"/>
                  <a:gd name="connsiteY276" fmla="*/ 2060154 h 6376148"/>
                  <a:gd name="connsiteX277" fmla="*/ 979299 w 7656171"/>
                  <a:gd name="connsiteY277" fmla="*/ 1994053 h 6376148"/>
                  <a:gd name="connsiteX278" fmla="*/ 968282 w 7656171"/>
                  <a:gd name="connsiteY278" fmla="*/ 1938968 h 6376148"/>
                  <a:gd name="connsiteX279" fmla="*/ 935232 w 7656171"/>
                  <a:gd name="connsiteY279" fmla="*/ 1949985 h 6376148"/>
                  <a:gd name="connsiteX280" fmla="*/ 869130 w 7656171"/>
                  <a:gd name="connsiteY280" fmla="*/ 1983036 h 6376148"/>
                  <a:gd name="connsiteX281" fmla="*/ 758962 w 7656171"/>
                  <a:gd name="connsiteY281" fmla="*/ 1994053 h 6376148"/>
                  <a:gd name="connsiteX282" fmla="*/ 703877 w 7656171"/>
                  <a:gd name="connsiteY282" fmla="*/ 2005070 h 6376148"/>
                  <a:gd name="connsiteX283" fmla="*/ 659810 w 7656171"/>
                  <a:gd name="connsiteY283" fmla="*/ 2104221 h 6376148"/>
                  <a:gd name="connsiteX284" fmla="*/ 648793 w 7656171"/>
                  <a:gd name="connsiteY284" fmla="*/ 2137272 h 6376148"/>
                  <a:gd name="connsiteX285" fmla="*/ 615742 w 7656171"/>
                  <a:gd name="connsiteY285" fmla="*/ 2148289 h 6376148"/>
                  <a:gd name="connsiteX286" fmla="*/ 582692 w 7656171"/>
                  <a:gd name="connsiteY286" fmla="*/ 2170323 h 6376148"/>
                  <a:gd name="connsiteX287" fmla="*/ 560658 w 7656171"/>
                  <a:gd name="connsiteY287" fmla="*/ 2104221 h 6376148"/>
                  <a:gd name="connsiteX288" fmla="*/ 571675 w 7656171"/>
                  <a:gd name="connsiteY288" fmla="*/ 2027103 h 6376148"/>
                  <a:gd name="connsiteX289" fmla="*/ 582692 w 7656171"/>
                  <a:gd name="connsiteY289" fmla="*/ 1994053 h 6376148"/>
                  <a:gd name="connsiteX290" fmla="*/ 604726 w 7656171"/>
                  <a:gd name="connsiteY290" fmla="*/ 1961002 h 6376148"/>
                  <a:gd name="connsiteX291" fmla="*/ 560658 w 7656171"/>
                  <a:gd name="connsiteY291" fmla="*/ 1994053 h 6376148"/>
                  <a:gd name="connsiteX292" fmla="*/ 494557 w 7656171"/>
                  <a:gd name="connsiteY292" fmla="*/ 2016086 h 6376148"/>
                  <a:gd name="connsiteX293" fmla="*/ 450489 w 7656171"/>
                  <a:gd name="connsiteY293" fmla="*/ 1718631 h 6376148"/>
                  <a:gd name="connsiteX294" fmla="*/ 406422 w 7656171"/>
                  <a:gd name="connsiteY294" fmla="*/ 1729648 h 6376148"/>
                  <a:gd name="connsiteX295" fmla="*/ 373371 w 7656171"/>
                  <a:gd name="connsiteY295" fmla="*/ 2732183 h 6376148"/>
                  <a:gd name="connsiteX296" fmla="*/ 340321 w 7656171"/>
                  <a:gd name="connsiteY296" fmla="*/ 2842351 h 6376148"/>
                  <a:gd name="connsiteX297" fmla="*/ 307270 w 7656171"/>
                  <a:gd name="connsiteY297" fmla="*/ 2941503 h 6376148"/>
                  <a:gd name="connsiteX298" fmla="*/ 296253 w 7656171"/>
                  <a:gd name="connsiteY298" fmla="*/ 2974554 h 6376148"/>
                  <a:gd name="connsiteX299" fmla="*/ 285236 w 7656171"/>
                  <a:gd name="connsiteY299" fmla="*/ 3018621 h 6376148"/>
                  <a:gd name="connsiteX300" fmla="*/ 307270 w 7656171"/>
                  <a:gd name="connsiteY300" fmla="*/ 3602515 h 6376148"/>
                  <a:gd name="connsiteX301" fmla="*/ 318287 w 7656171"/>
                  <a:gd name="connsiteY301" fmla="*/ 3778785 h 6376148"/>
                  <a:gd name="connsiteX302" fmla="*/ 340321 w 7656171"/>
                  <a:gd name="connsiteY302" fmla="*/ 3855903 h 6376148"/>
                  <a:gd name="connsiteX303" fmla="*/ 351338 w 7656171"/>
                  <a:gd name="connsiteY303" fmla="*/ 6026226 h 6376148"/>
                  <a:gd name="connsiteX304" fmla="*/ 1552176 w 7656171"/>
                  <a:gd name="connsiteY304" fmla="*/ 6037243 h 6376148"/>
                  <a:gd name="connsiteX305" fmla="*/ 3050470 w 7656171"/>
                  <a:gd name="connsiteY305" fmla="*/ 6048260 h 6376148"/>
                  <a:gd name="connsiteX306" fmla="*/ 4273342 w 7656171"/>
                  <a:gd name="connsiteY306" fmla="*/ 6070294 h 6376148"/>
                  <a:gd name="connsiteX307" fmla="*/ 4703000 w 7656171"/>
                  <a:gd name="connsiteY307" fmla="*/ 6081311 h 6376148"/>
                  <a:gd name="connsiteX308" fmla="*/ 4780118 w 7656171"/>
                  <a:gd name="connsiteY308" fmla="*/ 6092327 h 6376148"/>
                  <a:gd name="connsiteX309" fmla="*/ 4846220 w 7656171"/>
                  <a:gd name="connsiteY309" fmla="*/ 6103344 h 6376148"/>
                  <a:gd name="connsiteX310" fmla="*/ 6741121 w 7656171"/>
                  <a:gd name="connsiteY310" fmla="*/ 6092327 h 6376148"/>
                  <a:gd name="connsiteX311" fmla="*/ 6796205 w 7656171"/>
                  <a:gd name="connsiteY311" fmla="*/ 6081311 h 6376148"/>
                  <a:gd name="connsiteX312" fmla="*/ 6862306 w 7656171"/>
                  <a:gd name="connsiteY312" fmla="*/ 6059277 h 6376148"/>
                  <a:gd name="connsiteX313" fmla="*/ 6895357 w 7656171"/>
                  <a:gd name="connsiteY313" fmla="*/ 6048260 h 6376148"/>
                  <a:gd name="connsiteX314" fmla="*/ 6928408 w 7656171"/>
                  <a:gd name="connsiteY314" fmla="*/ 6037243 h 6376148"/>
                  <a:gd name="connsiteX315" fmla="*/ 6972475 w 7656171"/>
                  <a:gd name="connsiteY315" fmla="*/ 6026226 h 6376148"/>
                  <a:gd name="connsiteX316" fmla="*/ 7038576 w 7656171"/>
                  <a:gd name="connsiteY316" fmla="*/ 6004192 h 6376148"/>
                  <a:gd name="connsiteX317" fmla="*/ 7082644 w 7656171"/>
                  <a:gd name="connsiteY317" fmla="*/ 5993176 h 6376148"/>
                  <a:gd name="connsiteX318" fmla="*/ 7137728 w 7656171"/>
                  <a:gd name="connsiteY318" fmla="*/ 5982159 h 6376148"/>
                  <a:gd name="connsiteX319" fmla="*/ 7170779 w 7656171"/>
                  <a:gd name="connsiteY319" fmla="*/ 5971142 h 6376148"/>
                  <a:gd name="connsiteX320" fmla="*/ 7236880 w 7656171"/>
                  <a:gd name="connsiteY320" fmla="*/ 5960125 h 6376148"/>
                  <a:gd name="connsiteX321" fmla="*/ 7313998 w 7656171"/>
                  <a:gd name="connsiteY321" fmla="*/ 5938091 h 6376148"/>
                  <a:gd name="connsiteX322" fmla="*/ 7325015 w 7656171"/>
                  <a:gd name="connsiteY322" fmla="*/ 5894024 h 6376148"/>
                  <a:gd name="connsiteX0" fmla="*/ 7325015 w 7656171"/>
                  <a:gd name="connsiteY0" fmla="*/ 5894024 h 6376148"/>
                  <a:gd name="connsiteX1" fmla="*/ 7488534 w 7656171"/>
                  <a:gd name="connsiteY1" fmla="*/ 4451525 h 6376148"/>
                  <a:gd name="connsiteX2" fmla="*/ 7478876 w 7656171"/>
                  <a:gd name="connsiteY2" fmla="*/ 4164376 h 6376148"/>
                  <a:gd name="connsiteX3" fmla="*/ 7313998 w 7656171"/>
                  <a:gd name="connsiteY3" fmla="*/ 5917251 h 6376148"/>
                  <a:gd name="connsiteX4" fmla="*/ 7488534 w 7656171"/>
                  <a:gd name="connsiteY4" fmla="*/ 4165086 h 6376148"/>
                  <a:gd name="connsiteX5" fmla="*/ 7455483 w 7656171"/>
                  <a:gd name="connsiteY5" fmla="*/ 4110002 h 6376148"/>
                  <a:gd name="connsiteX6" fmla="*/ 7550314 w 7656171"/>
                  <a:gd name="connsiteY6" fmla="*/ 3360144 h 6376148"/>
                  <a:gd name="connsiteX7" fmla="*/ 7517263 w 7656171"/>
                  <a:gd name="connsiteY7" fmla="*/ 3294043 h 6376148"/>
                  <a:gd name="connsiteX8" fmla="*/ 7433452 w 7656171"/>
                  <a:gd name="connsiteY8" fmla="*/ 3272720 h 6376148"/>
                  <a:gd name="connsiteX9" fmla="*/ 7325015 w 7656171"/>
                  <a:gd name="connsiteY9" fmla="*/ 2445744 h 6376148"/>
                  <a:gd name="connsiteX10" fmla="*/ 7455484 w 7656171"/>
                  <a:gd name="connsiteY10" fmla="*/ 2402388 h 6376148"/>
                  <a:gd name="connsiteX11" fmla="*/ 7313998 w 7656171"/>
                  <a:gd name="connsiteY11" fmla="*/ 165253 h 6376148"/>
                  <a:gd name="connsiteX12" fmla="*/ 7126711 w 7656171"/>
                  <a:gd name="connsiteY12" fmla="*/ 154236 h 6376148"/>
                  <a:gd name="connsiteX13" fmla="*/ 7060610 w 7656171"/>
                  <a:gd name="connsiteY13" fmla="*/ 132202 h 6376148"/>
                  <a:gd name="connsiteX14" fmla="*/ 6950441 w 7656171"/>
                  <a:gd name="connsiteY14" fmla="*/ 110168 h 6376148"/>
                  <a:gd name="connsiteX15" fmla="*/ 6906374 w 7656171"/>
                  <a:gd name="connsiteY15" fmla="*/ 99151 h 6376148"/>
                  <a:gd name="connsiteX16" fmla="*/ 4647916 w 7656171"/>
                  <a:gd name="connsiteY16" fmla="*/ 88135 h 6376148"/>
                  <a:gd name="connsiteX17" fmla="*/ 4614865 w 7656171"/>
                  <a:gd name="connsiteY17" fmla="*/ 77118 h 6376148"/>
                  <a:gd name="connsiteX18" fmla="*/ 4526730 w 7656171"/>
                  <a:gd name="connsiteY18" fmla="*/ 55084 h 6376148"/>
                  <a:gd name="connsiteX19" fmla="*/ 4493680 w 7656171"/>
                  <a:gd name="connsiteY19" fmla="*/ 44067 h 6376148"/>
                  <a:gd name="connsiteX20" fmla="*/ 4427579 w 7656171"/>
                  <a:gd name="connsiteY20" fmla="*/ 33050 h 6376148"/>
                  <a:gd name="connsiteX21" fmla="*/ 4350461 w 7656171"/>
                  <a:gd name="connsiteY21" fmla="*/ 11017 h 6376148"/>
                  <a:gd name="connsiteX22" fmla="*/ 4295376 w 7656171"/>
                  <a:gd name="connsiteY22" fmla="*/ 0 h 6376148"/>
                  <a:gd name="connsiteX23" fmla="*/ 913198 w 7656171"/>
                  <a:gd name="connsiteY23" fmla="*/ 11017 h 6376148"/>
                  <a:gd name="connsiteX24" fmla="*/ 836080 w 7656171"/>
                  <a:gd name="connsiteY24" fmla="*/ 33050 h 6376148"/>
                  <a:gd name="connsiteX25" fmla="*/ 769979 w 7656171"/>
                  <a:gd name="connsiteY25" fmla="*/ 44067 h 6376148"/>
                  <a:gd name="connsiteX26" fmla="*/ 571675 w 7656171"/>
                  <a:gd name="connsiteY26" fmla="*/ 55084 h 6376148"/>
                  <a:gd name="connsiteX27" fmla="*/ 494557 w 7656171"/>
                  <a:gd name="connsiteY27" fmla="*/ 77118 h 6376148"/>
                  <a:gd name="connsiteX28" fmla="*/ 461506 w 7656171"/>
                  <a:gd name="connsiteY28" fmla="*/ 88135 h 6376148"/>
                  <a:gd name="connsiteX29" fmla="*/ 428456 w 7656171"/>
                  <a:gd name="connsiteY29" fmla="*/ 121185 h 6376148"/>
                  <a:gd name="connsiteX30" fmla="*/ 395405 w 7656171"/>
                  <a:gd name="connsiteY30" fmla="*/ 132202 h 6376148"/>
                  <a:gd name="connsiteX31" fmla="*/ 384388 w 7656171"/>
                  <a:gd name="connsiteY31" fmla="*/ 187286 h 6376148"/>
                  <a:gd name="connsiteX32" fmla="*/ 362355 w 7656171"/>
                  <a:gd name="connsiteY32" fmla="*/ 253388 h 6376148"/>
                  <a:gd name="connsiteX33" fmla="*/ 329304 w 7656171"/>
                  <a:gd name="connsiteY33" fmla="*/ 352539 h 6376148"/>
                  <a:gd name="connsiteX34" fmla="*/ 318287 w 7656171"/>
                  <a:gd name="connsiteY34" fmla="*/ 385590 h 6376148"/>
                  <a:gd name="connsiteX35" fmla="*/ 307270 w 7656171"/>
                  <a:gd name="connsiteY35" fmla="*/ 418641 h 6376148"/>
                  <a:gd name="connsiteX36" fmla="*/ 296253 w 7656171"/>
                  <a:gd name="connsiteY36" fmla="*/ 462708 h 6376148"/>
                  <a:gd name="connsiteX37" fmla="*/ 307270 w 7656171"/>
                  <a:gd name="connsiteY37" fmla="*/ 1498294 h 6376148"/>
                  <a:gd name="connsiteX38" fmla="*/ 318287 w 7656171"/>
                  <a:gd name="connsiteY38" fmla="*/ 1542361 h 6376148"/>
                  <a:gd name="connsiteX39" fmla="*/ 373371 w 7656171"/>
                  <a:gd name="connsiteY39" fmla="*/ 1630496 h 6376148"/>
                  <a:gd name="connsiteX40" fmla="*/ 461506 w 7656171"/>
                  <a:gd name="connsiteY40" fmla="*/ 1553378 h 6376148"/>
                  <a:gd name="connsiteX41" fmla="*/ 505574 w 7656171"/>
                  <a:gd name="connsiteY41" fmla="*/ 1454226 h 6376148"/>
                  <a:gd name="connsiteX42" fmla="*/ 571675 w 7656171"/>
                  <a:gd name="connsiteY42" fmla="*/ 1432192 h 6376148"/>
                  <a:gd name="connsiteX43" fmla="*/ 869130 w 7656171"/>
                  <a:gd name="connsiteY43" fmla="*/ 1421176 h 6376148"/>
                  <a:gd name="connsiteX44" fmla="*/ 880147 w 7656171"/>
                  <a:gd name="connsiteY44" fmla="*/ 1299990 h 6376148"/>
                  <a:gd name="connsiteX45" fmla="*/ 913198 w 7656171"/>
                  <a:gd name="connsiteY45" fmla="*/ 1277956 h 6376148"/>
                  <a:gd name="connsiteX46" fmla="*/ 979299 w 7656171"/>
                  <a:gd name="connsiteY46" fmla="*/ 1322024 h 6376148"/>
                  <a:gd name="connsiteX47" fmla="*/ 1056417 w 7656171"/>
                  <a:gd name="connsiteY47" fmla="*/ 1377108 h 6376148"/>
                  <a:gd name="connsiteX48" fmla="*/ 1122518 w 7656171"/>
                  <a:gd name="connsiteY48" fmla="*/ 1399142 h 6376148"/>
                  <a:gd name="connsiteX49" fmla="*/ 1155569 w 7656171"/>
                  <a:gd name="connsiteY49" fmla="*/ 1410159 h 6376148"/>
                  <a:gd name="connsiteX50" fmla="*/ 1177603 w 7656171"/>
                  <a:gd name="connsiteY50" fmla="*/ 1443209 h 6376148"/>
                  <a:gd name="connsiteX51" fmla="*/ 1188620 w 7656171"/>
                  <a:gd name="connsiteY51" fmla="*/ 1498294 h 6376148"/>
                  <a:gd name="connsiteX52" fmla="*/ 1254721 w 7656171"/>
                  <a:gd name="connsiteY52" fmla="*/ 1520327 h 6376148"/>
                  <a:gd name="connsiteX53" fmla="*/ 1309805 w 7656171"/>
                  <a:gd name="connsiteY53" fmla="*/ 1509311 h 6376148"/>
                  <a:gd name="connsiteX54" fmla="*/ 1342856 w 7656171"/>
                  <a:gd name="connsiteY54" fmla="*/ 1498294 h 6376148"/>
                  <a:gd name="connsiteX55" fmla="*/ 1386923 w 7656171"/>
                  <a:gd name="connsiteY55" fmla="*/ 1487277 h 6376148"/>
                  <a:gd name="connsiteX56" fmla="*/ 1442008 w 7656171"/>
                  <a:gd name="connsiteY56" fmla="*/ 1476260 h 6376148"/>
                  <a:gd name="connsiteX57" fmla="*/ 1541159 w 7656171"/>
                  <a:gd name="connsiteY57" fmla="*/ 1443209 h 6376148"/>
                  <a:gd name="connsiteX58" fmla="*/ 1574210 w 7656171"/>
                  <a:gd name="connsiteY58" fmla="*/ 1432192 h 6376148"/>
                  <a:gd name="connsiteX59" fmla="*/ 1596244 w 7656171"/>
                  <a:gd name="connsiteY59" fmla="*/ 1399142 h 6376148"/>
                  <a:gd name="connsiteX60" fmla="*/ 1662345 w 7656171"/>
                  <a:gd name="connsiteY60" fmla="*/ 1377108 h 6376148"/>
                  <a:gd name="connsiteX61" fmla="*/ 1695395 w 7656171"/>
                  <a:gd name="connsiteY61" fmla="*/ 1355074 h 6376148"/>
                  <a:gd name="connsiteX62" fmla="*/ 2279289 w 7656171"/>
                  <a:gd name="connsiteY62" fmla="*/ 1322024 h 6376148"/>
                  <a:gd name="connsiteX63" fmla="*/ 2290306 w 7656171"/>
                  <a:gd name="connsiteY63" fmla="*/ 870332 h 6376148"/>
                  <a:gd name="connsiteX64" fmla="*/ 2323357 w 7656171"/>
                  <a:gd name="connsiteY64" fmla="*/ 793214 h 6376148"/>
                  <a:gd name="connsiteX65" fmla="*/ 2356408 w 7656171"/>
                  <a:gd name="connsiteY65" fmla="*/ 782197 h 6376148"/>
                  <a:gd name="connsiteX66" fmla="*/ 2367424 w 7656171"/>
                  <a:gd name="connsiteY66" fmla="*/ 815248 h 6376148"/>
                  <a:gd name="connsiteX67" fmla="*/ 2411492 w 7656171"/>
                  <a:gd name="connsiteY67" fmla="*/ 881349 h 6376148"/>
                  <a:gd name="connsiteX68" fmla="*/ 2477593 w 7656171"/>
                  <a:gd name="connsiteY68" fmla="*/ 837282 h 6376148"/>
                  <a:gd name="connsiteX69" fmla="*/ 2587762 w 7656171"/>
                  <a:gd name="connsiteY69" fmla="*/ 749147 h 6376148"/>
                  <a:gd name="connsiteX70" fmla="*/ 2653863 w 7656171"/>
                  <a:gd name="connsiteY70" fmla="*/ 694062 h 6376148"/>
                  <a:gd name="connsiteX71" fmla="*/ 2697930 w 7656171"/>
                  <a:gd name="connsiteY71" fmla="*/ 683045 h 6376148"/>
                  <a:gd name="connsiteX72" fmla="*/ 2753015 w 7656171"/>
                  <a:gd name="connsiteY72" fmla="*/ 694062 h 6376148"/>
                  <a:gd name="connsiteX73" fmla="*/ 2730981 w 7656171"/>
                  <a:gd name="connsiteY73" fmla="*/ 815248 h 6376148"/>
                  <a:gd name="connsiteX74" fmla="*/ 2775048 w 7656171"/>
                  <a:gd name="connsiteY74" fmla="*/ 837282 h 6376148"/>
                  <a:gd name="connsiteX75" fmla="*/ 2808099 w 7656171"/>
                  <a:gd name="connsiteY75" fmla="*/ 859315 h 6376148"/>
                  <a:gd name="connsiteX76" fmla="*/ 2841150 w 7656171"/>
                  <a:gd name="connsiteY76" fmla="*/ 870332 h 6376148"/>
                  <a:gd name="connsiteX77" fmla="*/ 2874200 w 7656171"/>
                  <a:gd name="connsiteY77" fmla="*/ 892366 h 6376148"/>
                  <a:gd name="connsiteX78" fmla="*/ 2907251 w 7656171"/>
                  <a:gd name="connsiteY78" fmla="*/ 903383 h 6376148"/>
                  <a:gd name="connsiteX79" fmla="*/ 2929285 w 7656171"/>
                  <a:gd name="connsiteY79" fmla="*/ 936433 h 6376148"/>
                  <a:gd name="connsiteX80" fmla="*/ 2918268 w 7656171"/>
                  <a:gd name="connsiteY80" fmla="*/ 969484 h 6376148"/>
                  <a:gd name="connsiteX81" fmla="*/ 2984369 w 7656171"/>
                  <a:gd name="connsiteY81" fmla="*/ 1013551 h 6376148"/>
                  <a:gd name="connsiteX82" fmla="*/ 3006403 w 7656171"/>
                  <a:gd name="connsiteY82" fmla="*/ 1046602 h 6376148"/>
                  <a:gd name="connsiteX83" fmla="*/ 3017420 w 7656171"/>
                  <a:gd name="connsiteY83" fmla="*/ 1090670 h 6376148"/>
                  <a:gd name="connsiteX84" fmla="*/ 3028436 w 7656171"/>
                  <a:gd name="connsiteY84" fmla="*/ 1123720 h 6376148"/>
                  <a:gd name="connsiteX85" fmla="*/ 3039453 w 7656171"/>
                  <a:gd name="connsiteY85" fmla="*/ 1167788 h 6376148"/>
                  <a:gd name="connsiteX86" fmla="*/ 3138605 w 7656171"/>
                  <a:gd name="connsiteY86" fmla="*/ 1178805 h 6376148"/>
                  <a:gd name="connsiteX87" fmla="*/ 3171656 w 7656171"/>
                  <a:gd name="connsiteY87" fmla="*/ 1189821 h 6376148"/>
                  <a:gd name="connsiteX88" fmla="*/ 3171656 w 7656171"/>
                  <a:gd name="connsiteY88" fmla="*/ 1266939 h 6376148"/>
                  <a:gd name="connsiteX89" fmla="*/ 3138605 w 7656171"/>
                  <a:gd name="connsiteY89" fmla="*/ 1277956 h 6376148"/>
                  <a:gd name="connsiteX90" fmla="*/ 2951318 w 7656171"/>
                  <a:gd name="connsiteY90" fmla="*/ 1288973 h 6376148"/>
                  <a:gd name="connsiteX91" fmla="*/ 2940302 w 7656171"/>
                  <a:gd name="connsiteY91" fmla="*/ 1322024 h 6376148"/>
                  <a:gd name="connsiteX92" fmla="*/ 2951318 w 7656171"/>
                  <a:gd name="connsiteY92" fmla="*/ 1355074 h 6376148"/>
                  <a:gd name="connsiteX93" fmla="*/ 3006403 w 7656171"/>
                  <a:gd name="connsiteY93" fmla="*/ 1432192 h 6376148"/>
                  <a:gd name="connsiteX94" fmla="*/ 3039453 w 7656171"/>
                  <a:gd name="connsiteY94" fmla="*/ 1454226 h 6376148"/>
                  <a:gd name="connsiteX95" fmla="*/ 3116571 w 7656171"/>
                  <a:gd name="connsiteY95" fmla="*/ 1520327 h 6376148"/>
                  <a:gd name="connsiteX96" fmla="*/ 3182673 w 7656171"/>
                  <a:gd name="connsiteY96" fmla="*/ 1564395 h 6376148"/>
                  <a:gd name="connsiteX97" fmla="*/ 3226740 w 7656171"/>
                  <a:gd name="connsiteY97" fmla="*/ 1586429 h 6376148"/>
                  <a:gd name="connsiteX98" fmla="*/ 3292841 w 7656171"/>
                  <a:gd name="connsiteY98" fmla="*/ 1608462 h 6376148"/>
                  <a:gd name="connsiteX99" fmla="*/ 3259791 w 7656171"/>
                  <a:gd name="connsiteY99" fmla="*/ 1630496 h 6376148"/>
                  <a:gd name="connsiteX100" fmla="*/ 3160639 w 7656171"/>
                  <a:gd name="connsiteY100" fmla="*/ 1608462 h 6376148"/>
                  <a:gd name="connsiteX101" fmla="*/ 3105555 w 7656171"/>
                  <a:gd name="connsiteY101" fmla="*/ 1597445 h 6376148"/>
                  <a:gd name="connsiteX102" fmla="*/ 3039453 w 7656171"/>
                  <a:gd name="connsiteY102" fmla="*/ 1575412 h 6376148"/>
                  <a:gd name="connsiteX103" fmla="*/ 2951318 w 7656171"/>
                  <a:gd name="connsiteY103" fmla="*/ 1553378 h 6376148"/>
                  <a:gd name="connsiteX104" fmla="*/ 2907251 w 7656171"/>
                  <a:gd name="connsiteY104" fmla="*/ 1542361 h 6376148"/>
                  <a:gd name="connsiteX105" fmla="*/ 2874200 w 7656171"/>
                  <a:gd name="connsiteY105" fmla="*/ 1531344 h 6376148"/>
                  <a:gd name="connsiteX106" fmla="*/ 2730981 w 7656171"/>
                  <a:gd name="connsiteY106" fmla="*/ 1542361 h 6376148"/>
                  <a:gd name="connsiteX107" fmla="*/ 2764032 w 7656171"/>
                  <a:gd name="connsiteY107" fmla="*/ 1564395 h 6376148"/>
                  <a:gd name="connsiteX108" fmla="*/ 2918268 w 7656171"/>
                  <a:gd name="connsiteY108" fmla="*/ 1575412 h 6376148"/>
                  <a:gd name="connsiteX109" fmla="*/ 3017420 w 7656171"/>
                  <a:gd name="connsiteY109" fmla="*/ 1641513 h 6376148"/>
                  <a:gd name="connsiteX110" fmla="*/ 3050470 w 7656171"/>
                  <a:gd name="connsiteY110" fmla="*/ 1663547 h 6376148"/>
                  <a:gd name="connsiteX111" fmla="*/ 3039453 w 7656171"/>
                  <a:gd name="connsiteY111" fmla="*/ 1949985 h 6376148"/>
                  <a:gd name="connsiteX112" fmla="*/ 3006403 w 7656171"/>
                  <a:gd name="connsiteY112" fmla="*/ 1961002 h 6376148"/>
                  <a:gd name="connsiteX113" fmla="*/ 2918268 w 7656171"/>
                  <a:gd name="connsiteY113" fmla="*/ 1983036 h 6376148"/>
                  <a:gd name="connsiteX114" fmla="*/ 2852167 w 7656171"/>
                  <a:gd name="connsiteY114" fmla="*/ 2005070 h 6376148"/>
                  <a:gd name="connsiteX115" fmla="*/ 2863183 w 7656171"/>
                  <a:gd name="connsiteY115" fmla="*/ 2115238 h 6376148"/>
                  <a:gd name="connsiteX116" fmla="*/ 2896234 w 7656171"/>
                  <a:gd name="connsiteY116" fmla="*/ 2148289 h 6376148"/>
                  <a:gd name="connsiteX117" fmla="*/ 2929285 w 7656171"/>
                  <a:gd name="connsiteY117" fmla="*/ 2170323 h 6376148"/>
                  <a:gd name="connsiteX118" fmla="*/ 2995386 w 7656171"/>
                  <a:gd name="connsiteY118" fmla="*/ 2214390 h 6376148"/>
                  <a:gd name="connsiteX119" fmla="*/ 3017420 w 7656171"/>
                  <a:gd name="connsiteY119" fmla="*/ 2247441 h 6376148"/>
                  <a:gd name="connsiteX120" fmla="*/ 3050470 w 7656171"/>
                  <a:gd name="connsiteY120" fmla="*/ 2269474 h 6376148"/>
                  <a:gd name="connsiteX121" fmla="*/ 3061487 w 7656171"/>
                  <a:gd name="connsiteY121" fmla="*/ 2302525 h 6376148"/>
                  <a:gd name="connsiteX122" fmla="*/ 3050470 w 7656171"/>
                  <a:gd name="connsiteY122" fmla="*/ 2500829 h 6376148"/>
                  <a:gd name="connsiteX123" fmla="*/ 3270808 w 7656171"/>
                  <a:gd name="connsiteY123" fmla="*/ 2522862 h 6376148"/>
                  <a:gd name="connsiteX124" fmla="*/ 4185208 w 7656171"/>
                  <a:gd name="connsiteY124" fmla="*/ 2511845 h 6376148"/>
                  <a:gd name="connsiteX125" fmla="*/ 4339068 w 7656171"/>
                  <a:gd name="connsiteY125" fmla="*/ 2291508 h 6376148"/>
                  <a:gd name="connsiteX126" fmla="*/ 4251309 w 7656171"/>
                  <a:gd name="connsiteY126" fmla="*/ 2247441 h 6376148"/>
                  <a:gd name="connsiteX127" fmla="*/ 4355733 w 7656171"/>
                  <a:gd name="connsiteY127" fmla="*/ 2214390 h 6376148"/>
                  <a:gd name="connsiteX128" fmla="*/ 4350461 w 7656171"/>
                  <a:gd name="connsiteY128" fmla="*/ 2192356 h 6376148"/>
                  <a:gd name="connsiteX129" fmla="*/ 4427579 w 7656171"/>
                  <a:gd name="connsiteY129" fmla="*/ 2137272 h 6376148"/>
                  <a:gd name="connsiteX130" fmla="*/ 4460629 w 7656171"/>
                  <a:gd name="connsiteY130" fmla="*/ 2126255 h 6376148"/>
                  <a:gd name="connsiteX131" fmla="*/ 4471646 w 7656171"/>
                  <a:gd name="connsiteY131" fmla="*/ 2093205 h 6376148"/>
                  <a:gd name="connsiteX132" fmla="*/ 4460629 w 7656171"/>
                  <a:gd name="connsiteY132" fmla="*/ 1806766 h 6376148"/>
                  <a:gd name="connsiteX133" fmla="*/ 4449612 w 7656171"/>
                  <a:gd name="connsiteY133" fmla="*/ 1773715 h 6376148"/>
                  <a:gd name="connsiteX134" fmla="*/ 4416562 w 7656171"/>
                  <a:gd name="connsiteY134" fmla="*/ 1751682 h 6376148"/>
                  <a:gd name="connsiteX135" fmla="*/ 4339444 w 7656171"/>
                  <a:gd name="connsiteY135" fmla="*/ 1696597 h 6376148"/>
                  <a:gd name="connsiteX136" fmla="*/ 4284359 w 7656171"/>
                  <a:gd name="connsiteY136" fmla="*/ 1597445 h 6376148"/>
                  <a:gd name="connsiteX137" fmla="*/ 4262326 w 7656171"/>
                  <a:gd name="connsiteY137" fmla="*/ 1564395 h 6376148"/>
                  <a:gd name="connsiteX138" fmla="*/ 4240292 w 7656171"/>
                  <a:gd name="connsiteY138" fmla="*/ 1498294 h 6376148"/>
                  <a:gd name="connsiteX139" fmla="*/ 4273342 w 7656171"/>
                  <a:gd name="connsiteY139" fmla="*/ 1366091 h 6376148"/>
                  <a:gd name="connsiteX140" fmla="*/ 4306393 w 7656171"/>
                  <a:gd name="connsiteY140" fmla="*/ 1299990 h 6376148"/>
                  <a:gd name="connsiteX141" fmla="*/ 4339444 w 7656171"/>
                  <a:gd name="connsiteY141" fmla="*/ 1288973 h 6376148"/>
                  <a:gd name="connsiteX142" fmla="*/ 4372494 w 7656171"/>
                  <a:gd name="connsiteY142" fmla="*/ 1266939 h 6376148"/>
                  <a:gd name="connsiteX143" fmla="*/ 4405545 w 7656171"/>
                  <a:gd name="connsiteY143" fmla="*/ 1200838 h 6376148"/>
                  <a:gd name="connsiteX144" fmla="*/ 4416562 w 7656171"/>
                  <a:gd name="connsiteY144" fmla="*/ 969484 h 6376148"/>
                  <a:gd name="connsiteX145" fmla="*/ 4427579 w 7656171"/>
                  <a:gd name="connsiteY145" fmla="*/ 936433 h 6376148"/>
                  <a:gd name="connsiteX146" fmla="*/ 4471646 w 7656171"/>
                  <a:gd name="connsiteY146" fmla="*/ 870332 h 6376148"/>
                  <a:gd name="connsiteX147" fmla="*/ 4493680 w 7656171"/>
                  <a:gd name="connsiteY147" fmla="*/ 837282 h 6376148"/>
                  <a:gd name="connsiteX148" fmla="*/ 4559781 w 7656171"/>
                  <a:gd name="connsiteY148" fmla="*/ 793214 h 6376148"/>
                  <a:gd name="connsiteX149" fmla="*/ 4581815 w 7656171"/>
                  <a:gd name="connsiteY149" fmla="*/ 760164 h 6376148"/>
                  <a:gd name="connsiteX150" fmla="*/ 4647916 w 7656171"/>
                  <a:gd name="connsiteY150" fmla="*/ 716096 h 6376148"/>
                  <a:gd name="connsiteX151" fmla="*/ 5000456 w 7656171"/>
                  <a:gd name="connsiteY151" fmla="*/ 694062 h 6376148"/>
                  <a:gd name="connsiteX152" fmla="*/ 5033506 w 7656171"/>
                  <a:gd name="connsiteY152" fmla="*/ 672029 h 6376148"/>
                  <a:gd name="connsiteX153" fmla="*/ 5055540 w 7656171"/>
                  <a:gd name="connsiteY153" fmla="*/ 605927 h 6376148"/>
                  <a:gd name="connsiteX154" fmla="*/ 5121641 w 7656171"/>
                  <a:gd name="connsiteY154" fmla="*/ 583894 h 6376148"/>
                  <a:gd name="connsiteX155" fmla="*/ 5154692 w 7656171"/>
                  <a:gd name="connsiteY155" fmla="*/ 572877 h 6376148"/>
                  <a:gd name="connsiteX156" fmla="*/ 5562316 w 7656171"/>
                  <a:gd name="connsiteY156" fmla="*/ 583894 h 6376148"/>
                  <a:gd name="connsiteX157" fmla="*/ 5595367 w 7656171"/>
                  <a:gd name="connsiteY157" fmla="*/ 594911 h 6376148"/>
                  <a:gd name="connsiteX158" fmla="*/ 5694518 w 7656171"/>
                  <a:gd name="connsiteY158" fmla="*/ 605927 h 6376148"/>
                  <a:gd name="connsiteX159" fmla="*/ 5760620 w 7656171"/>
                  <a:gd name="connsiteY159" fmla="*/ 627961 h 6376148"/>
                  <a:gd name="connsiteX160" fmla="*/ 5837738 w 7656171"/>
                  <a:gd name="connsiteY160" fmla="*/ 649995 h 6376148"/>
                  <a:gd name="connsiteX161" fmla="*/ 5903839 w 7656171"/>
                  <a:gd name="connsiteY161" fmla="*/ 683045 h 6376148"/>
                  <a:gd name="connsiteX162" fmla="*/ 5936889 w 7656171"/>
                  <a:gd name="connsiteY162" fmla="*/ 705079 h 6376148"/>
                  <a:gd name="connsiteX163" fmla="*/ 5969940 w 7656171"/>
                  <a:gd name="connsiteY163" fmla="*/ 738130 h 6376148"/>
                  <a:gd name="connsiteX164" fmla="*/ 6025024 w 7656171"/>
                  <a:gd name="connsiteY164" fmla="*/ 749147 h 6376148"/>
                  <a:gd name="connsiteX165" fmla="*/ 6036041 w 7656171"/>
                  <a:gd name="connsiteY165" fmla="*/ 804231 h 6376148"/>
                  <a:gd name="connsiteX166" fmla="*/ 6047058 w 7656171"/>
                  <a:gd name="connsiteY166" fmla="*/ 837282 h 6376148"/>
                  <a:gd name="connsiteX167" fmla="*/ 6080109 w 7656171"/>
                  <a:gd name="connsiteY167" fmla="*/ 815248 h 6376148"/>
                  <a:gd name="connsiteX168" fmla="*/ 6146210 w 7656171"/>
                  <a:gd name="connsiteY168" fmla="*/ 793214 h 6376148"/>
                  <a:gd name="connsiteX169" fmla="*/ 6190277 w 7656171"/>
                  <a:gd name="connsiteY169" fmla="*/ 892366 h 6376148"/>
                  <a:gd name="connsiteX170" fmla="*/ 6201294 w 7656171"/>
                  <a:gd name="connsiteY170" fmla="*/ 925417 h 6376148"/>
                  <a:gd name="connsiteX171" fmla="*/ 6289429 w 7656171"/>
                  <a:gd name="connsiteY171" fmla="*/ 958467 h 6376148"/>
                  <a:gd name="connsiteX172" fmla="*/ 6410615 w 7656171"/>
                  <a:gd name="connsiteY172" fmla="*/ 991518 h 6376148"/>
                  <a:gd name="connsiteX173" fmla="*/ 6443665 w 7656171"/>
                  <a:gd name="connsiteY173" fmla="*/ 1002535 h 6376148"/>
                  <a:gd name="connsiteX174" fmla="*/ 6465699 w 7656171"/>
                  <a:gd name="connsiteY174" fmla="*/ 1035585 h 6376148"/>
                  <a:gd name="connsiteX175" fmla="*/ 6498750 w 7656171"/>
                  <a:gd name="connsiteY175" fmla="*/ 1057619 h 6376148"/>
                  <a:gd name="connsiteX176" fmla="*/ 6553834 w 7656171"/>
                  <a:gd name="connsiteY176" fmla="*/ 1167788 h 6376148"/>
                  <a:gd name="connsiteX177" fmla="*/ 6520783 w 7656171"/>
                  <a:gd name="connsiteY177" fmla="*/ 1178805 h 6376148"/>
                  <a:gd name="connsiteX178" fmla="*/ 6399598 w 7656171"/>
                  <a:gd name="connsiteY178" fmla="*/ 1189821 h 6376148"/>
                  <a:gd name="connsiteX179" fmla="*/ 6432648 w 7656171"/>
                  <a:gd name="connsiteY179" fmla="*/ 1222872 h 6376148"/>
                  <a:gd name="connsiteX180" fmla="*/ 6476716 w 7656171"/>
                  <a:gd name="connsiteY180" fmla="*/ 1244906 h 6376148"/>
                  <a:gd name="connsiteX181" fmla="*/ 6520783 w 7656171"/>
                  <a:gd name="connsiteY181" fmla="*/ 1277956 h 6376148"/>
                  <a:gd name="connsiteX182" fmla="*/ 6542817 w 7656171"/>
                  <a:gd name="connsiteY182" fmla="*/ 1311007 h 6376148"/>
                  <a:gd name="connsiteX183" fmla="*/ 6608918 w 7656171"/>
                  <a:gd name="connsiteY183" fmla="*/ 1366091 h 6376148"/>
                  <a:gd name="connsiteX184" fmla="*/ 6619935 w 7656171"/>
                  <a:gd name="connsiteY184" fmla="*/ 1432192 h 6376148"/>
                  <a:gd name="connsiteX185" fmla="*/ 6630952 w 7656171"/>
                  <a:gd name="connsiteY185" fmla="*/ 1465243 h 6376148"/>
                  <a:gd name="connsiteX186" fmla="*/ 6664003 w 7656171"/>
                  <a:gd name="connsiteY186" fmla="*/ 1597445 h 6376148"/>
                  <a:gd name="connsiteX187" fmla="*/ 6697053 w 7656171"/>
                  <a:gd name="connsiteY187" fmla="*/ 1619479 h 6376148"/>
                  <a:gd name="connsiteX188" fmla="*/ 6741121 w 7656171"/>
                  <a:gd name="connsiteY188" fmla="*/ 1685580 h 6376148"/>
                  <a:gd name="connsiteX189" fmla="*/ 6763155 w 7656171"/>
                  <a:gd name="connsiteY189" fmla="*/ 1718631 h 6376148"/>
                  <a:gd name="connsiteX190" fmla="*/ 6763155 w 7656171"/>
                  <a:gd name="connsiteY190" fmla="*/ 1795749 h 6376148"/>
                  <a:gd name="connsiteX191" fmla="*/ 6752138 w 7656171"/>
                  <a:gd name="connsiteY191" fmla="*/ 1762698 h 6376148"/>
                  <a:gd name="connsiteX192" fmla="*/ 6719087 w 7656171"/>
                  <a:gd name="connsiteY192" fmla="*/ 1729648 h 6376148"/>
                  <a:gd name="connsiteX193" fmla="*/ 6708070 w 7656171"/>
                  <a:gd name="connsiteY193" fmla="*/ 1696597 h 6376148"/>
                  <a:gd name="connsiteX194" fmla="*/ 6664003 w 7656171"/>
                  <a:gd name="connsiteY194" fmla="*/ 1630496 h 6376148"/>
                  <a:gd name="connsiteX195" fmla="*/ 6652986 w 7656171"/>
                  <a:gd name="connsiteY195" fmla="*/ 1597445 h 6376148"/>
                  <a:gd name="connsiteX196" fmla="*/ 6664003 w 7656171"/>
                  <a:gd name="connsiteY196" fmla="*/ 1839817 h 6376148"/>
                  <a:gd name="connsiteX197" fmla="*/ 6675020 w 7656171"/>
                  <a:gd name="connsiteY197" fmla="*/ 1872867 h 6376148"/>
                  <a:gd name="connsiteX198" fmla="*/ 6697053 w 7656171"/>
                  <a:gd name="connsiteY198" fmla="*/ 1905918 h 6376148"/>
                  <a:gd name="connsiteX199" fmla="*/ 6719087 w 7656171"/>
                  <a:gd name="connsiteY199" fmla="*/ 2049137 h 6376148"/>
                  <a:gd name="connsiteX200" fmla="*/ 6741121 w 7656171"/>
                  <a:gd name="connsiteY200" fmla="*/ 2082188 h 6376148"/>
                  <a:gd name="connsiteX201" fmla="*/ 6719087 w 7656171"/>
                  <a:gd name="connsiteY201" fmla="*/ 2115238 h 6376148"/>
                  <a:gd name="connsiteX202" fmla="*/ 6675020 w 7656171"/>
                  <a:gd name="connsiteY202" fmla="*/ 2159306 h 6376148"/>
                  <a:gd name="connsiteX203" fmla="*/ 6697053 w 7656171"/>
                  <a:gd name="connsiteY203" fmla="*/ 2192356 h 6376148"/>
                  <a:gd name="connsiteX204" fmla="*/ 6730104 w 7656171"/>
                  <a:gd name="connsiteY204" fmla="*/ 2203373 h 6376148"/>
                  <a:gd name="connsiteX205" fmla="*/ 6763155 w 7656171"/>
                  <a:gd name="connsiteY205" fmla="*/ 2225407 h 6376148"/>
                  <a:gd name="connsiteX206" fmla="*/ 6818239 w 7656171"/>
                  <a:gd name="connsiteY206" fmla="*/ 2269474 h 6376148"/>
                  <a:gd name="connsiteX207" fmla="*/ 6840273 w 7656171"/>
                  <a:gd name="connsiteY207" fmla="*/ 2302525 h 6376148"/>
                  <a:gd name="connsiteX208" fmla="*/ 6917391 w 7656171"/>
                  <a:gd name="connsiteY208" fmla="*/ 2357609 h 6376148"/>
                  <a:gd name="connsiteX209" fmla="*/ 6939424 w 7656171"/>
                  <a:gd name="connsiteY209" fmla="*/ 2390660 h 6376148"/>
                  <a:gd name="connsiteX210" fmla="*/ 6961458 w 7656171"/>
                  <a:gd name="connsiteY210" fmla="*/ 2456761 h 6376148"/>
                  <a:gd name="connsiteX211" fmla="*/ 7005526 w 7656171"/>
                  <a:gd name="connsiteY211" fmla="*/ 2522862 h 6376148"/>
                  <a:gd name="connsiteX212" fmla="*/ 6950441 w 7656171"/>
                  <a:gd name="connsiteY212" fmla="*/ 2644048 h 6376148"/>
                  <a:gd name="connsiteX213" fmla="*/ 6917391 w 7656171"/>
                  <a:gd name="connsiteY213" fmla="*/ 2666082 h 6376148"/>
                  <a:gd name="connsiteX214" fmla="*/ 6851289 w 7656171"/>
                  <a:gd name="connsiteY214" fmla="*/ 2732183 h 6376148"/>
                  <a:gd name="connsiteX215" fmla="*/ 6785188 w 7656171"/>
                  <a:gd name="connsiteY215" fmla="*/ 2765233 h 6376148"/>
                  <a:gd name="connsiteX216" fmla="*/ 6741121 w 7656171"/>
                  <a:gd name="connsiteY216" fmla="*/ 2831335 h 6376148"/>
                  <a:gd name="connsiteX217" fmla="*/ 6697053 w 7656171"/>
                  <a:gd name="connsiteY217" fmla="*/ 2897436 h 6376148"/>
                  <a:gd name="connsiteX218" fmla="*/ 6664003 w 7656171"/>
                  <a:gd name="connsiteY218" fmla="*/ 2963537 h 6376148"/>
                  <a:gd name="connsiteX219" fmla="*/ 6641969 w 7656171"/>
                  <a:gd name="connsiteY219" fmla="*/ 2996588 h 6376148"/>
                  <a:gd name="connsiteX220" fmla="*/ 6675020 w 7656171"/>
                  <a:gd name="connsiteY220" fmla="*/ 3007605 h 6376148"/>
                  <a:gd name="connsiteX221" fmla="*/ 6630952 w 7656171"/>
                  <a:gd name="connsiteY221" fmla="*/ 3415229 h 6376148"/>
                  <a:gd name="connsiteX222" fmla="*/ 6664003 w 7656171"/>
                  <a:gd name="connsiteY222" fmla="*/ 3558448 h 6376148"/>
                  <a:gd name="connsiteX223" fmla="*/ 6664003 w 7656171"/>
                  <a:gd name="connsiteY223" fmla="*/ 3558448 h 6376148"/>
                  <a:gd name="connsiteX224" fmla="*/ 6675020 w 7656171"/>
                  <a:gd name="connsiteY224" fmla="*/ 3613532 h 6376148"/>
                  <a:gd name="connsiteX225" fmla="*/ 6686036 w 7656171"/>
                  <a:gd name="connsiteY225" fmla="*/ 3657600 h 6376148"/>
                  <a:gd name="connsiteX226" fmla="*/ 6697053 w 7656171"/>
                  <a:gd name="connsiteY226" fmla="*/ 3723701 h 6376148"/>
                  <a:gd name="connsiteX227" fmla="*/ 6719087 w 7656171"/>
                  <a:gd name="connsiteY227" fmla="*/ 3811836 h 6376148"/>
                  <a:gd name="connsiteX228" fmla="*/ 6730104 w 7656171"/>
                  <a:gd name="connsiteY228" fmla="*/ 3922005 h 6376148"/>
                  <a:gd name="connsiteX229" fmla="*/ 6752138 w 7656171"/>
                  <a:gd name="connsiteY229" fmla="*/ 4087258 h 6376148"/>
                  <a:gd name="connsiteX230" fmla="*/ 6785188 w 7656171"/>
                  <a:gd name="connsiteY230" fmla="*/ 4340645 h 6376148"/>
                  <a:gd name="connsiteX231" fmla="*/ 6796205 w 7656171"/>
                  <a:gd name="connsiteY231" fmla="*/ 4461831 h 6376148"/>
                  <a:gd name="connsiteX232" fmla="*/ 6818239 w 7656171"/>
                  <a:gd name="connsiteY232" fmla="*/ 4560983 h 6376148"/>
                  <a:gd name="connsiteX233" fmla="*/ 6829256 w 7656171"/>
                  <a:gd name="connsiteY233" fmla="*/ 4627084 h 6376148"/>
                  <a:gd name="connsiteX234" fmla="*/ 6862306 w 7656171"/>
                  <a:gd name="connsiteY234" fmla="*/ 4638101 h 6376148"/>
                  <a:gd name="connsiteX235" fmla="*/ 6895357 w 7656171"/>
                  <a:gd name="connsiteY235" fmla="*/ 4660135 h 6376148"/>
                  <a:gd name="connsiteX236" fmla="*/ 6994509 w 7656171"/>
                  <a:gd name="connsiteY236" fmla="*/ 4704202 h 6376148"/>
                  <a:gd name="connsiteX237" fmla="*/ 7049593 w 7656171"/>
                  <a:gd name="connsiteY237" fmla="*/ 4803354 h 6376148"/>
                  <a:gd name="connsiteX238" fmla="*/ 7082644 w 7656171"/>
                  <a:gd name="connsiteY238" fmla="*/ 4825388 h 6376148"/>
                  <a:gd name="connsiteX239" fmla="*/ 7104677 w 7656171"/>
                  <a:gd name="connsiteY239" fmla="*/ 4858438 h 6376148"/>
                  <a:gd name="connsiteX240" fmla="*/ 7104677 w 7656171"/>
                  <a:gd name="connsiteY240" fmla="*/ 4935556 h 6376148"/>
                  <a:gd name="connsiteX241" fmla="*/ 6708070 w 7656171"/>
                  <a:gd name="connsiteY241" fmla="*/ 4946573 h 6376148"/>
                  <a:gd name="connsiteX242" fmla="*/ 6608918 w 7656171"/>
                  <a:gd name="connsiteY242" fmla="*/ 4979624 h 6376148"/>
                  <a:gd name="connsiteX243" fmla="*/ 6575868 w 7656171"/>
                  <a:gd name="connsiteY243" fmla="*/ 4990641 h 6376148"/>
                  <a:gd name="connsiteX244" fmla="*/ 6355530 w 7656171"/>
                  <a:gd name="connsiteY244" fmla="*/ 5001658 h 6376148"/>
                  <a:gd name="connsiteX245" fmla="*/ 5936889 w 7656171"/>
                  <a:gd name="connsiteY245" fmla="*/ 5023691 h 6376148"/>
                  <a:gd name="connsiteX246" fmla="*/ 5848755 w 7656171"/>
                  <a:gd name="connsiteY246" fmla="*/ 5034708 h 6376148"/>
                  <a:gd name="connsiteX247" fmla="*/ 5033506 w 7656171"/>
                  <a:gd name="connsiteY247" fmla="*/ 5067759 h 6376148"/>
                  <a:gd name="connsiteX248" fmla="*/ 5044523 w 7656171"/>
                  <a:gd name="connsiteY248" fmla="*/ 5100809 h 6376148"/>
                  <a:gd name="connsiteX249" fmla="*/ 4625882 w 7656171"/>
                  <a:gd name="connsiteY249" fmla="*/ 5310130 h 6376148"/>
                  <a:gd name="connsiteX250" fmla="*/ 3986904 w 7656171"/>
                  <a:gd name="connsiteY250" fmla="*/ 5299113 h 6376148"/>
                  <a:gd name="connsiteX251" fmla="*/ 3920803 w 7656171"/>
                  <a:gd name="connsiteY251" fmla="*/ 5277079 h 6376148"/>
                  <a:gd name="connsiteX252" fmla="*/ 3876735 w 7656171"/>
                  <a:gd name="connsiteY252" fmla="*/ 5266062 h 6376148"/>
                  <a:gd name="connsiteX253" fmla="*/ 3733516 w 7656171"/>
                  <a:gd name="connsiteY253" fmla="*/ 5255045 h 6376148"/>
                  <a:gd name="connsiteX254" fmla="*/ 3582868 w 7656171"/>
                  <a:gd name="connsiteY254" fmla="*/ 5244029 h 6376148"/>
                  <a:gd name="connsiteX255" fmla="*/ 2730981 w 7656171"/>
                  <a:gd name="connsiteY255" fmla="*/ 5221995 h 6376148"/>
                  <a:gd name="connsiteX256" fmla="*/ 2697930 w 7656171"/>
                  <a:gd name="connsiteY256" fmla="*/ 5199961 h 6376148"/>
                  <a:gd name="connsiteX257" fmla="*/ 2631829 w 7656171"/>
                  <a:gd name="connsiteY257" fmla="*/ 5166911 h 6376148"/>
                  <a:gd name="connsiteX258" fmla="*/ 2598779 w 7656171"/>
                  <a:gd name="connsiteY258" fmla="*/ 5133860 h 6376148"/>
                  <a:gd name="connsiteX259" fmla="*/ 2565728 w 7656171"/>
                  <a:gd name="connsiteY259" fmla="*/ 5122843 h 6376148"/>
                  <a:gd name="connsiteX260" fmla="*/ 2499627 w 7656171"/>
                  <a:gd name="connsiteY260" fmla="*/ 5210611 h 6376148"/>
                  <a:gd name="connsiteX261" fmla="*/ 2246239 w 7656171"/>
                  <a:gd name="connsiteY261" fmla="*/ 5089792 h 6376148"/>
                  <a:gd name="connsiteX262" fmla="*/ 2202171 w 7656171"/>
                  <a:gd name="connsiteY262" fmla="*/ 5100809 h 6376148"/>
                  <a:gd name="connsiteX263" fmla="*/ 1981834 w 7656171"/>
                  <a:gd name="connsiteY263" fmla="*/ 5111826 h 6376148"/>
                  <a:gd name="connsiteX264" fmla="*/ 1023367 w 7656171"/>
                  <a:gd name="connsiteY264" fmla="*/ 5100809 h 6376148"/>
                  <a:gd name="connsiteX265" fmla="*/ 1001333 w 7656171"/>
                  <a:gd name="connsiteY265" fmla="*/ 5034708 h 6376148"/>
                  <a:gd name="connsiteX266" fmla="*/ 990316 w 7656171"/>
                  <a:gd name="connsiteY266" fmla="*/ 5001658 h 6376148"/>
                  <a:gd name="connsiteX267" fmla="*/ 979299 w 7656171"/>
                  <a:gd name="connsiteY267" fmla="*/ 4968607 h 6376148"/>
                  <a:gd name="connsiteX268" fmla="*/ 968282 w 7656171"/>
                  <a:gd name="connsiteY268" fmla="*/ 2699132 h 6376148"/>
                  <a:gd name="connsiteX269" fmla="*/ 913198 w 7656171"/>
                  <a:gd name="connsiteY269" fmla="*/ 2599980 h 6376148"/>
                  <a:gd name="connsiteX270" fmla="*/ 891164 w 7656171"/>
                  <a:gd name="connsiteY270" fmla="*/ 2566930 h 6376148"/>
                  <a:gd name="connsiteX271" fmla="*/ 880147 w 7656171"/>
                  <a:gd name="connsiteY271" fmla="*/ 2390660 h 6376148"/>
                  <a:gd name="connsiteX272" fmla="*/ 858114 w 7656171"/>
                  <a:gd name="connsiteY272" fmla="*/ 2357609 h 6376148"/>
                  <a:gd name="connsiteX273" fmla="*/ 880147 w 7656171"/>
                  <a:gd name="connsiteY273" fmla="*/ 2192356 h 6376148"/>
                  <a:gd name="connsiteX274" fmla="*/ 924215 w 7656171"/>
                  <a:gd name="connsiteY274" fmla="*/ 2126255 h 6376148"/>
                  <a:gd name="connsiteX275" fmla="*/ 935232 w 7656171"/>
                  <a:gd name="connsiteY275" fmla="*/ 2093205 h 6376148"/>
                  <a:gd name="connsiteX276" fmla="*/ 957265 w 7656171"/>
                  <a:gd name="connsiteY276" fmla="*/ 2060154 h 6376148"/>
                  <a:gd name="connsiteX277" fmla="*/ 979299 w 7656171"/>
                  <a:gd name="connsiteY277" fmla="*/ 1994053 h 6376148"/>
                  <a:gd name="connsiteX278" fmla="*/ 968282 w 7656171"/>
                  <a:gd name="connsiteY278" fmla="*/ 1938968 h 6376148"/>
                  <a:gd name="connsiteX279" fmla="*/ 935232 w 7656171"/>
                  <a:gd name="connsiteY279" fmla="*/ 1949985 h 6376148"/>
                  <a:gd name="connsiteX280" fmla="*/ 869130 w 7656171"/>
                  <a:gd name="connsiteY280" fmla="*/ 1983036 h 6376148"/>
                  <a:gd name="connsiteX281" fmla="*/ 758962 w 7656171"/>
                  <a:gd name="connsiteY281" fmla="*/ 1994053 h 6376148"/>
                  <a:gd name="connsiteX282" fmla="*/ 703877 w 7656171"/>
                  <a:gd name="connsiteY282" fmla="*/ 2005070 h 6376148"/>
                  <a:gd name="connsiteX283" fmla="*/ 659810 w 7656171"/>
                  <a:gd name="connsiteY283" fmla="*/ 2104221 h 6376148"/>
                  <a:gd name="connsiteX284" fmla="*/ 648793 w 7656171"/>
                  <a:gd name="connsiteY284" fmla="*/ 2137272 h 6376148"/>
                  <a:gd name="connsiteX285" fmla="*/ 615742 w 7656171"/>
                  <a:gd name="connsiteY285" fmla="*/ 2148289 h 6376148"/>
                  <a:gd name="connsiteX286" fmla="*/ 582692 w 7656171"/>
                  <a:gd name="connsiteY286" fmla="*/ 2170323 h 6376148"/>
                  <a:gd name="connsiteX287" fmla="*/ 560658 w 7656171"/>
                  <a:gd name="connsiteY287" fmla="*/ 2104221 h 6376148"/>
                  <a:gd name="connsiteX288" fmla="*/ 571675 w 7656171"/>
                  <a:gd name="connsiteY288" fmla="*/ 2027103 h 6376148"/>
                  <a:gd name="connsiteX289" fmla="*/ 582692 w 7656171"/>
                  <a:gd name="connsiteY289" fmla="*/ 1994053 h 6376148"/>
                  <a:gd name="connsiteX290" fmla="*/ 604726 w 7656171"/>
                  <a:gd name="connsiteY290" fmla="*/ 1961002 h 6376148"/>
                  <a:gd name="connsiteX291" fmla="*/ 560658 w 7656171"/>
                  <a:gd name="connsiteY291" fmla="*/ 1994053 h 6376148"/>
                  <a:gd name="connsiteX292" fmla="*/ 494557 w 7656171"/>
                  <a:gd name="connsiteY292" fmla="*/ 2016086 h 6376148"/>
                  <a:gd name="connsiteX293" fmla="*/ 450489 w 7656171"/>
                  <a:gd name="connsiteY293" fmla="*/ 1718631 h 6376148"/>
                  <a:gd name="connsiteX294" fmla="*/ 406422 w 7656171"/>
                  <a:gd name="connsiteY294" fmla="*/ 1729648 h 6376148"/>
                  <a:gd name="connsiteX295" fmla="*/ 373371 w 7656171"/>
                  <a:gd name="connsiteY295" fmla="*/ 2732183 h 6376148"/>
                  <a:gd name="connsiteX296" fmla="*/ 340321 w 7656171"/>
                  <a:gd name="connsiteY296" fmla="*/ 2842351 h 6376148"/>
                  <a:gd name="connsiteX297" fmla="*/ 307270 w 7656171"/>
                  <a:gd name="connsiteY297" fmla="*/ 2941503 h 6376148"/>
                  <a:gd name="connsiteX298" fmla="*/ 296253 w 7656171"/>
                  <a:gd name="connsiteY298" fmla="*/ 2974554 h 6376148"/>
                  <a:gd name="connsiteX299" fmla="*/ 285236 w 7656171"/>
                  <a:gd name="connsiteY299" fmla="*/ 3018621 h 6376148"/>
                  <a:gd name="connsiteX300" fmla="*/ 307270 w 7656171"/>
                  <a:gd name="connsiteY300" fmla="*/ 3602515 h 6376148"/>
                  <a:gd name="connsiteX301" fmla="*/ 318287 w 7656171"/>
                  <a:gd name="connsiteY301" fmla="*/ 3778785 h 6376148"/>
                  <a:gd name="connsiteX302" fmla="*/ 340321 w 7656171"/>
                  <a:gd name="connsiteY302" fmla="*/ 3855903 h 6376148"/>
                  <a:gd name="connsiteX303" fmla="*/ 351338 w 7656171"/>
                  <a:gd name="connsiteY303" fmla="*/ 6026226 h 6376148"/>
                  <a:gd name="connsiteX304" fmla="*/ 1552176 w 7656171"/>
                  <a:gd name="connsiteY304" fmla="*/ 6037243 h 6376148"/>
                  <a:gd name="connsiteX305" fmla="*/ 3050470 w 7656171"/>
                  <a:gd name="connsiteY305" fmla="*/ 6048260 h 6376148"/>
                  <a:gd name="connsiteX306" fmla="*/ 4273342 w 7656171"/>
                  <a:gd name="connsiteY306" fmla="*/ 6070294 h 6376148"/>
                  <a:gd name="connsiteX307" fmla="*/ 4703000 w 7656171"/>
                  <a:gd name="connsiteY307" fmla="*/ 6081311 h 6376148"/>
                  <a:gd name="connsiteX308" fmla="*/ 4780118 w 7656171"/>
                  <a:gd name="connsiteY308" fmla="*/ 6092327 h 6376148"/>
                  <a:gd name="connsiteX309" fmla="*/ 4846220 w 7656171"/>
                  <a:gd name="connsiteY309" fmla="*/ 6103344 h 6376148"/>
                  <a:gd name="connsiteX310" fmla="*/ 6741121 w 7656171"/>
                  <a:gd name="connsiteY310" fmla="*/ 6092327 h 6376148"/>
                  <a:gd name="connsiteX311" fmla="*/ 6796205 w 7656171"/>
                  <a:gd name="connsiteY311" fmla="*/ 6081311 h 6376148"/>
                  <a:gd name="connsiteX312" fmla="*/ 6862306 w 7656171"/>
                  <a:gd name="connsiteY312" fmla="*/ 6059277 h 6376148"/>
                  <a:gd name="connsiteX313" fmla="*/ 6895357 w 7656171"/>
                  <a:gd name="connsiteY313" fmla="*/ 6048260 h 6376148"/>
                  <a:gd name="connsiteX314" fmla="*/ 6928408 w 7656171"/>
                  <a:gd name="connsiteY314" fmla="*/ 6037243 h 6376148"/>
                  <a:gd name="connsiteX315" fmla="*/ 6972475 w 7656171"/>
                  <a:gd name="connsiteY315" fmla="*/ 6026226 h 6376148"/>
                  <a:gd name="connsiteX316" fmla="*/ 7038576 w 7656171"/>
                  <a:gd name="connsiteY316" fmla="*/ 6004192 h 6376148"/>
                  <a:gd name="connsiteX317" fmla="*/ 7082644 w 7656171"/>
                  <a:gd name="connsiteY317" fmla="*/ 5993176 h 6376148"/>
                  <a:gd name="connsiteX318" fmla="*/ 7137728 w 7656171"/>
                  <a:gd name="connsiteY318" fmla="*/ 5982159 h 6376148"/>
                  <a:gd name="connsiteX319" fmla="*/ 7170779 w 7656171"/>
                  <a:gd name="connsiteY319" fmla="*/ 5971142 h 6376148"/>
                  <a:gd name="connsiteX320" fmla="*/ 7236880 w 7656171"/>
                  <a:gd name="connsiteY320" fmla="*/ 5960125 h 6376148"/>
                  <a:gd name="connsiteX321" fmla="*/ 7313998 w 7656171"/>
                  <a:gd name="connsiteY321" fmla="*/ 5938091 h 6376148"/>
                  <a:gd name="connsiteX322" fmla="*/ 7325015 w 7656171"/>
                  <a:gd name="connsiteY322" fmla="*/ 5894024 h 6376148"/>
                  <a:gd name="connsiteX0" fmla="*/ 7325015 w 7656171"/>
                  <a:gd name="connsiteY0" fmla="*/ 5894024 h 6376148"/>
                  <a:gd name="connsiteX1" fmla="*/ 7488534 w 7656171"/>
                  <a:gd name="connsiteY1" fmla="*/ 4451525 h 6376148"/>
                  <a:gd name="connsiteX2" fmla="*/ 7478876 w 7656171"/>
                  <a:gd name="connsiteY2" fmla="*/ 4164376 h 6376148"/>
                  <a:gd name="connsiteX3" fmla="*/ 7313998 w 7656171"/>
                  <a:gd name="connsiteY3" fmla="*/ 5917251 h 6376148"/>
                  <a:gd name="connsiteX4" fmla="*/ 7488534 w 7656171"/>
                  <a:gd name="connsiteY4" fmla="*/ 4165086 h 6376148"/>
                  <a:gd name="connsiteX5" fmla="*/ 7455483 w 7656171"/>
                  <a:gd name="connsiteY5" fmla="*/ 4110002 h 6376148"/>
                  <a:gd name="connsiteX6" fmla="*/ 7550314 w 7656171"/>
                  <a:gd name="connsiteY6" fmla="*/ 3360144 h 6376148"/>
                  <a:gd name="connsiteX7" fmla="*/ 7517263 w 7656171"/>
                  <a:gd name="connsiteY7" fmla="*/ 3294043 h 6376148"/>
                  <a:gd name="connsiteX8" fmla="*/ 7433452 w 7656171"/>
                  <a:gd name="connsiteY8" fmla="*/ 3272720 h 6376148"/>
                  <a:gd name="connsiteX9" fmla="*/ 7325015 w 7656171"/>
                  <a:gd name="connsiteY9" fmla="*/ 2445744 h 6376148"/>
                  <a:gd name="connsiteX10" fmla="*/ 7455484 w 7656171"/>
                  <a:gd name="connsiteY10" fmla="*/ 2402388 h 6376148"/>
                  <a:gd name="connsiteX11" fmla="*/ 7313998 w 7656171"/>
                  <a:gd name="connsiteY11" fmla="*/ 165253 h 6376148"/>
                  <a:gd name="connsiteX12" fmla="*/ 7126711 w 7656171"/>
                  <a:gd name="connsiteY12" fmla="*/ 154236 h 6376148"/>
                  <a:gd name="connsiteX13" fmla="*/ 7060610 w 7656171"/>
                  <a:gd name="connsiteY13" fmla="*/ 132202 h 6376148"/>
                  <a:gd name="connsiteX14" fmla="*/ 6950441 w 7656171"/>
                  <a:gd name="connsiteY14" fmla="*/ 110168 h 6376148"/>
                  <a:gd name="connsiteX15" fmla="*/ 6906374 w 7656171"/>
                  <a:gd name="connsiteY15" fmla="*/ 99151 h 6376148"/>
                  <a:gd name="connsiteX16" fmla="*/ 4647916 w 7656171"/>
                  <a:gd name="connsiteY16" fmla="*/ 88135 h 6376148"/>
                  <a:gd name="connsiteX17" fmla="*/ 4614865 w 7656171"/>
                  <a:gd name="connsiteY17" fmla="*/ 77118 h 6376148"/>
                  <a:gd name="connsiteX18" fmla="*/ 4526730 w 7656171"/>
                  <a:gd name="connsiteY18" fmla="*/ 55084 h 6376148"/>
                  <a:gd name="connsiteX19" fmla="*/ 4493680 w 7656171"/>
                  <a:gd name="connsiteY19" fmla="*/ 44067 h 6376148"/>
                  <a:gd name="connsiteX20" fmla="*/ 4427579 w 7656171"/>
                  <a:gd name="connsiteY20" fmla="*/ 33050 h 6376148"/>
                  <a:gd name="connsiteX21" fmla="*/ 4350461 w 7656171"/>
                  <a:gd name="connsiteY21" fmla="*/ 11017 h 6376148"/>
                  <a:gd name="connsiteX22" fmla="*/ 4295376 w 7656171"/>
                  <a:gd name="connsiteY22" fmla="*/ 0 h 6376148"/>
                  <a:gd name="connsiteX23" fmla="*/ 913198 w 7656171"/>
                  <a:gd name="connsiteY23" fmla="*/ 11017 h 6376148"/>
                  <a:gd name="connsiteX24" fmla="*/ 836080 w 7656171"/>
                  <a:gd name="connsiteY24" fmla="*/ 33050 h 6376148"/>
                  <a:gd name="connsiteX25" fmla="*/ 769979 w 7656171"/>
                  <a:gd name="connsiteY25" fmla="*/ 44067 h 6376148"/>
                  <a:gd name="connsiteX26" fmla="*/ 571675 w 7656171"/>
                  <a:gd name="connsiteY26" fmla="*/ 55084 h 6376148"/>
                  <a:gd name="connsiteX27" fmla="*/ 494557 w 7656171"/>
                  <a:gd name="connsiteY27" fmla="*/ 77118 h 6376148"/>
                  <a:gd name="connsiteX28" fmla="*/ 461506 w 7656171"/>
                  <a:gd name="connsiteY28" fmla="*/ 88135 h 6376148"/>
                  <a:gd name="connsiteX29" fmla="*/ 428456 w 7656171"/>
                  <a:gd name="connsiteY29" fmla="*/ 121185 h 6376148"/>
                  <a:gd name="connsiteX30" fmla="*/ 395405 w 7656171"/>
                  <a:gd name="connsiteY30" fmla="*/ 132202 h 6376148"/>
                  <a:gd name="connsiteX31" fmla="*/ 384388 w 7656171"/>
                  <a:gd name="connsiteY31" fmla="*/ 187286 h 6376148"/>
                  <a:gd name="connsiteX32" fmla="*/ 362355 w 7656171"/>
                  <a:gd name="connsiteY32" fmla="*/ 253388 h 6376148"/>
                  <a:gd name="connsiteX33" fmla="*/ 329304 w 7656171"/>
                  <a:gd name="connsiteY33" fmla="*/ 352539 h 6376148"/>
                  <a:gd name="connsiteX34" fmla="*/ 318287 w 7656171"/>
                  <a:gd name="connsiteY34" fmla="*/ 385590 h 6376148"/>
                  <a:gd name="connsiteX35" fmla="*/ 307270 w 7656171"/>
                  <a:gd name="connsiteY35" fmla="*/ 418641 h 6376148"/>
                  <a:gd name="connsiteX36" fmla="*/ 296253 w 7656171"/>
                  <a:gd name="connsiteY36" fmla="*/ 462708 h 6376148"/>
                  <a:gd name="connsiteX37" fmla="*/ 307270 w 7656171"/>
                  <a:gd name="connsiteY37" fmla="*/ 1498294 h 6376148"/>
                  <a:gd name="connsiteX38" fmla="*/ 318287 w 7656171"/>
                  <a:gd name="connsiteY38" fmla="*/ 1542361 h 6376148"/>
                  <a:gd name="connsiteX39" fmla="*/ 373371 w 7656171"/>
                  <a:gd name="connsiteY39" fmla="*/ 1630496 h 6376148"/>
                  <a:gd name="connsiteX40" fmla="*/ 461506 w 7656171"/>
                  <a:gd name="connsiteY40" fmla="*/ 1553378 h 6376148"/>
                  <a:gd name="connsiteX41" fmla="*/ 505574 w 7656171"/>
                  <a:gd name="connsiteY41" fmla="*/ 1454226 h 6376148"/>
                  <a:gd name="connsiteX42" fmla="*/ 571675 w 7656171"/>
                  <a:gd name="connsiteY42" fmla="*/ 1432192 h 6376148"/>
                  <a:gd name="connsiteX43" fmla="*/ 869130 w 7656171"/>
                  <a:gd name="connsiteY43" fmla="*/ 1421176 h 6376148"/>
                  <a:gd name="connsiteX44" fmla="*/ 880147 w 7656171"/>
                  <a:gd name="connsiteY44" fmla="*/ 1299990 h 6376148"/>
                  <a:gd name="connsiteX45" fmla="*/ 913198 w 7656171"/>
                  <a:gd name="connsiteY45" fmla="*/ 1277956 h 6376148"/>
                  <a:gd name="connsiteX46" fmla="*/ 979299 w 7656171"/>
                  <a:gd name="connsiteY46" fmla="*/ 1322024 h 6376148"/>
                  <a:gd name="connsiteX47" fmla="*/ 1056417 w 7656171"/>
                  <a:gd name="connsiteY47" fmla="*/ 1377108 h 6376148"/>
                  <a:gd name="connsiteX48" fmla="*/ 1122518 w 7656171"/>
                  <a:gd name="connsiteY48" fmla="*/ 1399142 h 6376148"/>
                  <a:gd name="connsiteX49" fmla="*/ 1155569 w 7656171"/>
                  <a:gd name="connsiteY49" fmla="*/ 1410159 h 6376148"/>
                  <a:gd name="connsiteX50" fmla="*/ 1177603 w 7656171"/>
                  <a:gd name="connsiteY50" fmla="*/ 1443209 h 6376148"/>
                  <a:gd name="connsiteX51" fmla="*/ 1188620 w 7656171"/>
                  <a:gd name="connsiteY51" fmla="*/ 1498294 h 6376148"/>
                  <a:gd name="connsiteX52" fmla="*/ 1254721 w 7656171"/>
                  <a:gd name="connsiteY52" fmla="*/ 1520327 h 6376148"/>
                  <a:gd name="connsiteX53" fmla="*/ 1309805 w 7656171"/>
                  <a:gd name="connsiteY53" fmla="*/ 1509311 h 6376148"/>
                  <a:gd name="connsiteX54" fmla="*/ 1342856 w 7656171"/>
                  <a:gd name="connsiteY54" fmla="*/ 1498294 h 6376148"/>
                  <a:gd name="connsiteX55" fmla="*/ 1386923 w 7656171"/>
                  <a:gd name="connsiteY55" fmla="*/ 1487277 h 6376148"/>
                  <a:gd name="connsiteX56" fmla="*/ 1442008 w 7656171"/>
                  <a:gd name="connsiteY56" fmla="*/ 1476260 h 6376148"/>
                  <a:gd name="connsiteX57" fmla="*/ 1541159 w 7656171"/>
                  <a:gd name="connsiteY57" fmla="*/ 1443209 h 6376148"/>
                  <a:gd name="connsiteX58" fmla="*/ 1574210 w 7656171"/>
                  <a:gd name="connsiteY58" fmla="*/ 1432192 h 6376148"/>
                  <a:gd name="connsiteX59" fmla="*/ 1596244 w 7656171"/>
                  <a:gd name="connsiteY59" fmla="*/ 1399142 h 6376148"/>
                  <a:gd name="connsiteX60" fmla="*/ 1662345 w 7656171"/>
                  <a:gd name="connsiteY60" fmla="*/ 1377108 h 6376148"/>
                  <a:gd name="connsiteX61" fmla="*/ 1695395 w 7656171"/>
                  <a:gd name="connsiteY61" fmla="*/ 1355074 h 6376148"/>
                  <a:gd name="connsiteX62" fmla="*/ 2279289 w 7656171"/>
                  <a:gd name="connsiteY62" fmla="*/ 1322024 h 6376148"/>
                  <a:gd name="connsiteX63" fmla="*/ 2290306 w 7656171"/>
                  <a:gd name="connsiteY63" fmla="*/ 870332 h 6376148"/>
                  <a:gd name="connsiteX64" fmla="*/ 2323357 w 7656171"/>
                  <a:gd name="connsiteY64" fmla="*/ 793214 h 6376148"/>
                  <a:gd name="connsiteX65" fmla="*/ 2356408 w 7656171"/>
                  <a:gd name="connsiteY65" fmla="*/ 782197 h 6376148"/>
                  <a:gd name="connsiteX66" fmla="*/ 2367424 w 7656171"/>
                  <a:gd name="connsiteY66" fmla="*/ 815248 h 6376148"/>
                  <a:gd name="connsiteX67" fmla="*/ 2411492 w 7656171"/>
                  <a:gd name="connsiteY67" fmla="*/ 881349 h 6376148"/>
                  <a:gd name="connsiteX68" fmla="*/ 2477593 w 7656171"/>
                  <a:gd name="connsiteY68" fmla="*/ 837282 h 6376148"/>
                  <a:gd name="connsiteX69" fmla="*/ 2587762 w 7656171"/>
                  <a:gd name="connsiteY69" fmla="*/ 749147 h 6376148"/>
                  <a:gd name="connsiteX70" fmla="*/ 2653863 w 7656171"/>
                  <a:gd name="connsiteY70" fmla="*/ 694062 h 6376148"/>
                  <a:gd name="connsiteX71" fmla="*/ 2697930 w 7656171"/>
                  <a:gd name="connsiteY71" fmla="*/ 683045 h 6376148"/>
                  <a:gd name="connsiteX72" fmla="*/ 2753015 w 7656171"/>
                  <a:gd name="connsiteY72" fmla="*/ 694062 h 6376148"/>
                  <a:gd name="connsiteX73" fmla="*/ 2730981 w 7656171"/>
                  <a:gd name="connsiteY73" fmla="*/ 815248 h 6376148"/>
                  <a:gd name="connsiteX74" fmla="*/ 2775048 w 7656171"/>
                  <a:gd name="connsiteY74" fmla="*/ 837282 h 6376148"/>
                  <a:gd name="connsiteX75" fmla="*/ 2808099 w 7656171"/>
                  <a:gd name="connsiteY75" fmla="*/ 859315 h 6376148"/>
                  <a:gd name="connsiteX76" fmla="*/ 2841150 w 7656171"/>
                  <a:gd name="connsiteY76" fmla="*/ 870332 h 6376148"/>
                  <a:gd name="connsiteX77" fmla="*/ 2874200 w 7656171"/>
                  <a:gd name="connsiteY77" fmla="*/ 892366 h 6376148"/>
                  <a:gd name="connsiteX78" fmla="*/ 2907251 w 7656171"/>
                  <a:gd name="connsiteY78" fmla="*/ 903383 h 6376148"/>
                  <a:gd name="connsiteX79" fmla="*/ 2929285 w 7656171"/>
                  <a:gd name="connsiteY79" fmla="*/ 936433 h 6376148"/>
                  <a:gd name="connsiteX80" fmla="*/ 2918268 w 7656171"/>
                  <a:gd name="connsiteY80" fmla="*/ 969484 h 6376148"/>
                  <a:gd name="connsiteX81" fmla="*/ 2984369 w 7656171"/>
                  <a:gd name="connsiteY81" fmla="*/ 1013551 h 6376148"/>
                  <a:gd name="connsiteX82" fmla="*/ 3006403 w 7656171"/>
                  <a:gd name="connsiteY82" fmla="*/ 1046602 h 6376148"/>
                  <a:gd name="connsiteX83" fmla="*/ 3017420 w 7656171"/>
                  <a:gd name="connsiteY83" fmla="*/ 1090670 h 6376148"/>
                  <a:gd name="connsiteX84" fmla="*/ 3028436 w 7656171"/>
                  <a:gd name="connsiteY84" fmla="*/ 1123720 h 6376148"/>
                  <a:gd name="connsiteX85" fmla="*/ 3039453 w 7656171"/>
                  <a:gd name="connsiteY85" fmla="*/ 1167788 h 6376148"/>
                  <a:gd name="connsiteX86" fmla="*/ 3138605 w 7656171"/>
                  <a:gd name="connsiteY86" fmla="*/ 1178805 h 6376148"/>
                  <a:gd name="connsiteX87" fmla="*/ 3171656 w 7656171"/>
                  <a:gd name="connsiteY87" fmla="*/ 1189821 h 6376148"/>
                  <a:gd name="connsiteX88" fmla="*/ 3171656 w 7656171"/>
                  <a:gd name="connsiteY88" fmla="*/ 1266939 h 6376148"/>
                  <a:gd name="connsiteX89" fmla="*/ 3138605 w 7656171"/>
                  <a:gd name="connsiteY89" fmla="*/ 1277956 h 6376148"/>
                  <a:gd name="connsiteX90" fmla="*/ 2951318 w 7656171"/>
                  <a:gd name="connsiteY90" fmla="*/ 1288973 h 6376148"/>
                  <a:gd name="connsiteX91" fmla="*/ 2940302 w 7656171"/>
                  <a:gd name="connsiteY91" fmla="*/ 1322024 h 6376148"/>
                  <a:gd name="connsiteX92" fmla="*/ 2951318 w 7656171"/>
                  <a:gd name="connsiteY92" fmla="*/ 1355074 h 6376148"/>
                  <a:gd name="connsiteX93" fmla="*/ 3006403 w 7656171"/>
                  <a:gd name="connsiteY93" fmla="*/ 1432192 h 6376148"/>
                  <a:gd name="connsiteX94" fmla="*/ 3039453 w 7656171"/>
                  <a:gd name="connsiteY94" fmla="*/ 1454226 h 6376148"/>
                  <a:gd name="connsiteX95" fmla="*/ 3116571 w 7656171"/>
                  <a:gd name="connsiteY95" fmla="*/ 1520327 h 6376148"/>
                  <a:gd name="connsiteX96" fmla="*/ 3182673 w 7656171"/>
                  <a:gd name="connsiteY96" fmla="*/ 1564395 h 6376148"/>
                  <a:gd name="connsiteX97" fmla="*/ 3226740 w 7656171"/>
                  <a:gd name="connsiteY97" fmla="*/ 1586429 h 6376148"/>
                  <a:gd name="connsiteX98" fmla="*/ 3292841 w 7656171"/>
                  <a:gd name="connsiteY98" fmla="*/ 1608462 h 6376148"/>
                  <a:gd name="connsiteX99" fmla="*/ 3259791 w 7656171"/>
                  <a:gd name="connsiteY99" fmla="*/ 1630496 h 6376148"/>
                  <a:gd name="connsiteX100" fmla="*/ 3160639 w 7656171"/>
                  <a:gd name="connsiteY100" fmla="*/ 1608462 h 6376148"/>
                  <a:gd name="connsiteX101" fmla="*/ 3105555 w 7656171"/>
                  <a:gd name="connsiteY101" fmla="*/ 1597445 h 6376148"/>
                  <a:gd name="connsiteX102" fmla="*/ 3039453 w 7656171"/>
                  <a:gd name="connsiteY102" fmla="*/ 1575412 h 6376148"/>
                  <a:gd name="connsiteX103" fmla="*/ 2951318 w 7656171"/>
                  <a:gd name="connsiteY103" fmla="*/ 1553378 h 6376148"/>
                  <a:gd name="connsiteX104" fmla="*/ 2907251 w 7656171"/>
                  <a:gd name="connsiteY104" fmla="*/ 1542361 h 6376148"/>
                  <a:gd name="connsiteX105" fmla="*/ 2874200 w 7656171"/>
                  <a:gd name="connsiteY105" fmla="*/ 1531344 h 6376148"/>
                  <a:gd name="connsiteX106" fmla="*/ 2730981 w 7656171"/>
                  <a:gd name="connsiteY106" fmla="*/ 1542361 h 6376148"/>
                  <a:gd name="connsiteX107" fmla="*/ 2764032 w 7656171"/>
                  <a:gd name="connsiteY107" fmla="*/ 1564395 h 6376148"/>
                  <a:gd name="connsiteX108" fmla="*/ 2918268 w 7656171"/>
                  <a:gd name="connsiteY108" fmla="*/ 1575412 h 6376148"/>
                  <a:gd name="connsiteX109" fmla="*/ 3017420 w 7656171"/>
                  <a:gd name="connsiteY109" fmla="*/ 1641513 h 6376148"/>
                  <a:gd name="connsiteX110" fmla="*/ 3050470 w 7656171"/>
                  <a:gd name="connsiteY110" fmla="*/ 1663547 h 6376148"/>
                  <a:gd name="connsiteX111" fmla="*/ 3039453 w 7656171"/>
                  <a:gd name="connsiteY111" fmla="*/ 1949985 h 6376148"/>
                  <a:gd name="connsiteX112" fmla="*/ 3006403 w 7656171"/>
                  <a:gd name="connsiteY112" fmla="*/ 1961002 h 6376148"/>
                  <a:gd name="connsiteX113" fmla="*/ 2918268 w 7656171"/>
                  <a:gd name="connsiteY113" fmla="*/ 1983036 h 6376148"/>
                  <a:gd name="connsiteX114" fmla="*/ 2852167 w 7656171"/>
                  <a:gd name="connsiteY114" fmla="*/ 2005070 h 6376148"/>
                  <a:gd name="connsiteX115" fmla="*/ 2863183 w 7656171"/>
                  <a:gd name="connsiteY115" fmla="*/ 2115238 h 6376148"/>
                  <a:gd name="connsiteX116" fmla="*/ 2896234 w 7656171"/>
                  <a:gd name="connsiteY116" fmla="*/ 2148289 h 6376148"/>
                  <a:gd name="connsiteX117" fmla="*/ 2929285 w 7656171"/>
                  <a:gd name="connsiteY117" fmla="*/ 2170323 h 6376148"/>
                  <a:gd name="connsiteX118" fmla="*/ 2995386 w 7656171"/>
                  <a:gd name="connsiteY118" fmla="*/ 2214390 h 6376148"/>
                  <a:gd name="connsiteX119" fmla="*/ 3017420 w 7656171"/>
                  <a:gd name="connsiteY119" fmla="*/ 2247441 h 6376148"/>
                  <a:gd name="connsiteX120" fmla="*/ 3050470 w 7656171"/>
                  <a:gd name="connsiteY120" fmla="*/ 2269474 h 6376148"/>
                  <a:gd name="connsiteX121" fmla="*/ 3061487 w 7656171"/>
                  <a:gd name="connsiteY121" fmla="*/ 2302525 h 6376148"/>
                  <a:gd name="connsiteX122" fmla="*/ 3050470 w 7656171"/>
                  <a:gd name="connsiteY122" fmla="*/ 2500829 h 6376148"/>
                  <a:gd name="connsiteX123" fmla="*/ 3270808 w 7656171"/>
                  <a:gd name="connsiteY123" fmla="*/ 2522862 h 6376148"/>
                  <a:gd name="connsiteX124" fmla="*/ 4185208 w 7656171"/>
                  <a:gd name="connsiteY124" fmla="*/ 2511845 h 6376148"/>
                  <a:gd name="connsiteX125" fmla="*/ 4339068 w 7656171"/>
                  <a:gd name="connsiteY125" fmla="*/ 2291508 h 6376148"/>
                  <a:gd name="connsiteX126" fmla="*/ 4251309 w 7656171"/>
                  <a:gd name="connsiteY126" fmla="*/ 2247441 h 6376148"/>
                  <a:gd name="connsiteX127" fmla="*/ 4355733 w 7656171"/>
                  <a:gd name="connsiteY127" fmla="*/ 2214390 h 6376148"/>
                  <a:gd name="connsiteX128" fmla="*/ 4350461 w 7656171"/>
                  <a:gd name="connsiteY128" fmla="*/ 2192356 h 6376148"/>
                  <a:gd name="connsiteX129" fmla="*/ 4427579 w 7656171"/>
                  <a:gd name="connsiteY129" fmla="*/ 2137272 h 6376148"/>
                  <a:gd name="connsiteX130" fmla="*/ 4460629 w 7656171"/>
                  <a:gd name="connsiteY130" fmla="*/ 2126255 h 6376148"/>
                  <a:gd name="connsiteX131" fmla="*/ 4471646 w 7656171"/>
                  <a:gd name="connsiteY131" fmla="*/ 2093205 h 6376148"/>
                  <a:gd name="connsiteX132" fmla="*/ 4460629 w 7656171"/>
                  <a:gd name="connsiteY132" fmla="*/ 1806766 h 6376148"/>
                  <a:gd name="connsiteX133" fmla="*/ 4449612 w 7656171"/>
                  <a:gd name="connsiteY133" fmla="*/ 1773715 h 6376148"/>
                  <a:gd name="connsiteX134" fmla="*/ 4416562 w 7656171"/>
                  <a:gd name="connsiteY134" fmla="*/ 1751682 h 6376148"/>
                  <a:gd name="connsiteX135" fmla="*/ 4339444 w 7656171"/>
                  <a:gd name="connsiteY135" fmla="*/ 1696597 h 6376148"/>
                  <a:gd name="connsiteX136" fmla="*/ 4284359 w 7656171"/>
                  <a:gd name="connsiteY136" fmla="*/ 1597445 h 6376148"/>
                  <a:gd name="connsiteX137" fmla="*/ 4262326 w 7656171"/>
                  <a:gd name="connsiteY137" fmla="*/ 1564395 h 6376148"/>
                  <a:gd name="connsiteX138" fmla="*/ 4240292 w 7656171"/>
                  <a:gd name="connsiteY138" fmla="*/ 1498294 h 6376148"/>
                  <a:gd name="connsiteX139" fmla="*/ 4273342 w 7656171"/>
                  <a:gd name="connsiteY139" fmla="*/ 1366091 h 6376148"/>
                  <a:gd name="connsiteX140" fmla="*/ 4306393 w 7656171"/>
                  <a:gd name="connsiteY140" fmla="*/ 1299990 h 6376148"/>
                  <a:gd name="connsiteX141" fmla="*/ 4339444 w 7656171"/>
                  <a:gd name="connsiteY141" fmla="*/ 1288973 h 6376148"/>
                  <a:gd name="connsiteX142" fmla="*/ 4372494 w 7656171"/>
                  <a:gd name="connsiteY142" fmla="*/ 1266939 h 6376148"/>
                  <a:gd name="connsiteX143" fmla="*/ 4405545 w 7656171"/>
                  <a:gd name="connsiteY143" fmla="*/ 1200838 h 6376148"/>
                  <a:gd name="connsiteX144" fmla="*/ 4416562 w 7656171"/>
                  <a:gd name="connsiteY144" fmla="*/ 969484 h 6376148"/>
                  <a:gd name="connsiteX145" fmla="*/ 4427579 w 7656171"/>
                  <a:gd name="connsiteY145" fmla="*/ 936433 h 6376148"/>
                  <a:gd name="connsiteX146" fmla="*/ 4471646 w 7656171"/>
                  <a:gd name="connsiteY146" fmla="*/ 870332 h 6376148"/>
                  <a:gd name="connsiteX147" fmla="*/ 4493680 w 7656171"/>
                  <a:gd name="connsiteY147" fmla="*/ 837282 h 6376148"/>
                  <a:gd name="connsiteX148" fmla="*/ 4559781 w 7656171"/>
                  <a:gd name="connsiteY148" fmla="*/ 793214 h 6376148"/>
                  <a:gd name="connsiteX149" fmla="*/ 4581815 w 7656171"/>
                  <a:gd name="connsiteY149" fmla="*/ 760164 h 6376148"/>
                  <a:gd name="connsiteX150" fmla="*/ 4647916 w 7656171"/>
                  <a:gd name="connsiteY150" fmla="*/ 716096 h 6376148"/>
                  <a:gd name="connsiteX151" fmla="*/ 5000456 w 7656171"/>
                  <a:gd name="connsiteY151" fmla="*/ 694062 h 6376148"/>
                  <a:gd name="connsiteX152" fmla="*/ 5033506 w 7656171"/>
                  <a:gd name="connsiteY152" fmla="*/ 672029 h 6376148"/>
                  <a:gd name="connsiteX153" fmla="*/ 5055540 w 7656171"/>
                  <a:gd name="connsiteY153" fmla="*/ 605927 h 6376148"/>
                  <a:gd name="connsiteX154" fmla="*/ 5121641 w 7656171"/>
                  <a:gd name="connsiteY154" fmla="*/ 583894 h 6376148"/>
                  <a:gd name="connsiteX155" fmla="*/ 5154692 w 7656171"/>
                  <a:gd name="connsiteY155" fmla="*/ 572877 h 6376148"/>
                  <a:gd name="connsiteX156" fmla="*/ 5562316 w 7656171"/>
                  <a:gd name="connsiteY156" fmla="*/ 583894 h 6376148"/>
                  <a:gd name="connsiteX157" fmla="*/ 5595367 w 7656171"/>
                  <a:gd name="connsiteY157" fmla="*/ 594911 h 6376148"/>
                  <a:gd name="connsiteX158" fmla="*/ 5694518 w 7656171"/>
                  <a:gd name="connsiteY158" fmla="*/ 605927 h 6376148"/>
                  <a:gd name="connsiteX159" fmla="*/ 5760620 w 7656171"/>
                  <a:gd name="connsiteY159" fmla="*/ 627961 h 6376148"/>
                  <a:gd name="connsiteX160" fmla="*/ 5837738 w 7656171"/>
                  <a:gd name="connsiteY160" fmla="*/ 649995 h 6376148"/>
                  <a:gd name="connsiteX161" fmla="*/ 5903839 w 7656171"/>
                  <a:gd name="connsiteY161" fmla="*/ 683045 h 6376148"/>
                  <a:gd name="connsiteX162" fmla="*/ 5936889 w 7656171"/>
                  <a:gd name="connsiteY162" fmla="*/ 705079 h 6376148"/>
                  <a:gd name="connsiteX163" fmla="*/ 5969940 w 7656171"/>
                  <a:gd name="connsiteY163" fmla="*/ 738130 h 6376148"/>
                  <a:gd name="connsiteX164" fmla="*/ 6025024 w 7656171"/>
                  <a:gd name="connsiteY164" fmla="*/ 749147 h 6376148"/>
                  <a:gd name="connsiteX165" fmla="*/ 6036041 w 7656171"/>
                  <a:gd name="connsiteY165" fmla="*/ 804231 h 6376148"/>
                  <a:gd name="connsiteX166" fmla="*/ 6047058 w 7656171"/>
                  <a:gd name="connsiteY166" fmla="*/ 837282 h 6376148"/>
                  <a:gd name="connsiteX167" fmla="*/ 6080109 w 7656171"/>
                  <a:gd name="connsiteY167" fmla="*/ 815248 h 6376148"/>
                  <a:gd name="connsiteX168" fmla="*/ 6146210 w 7656171"/>
                  <a:gd name="connsiteY168" fmla="*/ 793214 h 6376148"/>
                  <a:gd name="connsiteX169" fmla="*/ 6190277 w 7656171"/>
                  <a:gd name="connsiteY169" fmla="*/ 892366 h 6376148"/>
                  <a:gd name="connsiteX170" fmla="*/ 6201294 w 7656171"/>
                  <a:gd name="connsiteY170" fmla="*/ 925417 h 6376148"/>
                  <a:gd name="connsiteX171" fmla="*/ 6289429 w 7656171"/>
                  <a:gd name="connsiteY171" fmla="*/ 958467 h 6376148"/>
                  <a:gd name="connsiteX172" fmla="*/ 6410615 w 7656171"/>
                  <a:gd name="connsiteY172" fmla="*/ 991518 h 6376148"/>
                  <a:gd name="connsiteX173" fmla="*/ 6443665 w 7656171"/>
                  <a:gd name="connsiteY173" fmla="*/ 1002535 h 6376148"/>
                  <a:gd name="connsiteX174" fmla="*/ 6465699 w 7656171"/>
                  <a:gd name="connsiteY174" fmla="*/ 1035585 h 6376148"/>
                  <a:gd name="connsiteX175" fmla="*/ 6498750 w 7656171"/>
                  <a:gd name="connsiteY175" fmla="*/ 1057619 h 6376148"/>
                  <a:gd name="connsiteX176" fmla="*/ 6553834 w 7656171"/>
                  <a:gd name="connsiteY176" fmla="*/ 1167788 h 6376148"/>
                  <a:gd name="connsiteX177" fmla="*/ 6520783 w 7656171"/>
                  <a:gd name="connsiteY177" fmla="*/ 1178805 h 6376148"/>
                  <a:gd name="connsiteX178" fmla="*/ 6399598 w 7656171"/>
                  <a:gd name="connsiteY178" fmla="*/ 1189821 h 6376148"/>
                  <a:gd name="connsiteX179" fmla="*/ 6432648 w 7656171"/>
                  <a:gd name="connsiteY179" fmla="*/ 1222872 h 6376148"/>
                  <a:gd name="connsiteX180" fmla="*/ 6476716 w 7656171"/>
                  <a:gd name="connsiteY180" fmla="*/ 1244906 h 6376148"/>
                  <a:gd name="connsiteX181" fmla="*/ 6520783 w 7656171"/>
                  <a:gd name="connsiteY181" fmla="*/ 1277956 h 6376148"/>
                  <a:gd name="connsiteX182" fmla="*/ 6542817 w 7656171"/>
                  <a:gd name="connsiteY182" fmla="*/ 1311007 h 6376148"/>
                  <a:gd name="connsiteX183" fmla="*/ 6608918 w 7656171"/>
                  <a:gd name="connsiteY183" fmla="*/ 1366091 h 6376148"/>
                  <a:gd name="connsiteX184" fmla="*/ 6619935 w 7656171"/>
                  <a:gd name="connsiteY184" fmla="*/ 1432192 h 6376148"/>
                  <a:gd name="connsiteX185" fmla="*/ 6630952 w 7656171"/>
                  <a:gd name="connsiteY185" fmla="*/ 1465243 h 6376148"/>
                  <a:gd name="connsiteX186" fmla="*/ 6664003 w 7656171"/>
                  <a:gd name="connsiteY186" fmla="*/ 1597445 h 6376148"/>
                  <a:gd name="connsiteX187" fmla="*/ 6697053 w 7656171"/>
                  <a:gd name="connsiteY187" fmla="*/ 1619479 h 6376148"/>
                  <a:gd name="connsiteX188" fmla="*/ 6741121 w 7656171"/>
                  <a:gd name="connsiteY188" fmla="*/ 1685580 h 6376148"/>
                  <a:gd name="connsiteX189" fmla="*/ 6763155 w 7656171"/>
                  <a:gd name="connsiteY189" fmla="*/ 1718631 h 6376148"/>
                  <a:gd name="connsiteX190" fmla="*/ 6763155 w 7656171"/>
                  <a:gd name="connsiteY190" fmla="*/ 1795749 h 6376148"/>
                  <a:gd name="connsiteX191" fmla="*/ 6752138 w 7656171"/>
                  <a:gd name="connsiteY191" fmla="*/ 1762698 h 6376148"/>
                  <a:gd name="connsiteX192" fmla="*/ 6719087 w 7656171"/>
                  <a:gd name="connsiteY192" fmla="*/ 1729648 h 6376148"/>
                  <a:gd name="connsiteX193" fmla="*/ 6708070 w 7656171"/>
                  <a:gd name="connsiteY193" fmla="*/ 1696597 h 6376148"/>
                  <a:gd name="connsiteX194" fmla="*/ 6664003 w 7656171"/>
                  <a:gd name="connsiteY194" fmla="*/ 1630496 h 6376148"/>
                  <a:gd name="connsiteX195" fmla="*/ 6652986 w 7656171"/>
                  <a:gd name="connsiteY195" fmla="*/ 1597445 h 6376148"/>
                  <a:gd name="connsiteX196" fmla="*/ 6664003 w 7656171"/>
                  <a:gd name="connsiteY196" fmla="*/ 1839817 h 6376148"/>
                  <a:gd name="connsiteX197" fmla="*/ 6675020 w 7656171"/>
                  <a:gd name="connsiteY197" fmla="*/ 1872867 h 6376148"/>
                  <a:gd name="connsiteX198" fmla="*/ 6697053 w 7656171"/>
                  <a:gd name="connsiteY198" fmla="*/ 1905918 h 6376148"/>
                  <a:gd name="connsiteX199" fmla="*/ 6719087 w 7656171"/>
                  <a:gd name="connsiteY199" fmla="*/ 2049137 h 6376148"/>
                  <a:gd name="connsiteX200" fmla="*/ 6741121 w 7656171"/>
                  <a:gd name="connsiteY200" fmla="*/ 2082188 h 6376148"/>
                  <a:gd name="connsiteX201" fmla="*/ 6719087 w 7656171"/>
                  <a:gd name="connsiteY201" fmla="*/ 2115238 h 6376148"/>
                  <a:gd name="connsiteX202" fmla="*/ 6675020 w 7656171"/>
                  <a:gd name="connsiteY202" fmla="*/ 2159306 h 6376148"/>
                  <a:gd name="connsiteX203" fmla="*/ 6697053 w 7656171"/>
                  <a:gd name="connsiteY203" fmla="*/ 2192356 h 6376148"/>
                  <a:gd name="connsiteX204" fmla="*/ 6730104 w 7656171"/>
                  <a:gd name="connsiteY204" fmla="*/ 2203373 h 6376148"/>
                  <a:gd name="connsiteX205" fmla="*/ 6763155 w 7656171"/>
                  <a:gd name="connsiteY205" fmla="*/ 2225407 h 6376148"/>
                  <a:gd name="connsiteX206" fmla="*/ 6818239 w 7656171"/>
                  <a:gd name="connsiteY206" fmla="*/ 2269474 h 6376148"/>
                  <a:gd name="connsiteX207" fmla="*/ 6840273 w 7656171"/>
                  <a:gd name="connsiteY207" fmla="*/ 2302525 h 6376148"/>
                  <a:gd name="connsiteX208" fmla="*/ 6917391 w 7656171"/>
                  <a:gd name="connsiteY208" fmla="*/ 2357609 h 6376148"/>
                  <a:gd name="connsiteX209" fmla="*/ 6939424 w 7656171"/>
                  <a:gd name="connsiteY209" fmla="*/ 2390660 h 6376148"/>
                  <a:gd name="connsiteX210" fmla="*/ 6961458 w 7656171"/>
                  <a:gd name="connsiteY210" fmla="*/ 2456761 h 6376148"/>
                  <a:gd name="connsiteX211" fmla="*/ 7005526 w 7656171"/>
                  <a:gd name="connsiteY211" fmla="*/ 2522862 h 6376148"/>
                  <a:gd name="connsiteX212" fmla="*/ 6950441 w 7656171"/>
                  <a:gd name="connsiteY212" fmla="*/ 2644048 h 6376148"/>
                  <a:gd name="connsiteX213" fmla="*/ 6917391 w 7656171"/>
                  <a:gd name="connsiteY213" fmla="*/ 2666082 h 6376148"/>
                  <a:gd name="connsiteX214" fmla="*/ 6851289 w 7656171"/>
                  <a:gd name="connsiteY214" fmla="*/ 2732183 h 6376148"/>
                  <a:gd name="connsiteX215" fmla="*/ 6785188 w 7656171"/>
                  <a:gd name="connsiteY215" fmla="*/ 2765233 h 6376148"/>
                  <a:gd name="connsiteX216" fmla="*/ 6741121 w 7656171"/>
                  <a:gd name="connsiteY216" fmla="*/ 2831335 h 6376148"/>
                  <a:gd name="connsiteX217" fmla="*/ 6697053 w 7656171"/>
                  <a:gd name="connsiteY217" fmla="*/ 2897436 h 6376148"/>
                  <a:gd name="connsiteX218" fmla="*/ 6664003 w 7656171"/>
                  <a:gd name="connsiteY218" fmla="*/ 2963537 h 6376148"/>
                  <a:gd name="connsiteX219" fmla="*/ 6641969 w 7656171"/>
                  <a:gd name="connsiteY219" fmla="*/ 2996588 h 6376148"/>
                  <a:gd name="connsiteX220" fmla="*/ 6675020 w 7656171"/>
                  <a:gd name="connsiteY220" fmla="*/ 3007605 h 6376148"/>
                  <a:gd name="connsiteX221" fmla="*/ 6630952 w 7656171"/>
                  <a:gd name="connsiteY221" fmla="*/ 3415229 h 6376148"/>
                  <a:gd name="connsiteX222" fmla="*/ 6664003 w 7656171"/>
                  <a:gd name="connsiteY222" fmla="*/ 3558448 h 6376148"/>
                  <a:gd name="connsiteX223" fmla="*/ 6664003 w 7656171"/>
                  <a:gd name="connsiteY223" fmla="*/ 3558448 h 6376148"/>
                  <a:gd name="connsiteX224" fmla="*/ 6675020 w 7656171"/>
                  <a:gd name="connsiteY224" fmla="*/ 3613532 h 6376148"/>
                  <a:gd name="connsiteX225" fmla="*/ 6686036 w 7656171"/>
                  <a:gd name="connsiteY225" fmla="*/ 3657600 h 6376148"/>
                  <a:gd name="connsiteX226" fmla="*/ 6697053 w 7656171"/>
                  <a:gd name="connsiteY226" fmla="*/ 3723701 h 6376148"/>
                  <a:gd name="connsiteX227" fmla="*/ 6719087 w 7656171"/>
                  <a:gd name="connsiteY227" fmla="*/ 3811836 h 6376148"/>
                  <a:gd name="connsiteX228" fmla="*/ 6730104 w 7656171"/>
                  <a:gd name="connsiteY228" fmla="*/ 3922005 h 6376148"/>
                  <a:gd name="connsiteX229" fmla="*/ 6752138 w 7656171"/>
                  <a:gd name="connsiteY229" fmla="*/ 4087258 h 6376148"/>
                  <a:gd name="connsiteX230" fmla="*/ 6785188 w 7656171"/>
                  <a:gd name="connsiteY230" fmla="*/ 4340645 h 6376148"/>
                  <a:gd name="connsiteX231" fmla="*/ 6796205 w 7656171"/>
                  <a:gd name="connsiteY231" fmla="*/ 4461831 h 6376148"/>
                  <a:gd name="connsiteX232" fmla="*/ 6818239 w 7656171"/>
                  <a:gd name="connsiteY232" fmla="*/ 4560983 h 6376148"/>
                  <a:gd name="connsiteX233" fmla="*/ 6829256 w 7656171"/>
                  <a:gd name="connsiteY233" fmla="*/ 4627084 h 6376148"/>
                  <a:gd name="connsiteX234" fmla="*/ 6862306 w 7656171"/>
                  <a:gd name="connsiteY234" fmla="*/ 4638101 h 6376148"/>
                  <a:gd name="connsiteX235" fmla="*/ 6895357 w 7656171"/>
                  <a:gd name="connsiteY235" fmla="*/ 4660135 h 6376148"/>
                  <a:gd name="connsiteX236" fmla="*/ 6994509 w 7656171"/>
                  <a:gd name="connsiteY236" fmla="*/ 4704202 h 6376148"/>
                  <a:gd name="connsiteX237" fmla="*/ 7049593 w 7656171"/>
                  <a:gd name="connsiteY237" fmla="*/ 4803354 h 6376148"/>
                  <a:gd name="connsiteX238" fmla="*/ 7082644 w 7656171"/>
                  <a:gd name="connsiteY238" fmla="*/ 4825388 h 6376148"/>
                  <a:gd name="connsiteX239" fmla="*/ 7104677 w 7656171"/>
                  <a:gd name="connsiteY239" fmla="*/ 4858438 h 6376148"/>
                  <a:gd name="connsiteX240" fmla="*/ 7104677 w 7656171"/>
                  <a:gd name="connsiteY240" fmla="*/ 4935556 h 6376148"/>
                  <a:gd name="connsiteX241" fmla="*/ 6708070 w 7656171"/>
                  <a:gd name="connsiteY241" fmla="*/ 4946573 h 6376148"/>
                  <a:gd name="connsiteX242" fmla="*/ 6608918 w 7656171"/>
                  <a:gd name="connsiteY242" fmla="*/ 4979624 h 6376148"/>
                  <a:gd name="connsiteX243" fmla="*/ 6575868 w 7656171"/>
                  <a:gd name="connsiteY243" fmla="*/ 4990641 h 6376148"/>
                  <a:gd name="connsiteX244" fmla="*/ 6355530 w 7656171"/>
                  <a:gd name="connsiteY244" fmla="*/ 5001658 h 6376148"/>
                  <a:gd name="connsiteX245" fmla="*/ 5936889 w 7656171"/>
                  <a:gd name="connsiteY245" fmla="*/ 5023691 h 6376148"/>
                  <a:gd name="connsiteX246" fmla="*/ 5848755 w 7656171"/>
                  <a:gd name="connsiteY246" fmla="*/ 5034708 h 6376148"/>
                  <a:gd name="connsiteX247" fmla="*/ 5033506 w 7656171"/>
                  <a:gd name="connsiteY247" fmla="*/ 5067759 h 6376148"/>
                  <a:gd name="connsiteX248" fmla="*/ 5044523 w 7656171"/>
                  <a:gd name="connsiteY248" fmla="*/ 5100809 h 6376148"/>
                  <a:gd name="connsiteX249" fmla="*/ 4625882 w 7656171"/>
                  <a:gd name="connsiteY249" fmla="*/ 5310130 h 6376148"/>
                  <a:gd name="connsiteX250" fmla="*/ 3986904 w 7656171"/>
                  <a:gd name="connsiteY250" fmla="*/ 5299113 h 6376148"/>
                  <a:gd name="connsiteX251" fmla="*/ 3920803 w 7656171"/>
                  <a:gd name="connsiteY251" fmla="*/ 5277079 h 6376148"/>
                  <a:gd name="connsiteX252" fmla="*/ 3876735 w 7656171"/>
                  <a:gd name="connsiteY252" fmla="*/ 5266062 h 6376148"/>
                  <a:gd name="connsiteX253" fmla="*/ 3733516 w 7656171"/>
                  <a:gd name="connsiteY253" fmla="*/ 5255045 h 6376148"/>
                  <a:gd name="connsiteX254" fmla="*/ 3582868 w 7656171"/>
                  <a:gd name="connsiteY254" fmla="*/ 5244029 h 6376148"/>
                  <a:gd name="connsiteX255" fmla="*/ 2730981 w 7656171"/>
                  <a:gd name="connsiteY255" fmla="*/ 5221995 h 6376148"/>
                  <a:gd name="connsiteX256" fmla="*/ 2697930 w 7656171"/>
                  <a:gd name="connsiteY256" fmla="*/ 5199961 h 6376148"/>
                  <a:gd name="connsiteX257" fmla="*/ 2631829 w 7656171"/>
                  <a:gd name="connsiteY257" fmla="*/ 5166911 h 6376148"/>
                  <a:gd name="connsiteX258" fmla="*/ 2598779 w 7656171"/>
                  <a:gd name="connsiteY258" fmla="*/ 5133860 h 6376148"/>
                  <a:gd name="connsiteX259" fmla="*/ 2565728 w 7656171"/>
                  <a:gd name="connsiteY259" fmla="*/ 5122843 h 6376148"/>
                  <a:gd name="connsiteX260" fmla="*/ 2499627 w 7656171"/>
                  <a:gd name="connsiteY260" fmla="*/ 5210611 h 6376148"/>
                  <a:gd name="connsiteX261" fmla="*/ 2246239 w 7656171"/>
                  <a:gd name="connsiteY261" fmla="*/ 5089792 h 6376148"/>
                  <a:gd name="connsiteX262" fmla="*/ 2202171 w 7656171"/>
                  <a:gd name="connsiteY262" fmla="*/ 5100809 h 6376148"/>
                  <a:gd name="connsiteX263" fmla="*/ 1981834 w 7656171"/>
                  <a:gd name="connsiteY263" fmla="*/ 5111826 h 6376148"/>
                  <a:gd name="connsiteX264" fmla="*/ 1023367 w 7656171"/>
                  <a:gd name="connsiteY264" fmla="*/ 5100809 h 6376148"/>
                  <a:gd name="connsiteX265" fmla="*/ 1001333 w 7656171"/>
                  <a:gd name="connsiteY265" fmla="*/ 5034708 h 6376148"/>
                  <a:gd name="connsiteX266" fmla="*/ 990316 w 7656171"/>
                  <a:gd name="connsiteY266" fmla="*/ 5001658 h 6376148"/>
                  <a:gd name="connsiteX267" fmla="*/ 979299 w 7656171"/>
                  <a:gd name="connsiteY267" fmla="*/ 4968607 h 6376148"/>
                  <a:gd name="connsiteX268" fmla="*/ 968282 w 7656171"/>
                  <a:gd name="connsiteY268" fmla="*/ 2699132 h 6376148"/>
                  <a:gd name="connsiteX269" fmla="*/ 913198 w 7656171"/>
                  <a:gd name="connsiteY269" fmla="*/ 2599980 h 6376148"/>
                  <a:gd name="connsiteX270" fmla="*/ 891164 w 7656171"/>
                  <a:gd name="connsiteY270" fmla="*/ 2566930 h 6376148"/>
                  <a:gd name="connsiteX271" fmla="*/ 880147 w 7656171"/>
                  <a:gd name="connsiteY271" fmla="*/ 2390660 h 6376148"/>
                  <a:gd name="connsiteX272" fmla="*/ 858114 w 7656171"/>
                  <a:gd name="connsiteY272" fmla="*/ 2357609 h 6376148"/>
                  <a:gd name="connsiteX273" fmla="*/ 880147 w 7656171"/>
                  <a:gd name="connsiteY273" fmla="*/ 2192356 h 6376148"/>
                  <a:gd name="connsiteX274" fmla="*/ 924215 w 7656171"/>
                  <a:gd name="connsiteY274" fmla="*/ 2126255 h 6376148"/>
                  <a:gd name="connsiteX275" fmla="*/ 935232 w 7656171"/>
                  <a:gd name="connsiteY275" fmla="*/ 2093205 h 6376148"/>
                  <a:gd name="connsiteX276" fmla="*/ 957265 w 7656171"/>
                  <a:gd name="connsiteY276" fmla="*/ 2060154 h 6376148"/>
                  <a:gd name="connsiteX277" fmla="*/ 979299 w 7656171"/>
                  <a:gd name="connsiteY277" fmla="*/ 1994053 h 6376148"/>
                  <a:gd name="connsiteX278" fmla="*/ 968282 w 7656171"/>
                  <a:gd name="connsiteY278" fmla="*/ 1938968 h 6376148"/>
                  <a:gd name="connsiteX279" fmla="*/ 935232 w 7656171"/>
                  <a:gd name="connsiteY279" fmla="*/ 1949985 h 6376148"/>
                  <a:gd name="connsiteX280" fmla="*/ 869130 w 7656171"/>
                  <a:gd name="connsiteY280" fmla="*/ 1983036 h 6376148"/>
                  <a:gd name="connsiteX281" fmla="*/ 758962 w 7656171"/>
                  <a:gd name="connsiteY281" fmla="*/ 1994053 h 6376148"/>
                  <a:gd name="connsiteX282" fmla="*/ 703877 w 7656171"/>
                  <a:gd name="connsiteY282" fmla="*/ 2005070 h 6376148"/>
                  <a:gd name="connsiteX283" fmla="*/ 659810 w 7656171"/>
                  <a:gd name="connsiteY283" fmla="*/ 2104221 h 6376148"/>
                  <a:gd name="connsiteX284" fmla="*/ 648793 w 7656171"/>
                  <a:gd name="connsiteY284" fmla="*/ 2137272 h 6376148"/>
                  <a:gd name="connsiteX285" fmla="*/ 615742 w 7656171"/>
                  <a:gd name="connsiteY285" fmla="*/ 2148289 h 6376148"/>
                  <a:gd name="connsiteX286" fmla="*/ 582692 w 7656171"/>
                  <a:gd name="connsiteY286" fmla="*/ 2170323 h 6376148"/>
                  <a:gd name="connsiteX287" fmla="*/ 560658 w 7656171"/>
                  <a:gd name="connsiteY287" fmla="*/ 2104221 h 6376148"/>
                  <a:gd name="connsiteX288" fmla="*/ 571675 w 7656171"/>
                  <a:gd name="connsiteY288" fmla="*/ 2027103 h 6376148"/>
                  <a:gd name="connsiteX289" fmla="*/ 582692 w 7656171"/>
                  <a:gd name="connsiteY289" fmla="*/ 1994053 h 6376148"/>
                  <a:gd name="connsiteX290" fmla="*/ 604726 w 7656171"/>
                  <a:gd name="connsiteY290" fmla="*/ 1961002 h 6376148"/>
                  <a:gd name="connsiteX291" fmla="*/ 560658 w 7656171"/>
                  <a:gd name="connsiteY291" fmla="*/ 1994053 h 6376148"/>
                  <a:gd name="connsiteX292" fmla="*/ 494557 w 7656171"/>
                  <a:gd name="connsiteY292" fmla="*/ 2016086 h 6376148"/>
                  <a:gd name="connsiteX293" fmla="*/ 450489 w 7656171"/>
                  <a:gd name="connsiteY293" fmla="*/ 1718631 h 6376148"/>
                  <a:gd name="connsiteX294" fmla="*/ 406422 w 7656171"/>
                  <a:gd name="connsiteY294" fmla="*/ 1729648 h 6376148"/>
                  <a:gd name="connsiteX295" fmla="*/ 373371 w 7656171"/>
                  <a:gd name="connsiteY295" fmla="*/ 2732183 h 6376148"/>
                  <a:gd name="connsiteX296" fmla="*/ 340321 w 7656171"/>
                  <a:gd name="connsiteY296" fmla="*/ 2842351 h 6376148"/>
                  <a:gd name="connsiteX297" fmla="*/ 307270 w 7656171"/>
                  <a:gd name="connsiteY297" fmla="*/ 2941503 h 6376148"/>
                  <a:gd name="connsiteX298" fmla="*/ 296253 w 7656171"/>
                  <a:gd name="connsiteY298" fmla="*/ 2974554 h 6376148"/>
                  <a:gd name="connsiteX299" fmla="*/ 285236 w 7656171"/>
                  <a:gd name="connsiteY299" fmla="*/ 3018621 h 6376148"/>
                  <a:gd name="connsiteX300" fmla="*/ 307270 w 7656171"/>
                  <a:gd name="connsiteY300" fmla="*/ 3602515 h 6376148"/>
                  <a:gd name="connsiteX301" fmla="*/ 318287 w 7656171"/>
                  <a:gd name="connsiteY301" fmla="*/ 3778785 h 6376148"/>
                  <a:gd name="connsiteX302" fmla="*/ 340321 w 7656171"/>
                  <a:gd name="connsiteY302" fmla="*/ 3855903 h 6376148"/>
                  <a:gd name="connsiteX303" fmla="*/ 351338 w 7656171"/>
                  <a:gd name="connsiteY303" fmla="*/ 6026226 h 6376148"/>
                  <a:gd name="connsiteX304" fmla="*/ 1552176 w 7656171"/>
                  <a:gd name="connsiteY304" fmla="*/ 6037243 h 6376148"/>
                  <a:gd name="connsiteX305" fmla="*/ 3050470 w 7656171"/>
                  <a:gd name="connsiteY305" fmla="*/ 6048260 h 6376148"/>
                  <a:gd name="connsiteX306" fmla="*/ 4273342 w 7656171"/>
                  <a:gd name="connsiteY306" fmla="*/ 6070294 h 6376148"/>
                  <a:gd name="connsiteX307" fmla="*/ 4703000 w 7656171"/>
                  <a:gd name="connsiteY307" fmla="*/ 6081311 h 6376148"/>
                  <a:gd name="connsiteX308" fmla="*/ 4780118 w 7656171"/>
                  <a:gd name="connsiteY308" fmla="*/ 6092327 h 6376148"/>
                  <a:gd name="connsiteX309" fmla="*/ 4846220 w 7656171"/>
                  <a:gd name="connsiteY309" fmla="*/ 6103344 h 6376148"/>
                  <a:gd name="connsiteX310" fmla="*/ 6741121 w 7656171"/>
                  <a:gd name="connsiteY310" fmla="*/ 6092327 h 6376148"/>
                  <a:gd name="connsiteX311" fmla="*/ 6796205 w 7656171"/>
                  <a:gd name="connsiteY311" fmla="*/ 6081311 h 6376148"/>
                  <a:gd name="connsiteX312" fmla="*/ 6862306 w 7656171"/>
                  <a:gd name="connsiteY312" fmla="*/ 6059277 h 6376148"/>
                  <a:gd name="connsiteX313" fmla="*/ 6895357 w 7656171"/>
                  <a:gd name="connsiteY313" fmla="*/ 6048260 h 6376148"/>
                  <a:gd name="connsiteX314" fmla="*/ 6928408 w 7656171"/>
                  <a:gd name="connsiteY314" fmla="*/ 6037243 h 6376148"/>
                  <a:gd name="connsiteX315" fmla="*/ 6972475 w 7656171"/>
                  <a:gd name="connsiteY315" fmla="*/ 6026226 h 6376148"/>
                  <a:gd name="connsiteX316" fmla="*/ 7038576 w 7656171"/>
                  <a:gd name="connsiteY316" fmla="*/ 6004192 h 6376148"/>
                  <a:gd name="connsiteX317" fmla="*/ 7082644 w 7656171"/>
                  <a:gd name="connsiteY317" fmla="*/ 5993176 h 6376148"/>
                  <a:gd name="connsiteX318" fmla="*/ 7137728 w 7656171"/>
                  <a:gd name="connsiteY318" fmla="*/ 5982159 h 6376148"/>
                  <a:gd name="connsiteX319" fmla="*/ 7170779 w 7656171"/>
                  <a:gd name="connsiteY319" fmla="*/ 5971142 h 6376148"/>
                  <a:gd name="connsiteX320" fmla="*/ 7236880 w 7656171"/>
                  <a:gd name="connsiteY320" fmla="*/ 5960125 h 6376148"/>
                  <a:gd name="connsiteX321" fmla="*/ 7313998 w 7656171"/>
                  <a:gd name="connsiteY321" fmla="*/ 5938091 h 6376148"/>
                  <a:gd name="connsiteX322" fmla="*/ 7325015 w 7656171"/>
                  <a:gd name="connsiteY322" fmla="*/ 5894024 h 6376148"/>
                  <a:gd name="connsiteX0" fmla="*/ 7325015 w 7656171"/>
                  <a:gd name="connsiteY0" fmla="*/ 5894024 h 6376148"/>
                  <a:gd name="connsiteX1" fmla="*/ 7488534 w 7656171"/>
                  <a:gd name="connsiteY1" fmla="*/ 4451525 h 6376148"/>
                  <a:gd name="connsiteX2" fmla="*/ 7478876 w 7656171"/>
                  <a:gd name="connsiteY2" fmla="*/ 4164376 h 6376148"/>
                  <a:gd name="connsiteX3" fmla="*/ 7313998 w 7656171"/>
                  <a:gd name="connsiteY3" fmla="*/ 5917251 h 6376148"/>
                  <a:gd name="connsiteX4" fmla="*/ 7488534 w 7656171"/>
                  <a:gd name="connsiteY4" fmla="*/ 4165086 h 6376148"/>
                  <a:gd name="connsiteX5" fmla="*/ 7455483 w 7656171"/>
                  <a:gd name="connsiteY5" fmla="*/ 4110002 h 6376148"/>
                  <a:gd name="connsiteX6" fmla="*/ 7550314 w 7656171"/>
                  <a:gd name="connsiteY6" fmla="*/ 3360144 h 6376148"/>
                  <a:gd name="connsiteX7" fmla="*/ 7517263 w 7656171"/>
                  <a:gd name="connsiteY7" fmla="*/ 3294043 h 6376148"/>
                  <a:gd name="connsiteX8" fmla="*/ 7433452 w 7656171"/>
                  <a:gd name="connsiteY8" fmla="*/ 3272720 h 6376148"/>
                  <a:gd name="connsiteX9" fmla="*/ 7325015 w 7656171"/>
                  <a:gd name="connsiteY9" fmla="*/ 2445744 h 6376148"/>
                  <a:gd name="connsiteX10" fmla="*/ 7455484 w 7656171"/>
                  <a:gd name="connsiteY10" fmla="*/ 2402388 h 6376148"/>
                  <a:gd name="connsiteX11" fmla="*/ 7313998 w 7656171"/>
                  <a:gd name="connsiteY11" fmla="*/ 165253 h 6376148"/>
                  <a:gd name="connsiteX12" fmla="*/ 7126711 w 7656171"/>
                  <a:gd name="connsiteY12" fmla="*/ 154236 h 6376148"/>
                  <a:gd name="connsiteX13" fmla="*/ 7060610 w 7656171"/>
                  <a:gd name="connsiteY13" fmla="*/ 132202 h 6376148"/>
                  <a:gd name="connsiteX14" fmla="*/ 6950441 w 7656171"/>
                  <a:gd name="connsiteY14" fmla="*/ 110168 h 6376148"/>
                  <a:gd name="connsiteX15" fmla="*/ 6906374 w 7656171"/>
                  <a:gd name="connsiteY15" fmla="*/ 99151 h 6376148"/>
                  <a:gd name="connsiteX16" fmla="*/ 4647916 w 7656171"/>
                  <a:gd name="connsiteY16" fmla="*/ 88135 h 6376148"/>
                  <a:gd name="connsiteX17" fmla="*/ 4614865 w 7656171"/>
                  <a:gd name="connsiteY17" fmla="*/ 77118 h 6376148"/>
                  <a:gd name="connsiteX18" fmla="*/ 4526730 w 7656171"/>
                  <a:gd name="connsiteY18" fmla="*/ 55084 h 6376148"/>
                  <a:gd name="connsiteX19" fmla="*/ 4493680 w 7656171"/>
                  <a:gd name="connsiteY19" fmla="*/ 44067 h 6376148"/>
                  <a:gd name="connsiteX20" fmla="*/ 4427579 w 7656171"/>
                  <a:gd name="connsiteY20" fmla="*/ 33050 h 6376148"/>
                  <a:gd name="connsiteX21" fmla="*/ 4350461 w 7656171"/>
                  <a:gd name="connsiteY21" fmla="*/ 11017 h 6376148"/>
                  <a:gd name="connsiteX22" fmla="*/ 4295376 w 7656171"/>
                  <a:gd name="connsiteY22" fmla="*/ 0 h 6376148"/>
                  <a:gd name="connsiteX23" fmla="*/ 913198 w 7656171"/>
                  <a:gd name="connsiteY23" fmla="*/ 11017 h 6376148"/>
                  <a:gd name="connsiteX24" fmla="*/ 836080 w 7656171"/>
                  <a:gd name="connsiteY24" fmla="*/ 33050 h 6376148"/>
                  <a:gd name="connsiteX25" fmla="*/ 769979 w 7656171"/>
                  <a:gd name="connsiteY25" fmla="*/ 44067 h 6376148"/>
                  <a:gd name="connsiteX26" fmla="*/ 571675 w 7656171"/>
                  <a:gd name="connsiteY26" fmla="*/ 55084 h 6376148"/>
                  <a:gd name="connsiteX27" fmla="*/ 494557 w 7656171"/>
                  <a:gd name="connsiteY27" fmla="*/ 77118 h 6376148"/>
                  <a:gd name="connsiteX28" fmla="*/ 461506 w 7656171"/>
                  <a:gd name="connsiteY28" fmla="*/ 88135 h 6376148"/>
                  <a:gd name="connsiteX29" fmla="*/ 428456 w 7656171"/>
                  <a:gd name="connsiteY29" fmla="*/ 121185 h 6376148"/>
                  <a:gd name="connsiteX30" fmla="*/ 395405 w 7656171"/>
                  <a:gd name="connsiteY30" fmla="*/ 132202 h 6376148"/>
                  <a:gd name="connsiteX31" fmla="*/ 384388 w 7656171"/>
                  <a:gd name="connsiteY31" fmla="*/ 187286 h 6376148"/>
                  <a:gd name="connsiteX32" fmla="*/ 362355 w 7656171"/>
                  <a:gd name="connsiteY32" fmla="*/ 253388 h 6376148"/>
                  <a:gd name="connsiteX33" fmla="*/ 329304 w 7656171"/>
                  <a:gd name="connsiteY33" fmla="*/ 352539 h 6376148"/>
                  <a:gd name="connsiteX34" fmla="*/ 318287 w 7656171"/>
                  <a:gd name="connsiteY34" fmla="*/ 385590 h 6376148"/>
                  <a:gd name="connsiteX35" fmla="*/ 307270 w 7656171"/>
                  <a:gd name="connsiteY35" fmla="*/ 418641 h 6376148"/>
                  <a:gd name="connsiteX36" fmla="*/ 296253 w 7656171"/>
                  <a:gd name="connsiteY36" fmla="*/ 462708 h 6376148"/>
                  <a:gd name="connsiteX37" fmla="*/ 307270 w 7656171"/>
                  <a:gd name="connsiteY37" fmla="*/ 1498294 h 6376148"/>
                  <a:gd name="connsiteX38" fmla="*/ 318287 w 7656171"/>
                  <a:gd name="connsiteY38" fmla="*/ 1542361 h 6376148"/>
                  <a:gd name="connsiteX39" fmla="*/ 373371 w 7656171"/>
                  <a:gd name="connsiteY39" fmla="*/ 1630496 h 6376148"/>
                  <a:gd name="connsiteX40" fmla="*/ 461506 w 7656171"/>
                  <a:gd name="connsiteY40" fmla="*/ 1553378 h 6376148"/>
                  <a:gd name="connsiteX41" fmla="*/ 505574 w 7656171"/>
                  <a:gd name="connsiteY41" fmla="*/ 1454226 h 6376148"/>
                  <a:gd name="connsiteX42" fmla="*/ 571675 w 7656171"/>
                  <a:gd name="connsiteY42" fmla="*/ 1432192 h 6376148"/>
                  <a:gd name="connsiteX43" fmla="*/ 869130 w 7656171"/>
                  <a:gd name="connsiteY43" fmla="*/ 1421176 h 6376148"/>
                  <a:gd name="connsiteX44" fmla="*/ 880147 w 7656171"/>
                  <a:gd name="connsiteY44" fmla="*/ 1299990 h 6376148"/>
                  <a:gd name="connsiteX45" fmla="*/ 913198 w 7656171"/>
                  <a:gd name="connsiteY45" fmla="*/ 1277956 h 6376148"/>
                  <a:gd name="connsiteX46" fmla="*/ 979299 w 7656171"/>
                  <a:gd name="connsiteY46" fmla="*/ 1322024 h 6376148"/>
                  <a:gd name="connsiteX47" fmla="*/ 1056417 w 7656171"/>
                  <a:gd name="connsiteY47" fmla="*/ 1377108 h 6376148"/>
                  <a:gd name="connsiteX48" fmla="*/ 1122518 w 7656171"/>
                  <a:gd name="connsiteY48" fmla="*/ 1399142 h 6376148"/>
                  <a:gd name="connsiteX49" fmla="*/ 1155569 w 7656171"/>
                  <a:gd name="connsiteY49" fmla="*/ 1410159 h 6376148"/>
                  <a:gd name="connsiteX50" fmla="*/ 1177603 w 7656171"/>
                  <a:gd name="connsiteY50" fmla="*/ 1443209 h 6376148"/>
                  <a:gd name="connsiteX51" fmla="*/ 1188620 w 7656171"/>
                  <a:gd name="connsiteY51" fmla="*/ 1498294 h 6376148"/>
                  <a:gd name="connsiteX52" fmla="*/ 1254721 w 7656171"/>
                  <a:gd name="connsiteY52" fmla="*/ 1520327 h 6376148"/>
                  <a:gd name="connsiteX53" fmla="*/ 1309805 w 7656171"/>
                  <a:gd name="connsiteY53" fmla="*/ 1509311 h 6376148"/>
                  <a:gd name="connsiteX54" fmla="*/ 1342856 w 7656171"/>
                  <a:gd name="connsiteY54" fmla="*/ 1498294 h 6376148"/>
                  <a:gd name="connsiteX55" fmla="*/ 1386923 w 7656171"/>
                  <a:gd name="connsiteY55" fmla="*/ 1487277 h 6376148"/>
                  <a:gd name="connsiteX56" fmla="*/ 1442008 w 7656171"/>
                  <a:gd name="connsiteY56" fmla="*/ 1476260 h 6376148"/>
                  <a:gd name="connsiteX57" fmla="*/ 1541159 w 7656171"/>
                  <a:gd name="connsiteY57" fmla="*/ 1443209 h 6376148"/>
                  <a:gd name="connsiteX58" fmla="*/ 1574210 w 7656171"/>
                  <a:gd name="connsiteY58" fmla="*/ 1432192 h 6376148"/>
                  <a:gd name="connsiteX59" fmla="*/ 1596244 w 7656171"/>
                  <a:gd name="connsiteY59" fmla="*/ 1399142 h 6376148"/>
                  <a:gd name="connsiteX60" fmla="*/ 1662345 w 7656171"/>
                  <a:gd name="connsiteY60" fmla="*/ 1377108 h 6376148"/>
                  <a:gd name="connsiteX61" fmla="*/ 1695395 w 7656171"/>
                  <a:gd name="connsiteY61" fmla="*/ 1355074 h 6376148"/>
                  <a:gd name="connsiteX62" fmla="*/ 2279289 w 7656171"/>
                  <a:gd name="connsiteY62" fmla="*/ 1322024 h 6376148"/>
                  <a:gd name="connsiteX63" fmla="*/ 2290306 w 7656171"/>
                  <a:gd name="connsiteY63" fmla="*/ 870332 h 6376148"/>
                  <a:gd name="connsiteX64" fmla="*/ 2323357 w 7656171"/>
                  <a:gd name="connsiteY64" fmla="*/ 793214 h 6376148"/>
                  <a:gd name="connsiteX65" fmla="*/ 2356408 w 7656171"/>
                  <a:gd name="connsiteY65" fmla="*/ 782197 h 6376148"/>
                  <a:gd name="connsiteX66" fmla="*/ 2367424 w 7656171"/>
                  <a:gd name="connsiteY66" fmla="*/ 815248 h 6376148"/>
                  <a:gd name="connsiteX67" fmla="*/ 2411492 w 7656171"/>
                  <a:gd name="connsiteY67" fmla="*/ 881349 h 6376148"/>
                  <a:gd name="connsiteX68" fmla="*/ 2477593 w 7656171"/>
                  <a:gd name="connsiteY68" fmla="*/ 837282 h 6376148"/>
                  <a:gd name="connsiteX69" fmla="*/ 2587762 w 7656171"/>
                  <a:gd name="connsiteY69" fmla="*/ 749147 h 6376148"/>
                  <a:gd name="connsiteX70" fmla="*/ 2653863 w 7656171"/>
                  <a:gd name="connsiteY70" fmla="*/ 694062 h 6376148"/>
                  <a:gd name="connsiteX71" fmla="*/ 2697930 w 7656171"/>
                  <a:gd name="connsiteY71" fmla="*/ 683045 h 6376148"/>
                  <a:gd name="connsiteX72" fmla="*/ 2753015 w 7656171"/>
                  <a:gd name="connsiteY72" fmla="*/ 694062 h 6376148"/>
                  <a:gd name="connsiteX73" fmla="*/ 2730981 w 7656171"/>
                  <a:gd name="connsiteY73" fmla="*/ 815248 h 6376148"/>
                  <a:gd name="connsiteX74" fmla="*/ 2775048 w 7656171"/>
                  <a:gd name="connsiteY74" fmla="*/ 837282 h 6376148"/>
                  <a:gd name="connsiteX75" fmla="*/ 2808099 w 7656171"/>
                  <a:gd name="connsiteY75" fmla="*/ 859315 h 6376148"/>
                  <a:gd name="connsiteX76" fmla="*/ 2841150 w 7656171"/>
                  <a:gd name="connsiteY76" fmla="*/ 870332 h 6376148"/>
                  <a:gd name="connsiteX77" fmla="*/ 2874200 w 7656171"/>
                  <a:gd name="connsiteY77" fmla="*/ 892366 h 6376148"/>
                  <a:gd name="connsiteX78" fmla="*/ 2907251 w 7656171"/>
                  <a:gd name="connsiteY78" fmla="*/ 903383 h 6376148"/>
                  <a:gd name="connsiteX79" fmla="*/ 2929285 w 7656171"/>
                  <a:gd name="connsiteY79" fmla="*/ 936433 h 6376148"/>
                  <a:gd name="connsiteX80" fmla="*/ 2918268 w 7656171"/>
                  <a:gd name="connsiteY80" fmla="*/ 969484 h 6376148"/>
                  <a:gd name="connsiteX81" fmla="*/ 2984369 w 7656171"/>
                  <a:gd name="connsiteY81" fmla="*/ 1013551 h 6376148"/>
                  <a:gd name="connsiteX82" fmla="*/ 3006403 w 7656171"/>
                  <a:gd name="connsiteY82" fmla="*/ 1046602 h 6376148"/>
                  <a:gd name="connsiteX83" fmla="*/ 3017420 w 7656171"/>
                  <a:gd name="connsiteY83" fmla="*/ 1090670 h 6376148"/>
                  <a:gd name="connsiteX84" fmla="*/ 3028436 w 7656171"/>
                  <a:gd name="connsiteY84" fmla="*/ 1123720 h 6376148"/>
                  <a:gd name="connsiteX85" fmla="*/ 3039453 w 7656171"/>
                  <a:gd name="connsiteY85" fmla="*/ 1167788 h 6376148"/>
                  <a:gd name="connsiteX86" fmla="*/ 3138605 w 7656171"/>
                  <a:gd name="connsiteY86" fmla="*/ 1178805 h 6376148"/>
                  <a:gd name="connsiteX87" fmla="*/ 3171656 w 7656171"/>
                  <a:gd name="connsiteY87" fmla="*/ 1189821 h 6376148"/>
                  <a:gd name="connsiteX88" fmla="*/ 3171656 w 7656171"/>
                  <a:gd name="connsiteY88" fmla="*/ 1266939 h 6376148"/>
                  <a:gd name="connsiteX89" fmla="*/ 3138605 w 7656171"/>
                  <a:gd name="connsiteY89" fmla="*/ 1277956 h 6376148"/>
                  <a:gd name="connsiteX90" fmla="*/ 2951318 w 7656171"/>
                  <a:gd name="connsiteY90" fmla="*/ 1288973 h 6376148"/>
                  <a:gd name="connsiteX91" fmla="*/ 2940302 w 7656171"/>
                  <a:gd name="connsiteY91" fmla="*/ 1322024 h 6376148"/>
                  <a:gd name="connsiteX92" fmla="*/ 2951318 w 7656171"/>
                  <a:gd name="connsiteY92" fmla="*/ 1355074 h 6376148"/>
                  <a:gd name="connsiteX93" fmla="*/ 3006403 w 7656171"/>
                  <a:gd name="connsiteY93" fmla="*/ 1432192 h 6376148"/>
                  <a:gd name="connsiteX94" fmla="*/ 3039453 w 7656171"/>
                  <a:gd name="connsiteY94" fmla="*/ 1454226 h 6376148"/>
                  <a:gd name="connsiteX95" fmla="*/ 3116571 w 7656171"/>
                  <a:gd name="connsiteY95" fmla="*/ 1520327 h 6376148"/>
                  <a:gd name="connsiteX96" fmla="*/ 3182673 w 7656171"/>
                  <a:gd name="connsiteY96" fmla="*/ 1564395 h 6376148"/>
                  <a:gd name="connsiteX97" fmla="*/ 3226740 w 7656171"/>
                  <a:gd name="connsiteY97" fmla="*/ 1586429 h 6376148"/>
                  <a:gd name="connsiteX98" fmla="*/ 3292841 w 7656171"/>
                  <a:gd name="connsiteY98" fmla="*/ 1608462 h 6376148"/>
                  <a:gd name="connsiteX99" fmla="*/ 3259791 w 7656171"/>
                  <a:gd name="connsiteY99" fmla="*/ 1630496 h 6376148"/>
                  <a:gd name="connsiteX100" fmla="*/ 3160639 w 7656171"/>
                  <a:gd name="connsiteY100" fmla="*/ 1608462 h 6376148"/>
                  <a:gd name="connsiteX101" fmla="*/ 3105555 w 7656171"/>
                  <a:gd name="connsiteY101" fmla="*/ 1597445 h 6376148"/>
                  <a:gd name="connsiteX102" fmla="*/ 3039453 w 7656171"/>
                  <a:gd name="connsiteY102" fmla="*/ 1575412 h 6376148"/>
                  <a:gd name="connsiteX103" fmla="*/ 2951318 w 7656171"/>
                  <a:gd name="connsiteY103" fmla="*/ 1553378 h 6376148"/>
                  <a:gd name="connsiteX104" fmla="*/ 2907251 w 7656171"/>
                  <a:gd name="connsiteY104" fmla="*/ 1542361 h 6376148"/>
                  <a:gd name="connsiteX105" fmla="*/ 2874200 w 7656171"/>
                  <a:gd name="connsiteY105" fmla="*/ 1531344 h 6376148"/>
                  <a:gd name="connsiteX106" fmla="*/ 2730981 w 7656171"/>
                  <a:gd name="connsiteY106" fmla="*/ 1542361 h 6376148"/>
                  <a:gd name="connsiteX107" fmla="*/ 2764032 w 7656171"/>
                  <a:gd name="connsiteY107" fmla="*/ 1564395 h 6376148"/>
                  <a:gd name="connsiteX108" fmla="*/ 2918268 w 7656171"/>
                  <a:gd name="connsiteY108" fmla="*/ 1575412 h 6376148"/>
                  <a:gd name="connsiteX109" fmla="*/ 3017420 w 7656171"/>
                  <a:gd name="connsiteY109" fmla="*/ 1641513 h 6376148"/>
                  <a:gd name="connsiteX110" fmla="*/ 3050470 w 7656171"/>
                  <a:gd name="connsiteY110" fmla="*/ 1663547 h 6376148"/>
                  <a:gd name="connsiteX111" fmla="*/ 3039453 w 7656171"/>
                  <a:gd name="connsiteY111" fmla="*/ 1949985 h 6376148"/>
                  <a:gd name="connsiteX112" fmla="*/ 3006403 w 7656171"/>
                  <a:gd name="connsiteY112" fmla="*/ 1961002 h 6376148"/>
                  <a:gd name="connsiteX113" fmla="*/ 2918268 w 7656171"/>
                  <a:gd name="connsiteY113" fmla="*/ 1983036 h 6376148"/>
                  <a:gd name="connsiteX114" fmla="*/ 2852167 w 7656171"/>
                  <a:gd name="connsiteY114" fmla="*/ 2005070 h 6376148"/>
                  <a:gd name="connsiteX115" fmla="*/ 2863183 w 7656171"/>
                  <a:gd name="connsiteY115" fmla="*/ 2115238 h 6376148"/>
                  <a:gd name="connsiteX116" fmla="*/ 2896234 w 7656171"/>
                  <a:gd name="connsiteY116" fmla="*/ 2148289 h 6376148"/>
                  <a:gd name="connsiteX117" fmla="*/ 2929285 w 7656171"/>
                  <a:gd name="connsiteY117" fmla="*/ 2170323 h 6376148"/>
                  <a:gd name="connsiteX118" fmla="*/ 2995386 w 7656171"/>
                  <a:gd name="connsiteY118" fmla="*/ 2214390 h 6376148"/>
                  <a:gd name="connsiteX119" fmla="*/ 3017420 w 7656171"/>
                  <a:gd name="connsiteY119" fmla="*/ 2247441 h 6376148"/>
                  <a:gd name="connsiteX120" fmla="*/ 3050470 w 7656171"/>
                  <a:gd name="connsiteY120" fmla="*/ 2269474 h 6376148"/>
                  <a:gd name="connsiteX121" fmla="*/ 3061487 w 7656171"/>
                  <a:gd name="connsiteY121" fmla="*/ 2302525 h 6376148"/>
                  <a:gd name="connsiteX122" fmla="*/ 3050470 w 7656171"/>
                  <a:gd name="connsiteY122" fmla="*/ 2500829 h 6376148"/>
                  <a:gd name="connsiteX123" fmla="*/ 3270808 w 7656171"/>
                  <a:gd name="connsiteY123" fmla="*/ 2522862 h 6376148"/>
                  <a:gd name="connsiteX124" fmla="*/ 4185208 w 7656171"/>
                  <a:gd name="connsiteY124" fmla="*/ 2511845 h 6376148"/>
                  <a:gd name="connsiteX125" fmla="*/ 4339068 w 7656171"/>
                  <a:gd name="connsiteY125" fmla="*/ 2291508 h 6376148"/>
                  <a:gd name="connsiteX126" fmla="*/ 4251309 w 7656171"/>
                  <a:gd name="connsiteY126" fmla="*/ 2247441 h 6376148"/>
                  <a:gd name="connsiteX127" fmla="*/ 4355733 w 7656171"/>
                  <a:gd name="connsiteY127" fmla="*/ 2214390 h 6376148"/>
                  <a:gd name="connsiteX128" fmla="*/ 4350461 w 7656171"/>
                  <a:gd name="connsiteY128" fmla="*/ 2192356 h 6376148"/>
                  <a:gd name="connsiteX129" fmla="*/ 4427579 w 7656171"/>
                  <a:gd name="connsiteY129" fmla="*/ 2137272 h 6376148"/>
                  <a:gd name="connsiteX130" fmla="*/ 4460629 w 7656171"/>
                  <a:gd name="connsiteY130" fmla="*/ 2126255 h 6376148"/>
                  <a:gd name="connsiteX131" fmla="*/ 4471646 w 7656171"/>
                  <a:gd name="connsiteY131" fmla="*/ 2093205 h 6376148"/>
                  <a:gd name="connsiteX132" fmla="*/ 4460629 w 7656171"/>
                  <a:gd name="connsiteY132" fmla="*/ 1806766 h 6376148"/>
                  <a:gd name="connsiteX133" fmla="*/ 4449612 w 7656171"/>
                  <a:gd name="connsiteY133" fmla="*/ 1773715 h 6376148"/>
                  <a:gd name="connsiteX134" fmla="*/ 4416562 w 7656171"/>
                  <a:gd name="connsiteY134" fmla="*/ 1751682 h 6376148"/>
                  <a:gd name="connsiteX135" fmla="*/ 4339444 w 7656171"/>
                  <a:gd name="connsiteY135" fmla="*/ 1696597 h 6376148"/>
                  <a:gd name="connsiteX136" fmla="*/ 4284359 w 7656171"/>
                  <a:gd name="connsiteY136" fmla="*/ 1597445 h 6376148"/>
                  <a:gd name="connsiteX137" fmla="*/ 4262326 w 7656171"/>
                  <a:gd name="connsiteY137" fmla="*/ 1564395 h 6376148"/>
                  <a:gd name="connsiteX138" fmla="*/ 4240292 w 7656171"/>
                  <a:gd name="connsiteY138" fmla="*/ 1498294 h 6376148"/>
                  <a:gd name="connsiteX139" fmla="*/ 4273342 w 7656171"/>
                  <a:gd name="connsiteY139" fmla="*/ 1366091 h 6376148"/>
                  <a:gd name="connsiteX140" fmla="*/ 4306393 w 7656171"/>
                  <a:gd name="connsiteY140" fmla="*/ 1299990 h 6376148"/>
                  <a:gd name="connsiteX141" fmla="*/ 4339444 w 7656171"/>
                  <a:gd name="connsiteY141" fmla="*/ 1288973 h 6376148"/>
                  <a:gd name="connsiteX142" fmla="*/ 4372494 w 7656171"/>
                  <a:gd name="connsiteY142" fmla="*/ 1266939 h 6376148"/>
                  <a:gd name="connsiteX143" fmla="*/ 4405545 w 7656171"/>
                  <a:gd name="connsiteY143" fmla="*/ 1200838 h 6376148"/>
                  <a:gd name="connsiteX144" fmla="*/ 4416562 w 7656171"/>
                  <a:gd name="connsiteY144" fmla="*/ 969484 h 6376148"/>
                  <a:gd name="connsiteX145" fmla="*/ 4427579 w 7656171"/>
                  <a:gd name="connsiteY145" fmla="*/ 936433 h 6376148"/>
                  <a:gd name="connsiteX146" fmla="*/ 4471646 w 7656171"/>
                  <a:gd name="connsiteY146" fmla="*/ 870332 h 6376148"/>
                  <a:gd name="connsiteX147" fmla="*/ 4493680 w 7656171"/>
                  <a:gd name="connsiteY147" fmla="*/ 837282 h 6376148"/>
                  <a:gd name="connsiteX148" fmla="*/ 4559781 w 7656171"/>
                  <a:gd name="connsiteY148" fmla="*/ 793214 h 6376148"/>
                  <a:gd name="connsiteX149" fmla="*/ 4581815 w 7656171"/>
                  <a:gd name="connsiteY149" fmla="*/ 760164 h 6376148"/>
                  <a:gd name="connsiteX150" fmla="*/ 4647916 w 7656171"/>
                  <a:gd name="connsiteY150" fmla="*/ 716096 h 6376148"/>
                  <a:gd name="connsiteX151" fmla="*/ 5000456 w 7656171"/>
                  <a:gd name="connsiteY151" fmla="*/ 694062 h 6376148"/>
                  <a:gd name="connsiteX152" fmla="*/ 5033506 w 7656171"/>
                  <a:gd name="connsiteY152" fmla="*/ 672029 h 6376148"/>
                  <a:gd name="connsiteX153" fmla="*/ 5055540 w 7656171"/>
                  <a:gd name="connsiteY153" fmla="*/ 605927 h 6376148"/>
                  <a:gd name="connsiteX154" fmla="*/ 5121641 w 7656171"/>
                  <a:gd name="connsiteY154" fmla="*/ 583894 h 6376148"/>
                  <a:gd name="connsiteX155" fmla="*/ 5154692 w 7656171"/>
                  <a:gd name="connsiteY155" fmla="*/ 572877 h 6376148"/>
                  <a:gd name="connsiteX156" fmla="*/ 5562316 w 7656171"/>
                  <a:gd name="connsiteY156" fmla="*/ 583894 h 6376148"/>
                  <a:gd name="connsiteX157" fmla="*/ 5595367 w 7656171"/>
                  <a:gd name="connsiteY157" fmla="*/ 594911 h 6376148"/>
                  <a:gd name="connsiteX158" fmla="*/ 5694518 w 7656171"/>
                  <a:gd name="connsiteY158" fmla="*/ 605927 h 6376148"/>
                  <a:gd name="connsiteX159" fmla="*/ 5760620 w 7656171"/>
                  <a:gd name="connsiteY159" fmla="*/ 627961 h 6376148"/>
                  <a:gd name="connsiteX160" fmla="*/ 5837738 w 7656171"/>
                  <a:gd name="connsiteY160" fmla="*/ 649995 h 6376148"/>
                  <a:gd name="connsiteX161" fmla="*/ 5903839 w 7656171"/>
                  <a:gd name="connsiteY161" fmla="*/ 683045 h 6376148"/>
                  <a:gd name="connsiteX162" fmla="*/ 5936889 w 7656171"/>
                  <a:gd name="connsiteY162" fmla="*/ 705079 h 6376148"/>
                  <a:gd name="connsiteX163" fmla="*/ 5969940 w 7656171"/>
                  <a:gd name="connsiteY163" fmla="*/ 738130 h 6376148"/>
                  <a:gd name="connsiteX164" fmla="*/ 6025024 w 7656171"/>
                  <a:gd name="connsiteY164" fmla="*/ 749147 h 6376148"/>
                  <a:gd name="connsiteX165" fmla="*/ 6036041 w 7656171"/>
                  <a:gd name="connsiteY165" fmla="*/ 804231 h 6376148"/>
                  <a:gd name="connsiteX166" fmla="*/ 6047058 w 7656171"/>
                  <a:gd name="connsiteY166" fmla="*/ 837282 h 6376148"/>
                  <a:gd name="connsiteX167" fmla="*/ 6080109 w 7656171"/>
                  <a:gd name="connsiteY167" fmla="*/ 815248 h 6376148"/>
                  <a:gd name="connsiteX168" fmla="*/ 6146210 w 7656171"/>
                  <a:gd name="connsiteY168" fmla="*/ 793214 h 6376148"/>
                  <a:gd name="connsiteX169" fmla="*/ 6190277 w 7656171"/>
                  <a:gd name="connsiteY169" fmla="*/ 892366 h 6376148"/>
                  <a:gd name="connsiteX170" fmla="*/ 6201294 w 7656171"/>
                  <a:gd name="connsiteY170" fmla="*/ 925417 h 6376148"/>
                  <a:gd name="connsiteX171" fmla="*/ 6289429 w 7656171"/>
                  <a:gd name="connsiteY171" fmla="*/ 958467 h 6376148"/>
                  <a:gd name="connsiteX172" fmla="*/ 6410615 w 7656171"/>
                  <a:gd name="connsiteY172" fmla="*/ 991518 h 6376148"/>
                  <a:gd name="connsiteX173" fmla="*/ 6443665 w 7656171"/>
                  <a:gd name="connsiteY173" fmla="*/ 1002535 h 6376148"/>
                  <a:gd name="connsiteX174" fmla="*/ 6465699 w 7656171"/>
                  <a:gd name="connsiteY174" fmla="*/ 1035585 h 6376148"/>
                  <a:gd name="connsiteX175" fmla="*/ 6498750 w 7656171"/>
                  <a:gd name="connsiteY175" fmla="*/ 1057619 h 6376148"/>
                  <a:gd name="connsiteX176" fmla="*/ 6553834 w 7656171"/>
                  <a:gd name="connsiteY176" fmla="*/ 1167788 h 6376148"/>
                  <a:gd name="connsiteX177" fmla="*/ 6520783 w 7656171"/>
                  <a:gd name="connsiteY177" fmla="*/ 1178805 h 6376148"/>
                  <a:gd name="connsiteX178" fmla="*/ 6399598 w 7656171"/>
                  <a:gd name="connsiteY178" fmla="*/ 1189821 h 6376148"/>
                  <a:gd name="connsiteX179" fmla="*/ 6432648 w 7656171"/>
                  <a:gd name="connsiteY179" fmla="*/ 1222872 h 6376148"/>
                  <a:gd name="connsiteX180" fmla="*/ 6476716 w 7656171"/>
                  <a:gd name="connsiteY180" fmla="*/ 1244906 h 6376148"/>
                  <a:gd name="connsiteX181" fmla="*/ 6520783 w 7656171"/>
                  <a:gd name="connsiteY181" fmla="*/ 1277956 h 6376148"/>
                  <a:gd name="connsiteX182" fmla="*/ 6542817 w 7656171"/>
                  <a:gd name="connsiteY182" fmla="*/ 1311007 h 6376148"/>
                  <a:gd name="connsiteX183" fmla="*/ 6608918 w 7656171"/>
                  <a:gd name="connsiteY183" fmla="*/ 1366091 h 6376148"/>
                  <a:gd name="connsiteX184" fmla="*/ 6619935 w 7656171"/>
                  <a:gd name="connsiteY184" fmla="*/ 1432192 h 6376148"/>
                  <a:gd name="connsiteX185" fmla="*/ 6630952 w 7656171"/>
                  <a:gd name="connsiteY185" fmla="*/ 1465243 h 6376148"/>
                  <a:gd name="connsiteX186" fmla="*/ 6664003 w 7656171"/>
                  <a:gd name="connsiteY186" fmla="*/ 1597445 h 6376148"/>
                  <a:gd name="connsiteX187" fmla="*/ 6697053 w 7656171"/>
                  <a:gd name="connsiteY187" fmla="*/ 1619479 h 6376148"/>
                  <a:gd name="connsiteX188" fmla="*/ 6741121 w 7656171"/>
                  <a:gd name="connsiteY188" fmla="*/ 1685580 h 6376148"/>
                  <a:gd name="connsiteX189" fmla="*/ 6763155 w 7656171"/>
                  <a:gd name="connsiteY189" fmla="*/ 1718631 h 6376148"/>
                  <a:gd name="connsiteX190" fmla="*/ 6763155 w 7656171"/>
                  <a:gd name="connsiteY190" fmla="*/ 1795749 h 6376148"/>
                  <a:gd name="connsiteX191" fmla="*/ 6752138 w 7656171"/>
                  <a:gd name="connsiteY191" fmla="*/ 1762698 h 6376148"/>
                  <a:gd name="connsiteX192" fmla="*/ 6719087 w 7656171"/>
                  <a:gd name="connsiteY192" fmla="*/ 1729648 h 6376148"/>
                  <a:gd name="connsiteX193" fmla="*/ 6708070 w 7656171"/>
                  <a:gd name="connsiteY193" fmla="*/ 1696597 h 6376148"/>
                  <a:gd name="connsiteX194" fmla="*/ 6664003 w 7656171"/>
                  <a:gd name="connsiteY194" fmla="*/ 1630496 h 6376148"/>
                  <a:gd name="connsiteX195" fmla="*/ 6652986 w 7656171"/>
                  <a:gd name="connsiteY195" fmla="*/ 1597445 h 6376148"/>
                  <a:gd name="connsiteX196" fmla="*/ 6664003 w 7656171"/>
                  <a:gd name="connsiteY196" fmla="*/ 1839817 h 6376148"/>
                  <a:gd name="connsiteX197" fmla="*/ 6675020 w 7656171"/>
                  <a:gd name="connsiteY197" fmla="*/ 1872867 h 6376148"/>
                  <a:gd name="connsiteX198" fmla="*/ 6697053 w 7656171"/>
                  <a:gd name="connsiteY198" fmla="*/ 1905918 h 6376148"/>
                  <a:gd name="connsiteX199" fmla="*/ 6719087 w 7656171"/>
                  <a:gd name="connsiteY199" fmla="*/ 2049137 h 6376148"/>
                  <a:gd name="connsiteX200" fmla="*/ 6741121 w 7656171"/>
                  <a:gd name="connsiteY200" fmla="*/ 2082188 h 6376148"/>
                  <a:gd name="connsiteX201" fmla="*/ 6719087 w 7656171"/>
                  <a:gd name="connsiteY201" fmla="*/ 2115238 h 6376148"/>
                  <a:gd name="connsiteX202" fmla="*/ 6675020 w 7656171"/>
                  <a:gd name="connsiteY202" fmla="*/ 2159306 h 6376148"/>
                  <a:gd name="connsiteX203" fmla="*/ 6697053 w 7656171"/>
                  <a:gd name="connsiteY203" fmla="*/ 2192356 h 6376148"/>
                  <a:gd name="connsiteX204" fmla="*/ 6730104 w 7656171"/>
                  <a:gd name="connsiteY204" fmla="*/ 2203373 h 6376148"/>
                  <a:gd name="connsiteX205" fmla="*/ 6763155 w 7656171"/>
                  <a:gd name="connsiteY205" fmla="*/ 2225407 h 6376148"/>
                  <a:gd name="connsiteX206" fmla="*/ 6818239 w 7656171"/>
                  <a:gd name="connsiteY206" fmla="*/ 2269474 h 6376148"/>
                  <a:gd name="connsiteX207" fmla="*/ 6840273 w 7656171"/>
                  <a:gd name="connsiteY207" fmla="*/ 2302525 h 6376148"/>
                  <a:gd name="connsiteX208" fmla="*/ 6917391 w 7656171"/>
                  <a:gd name="connsiteY208" fmla="*/ 2357609 h 6376148"/>
                  <a:gd name="connsiteX209" fmla="*/ 6939424 w 7656171"/>
                  <a:gd name="connsiteY209" fmla="*/ 2390660 h 6376148"/>
                  <a:gd name="connsiteX210" fmla="*/ 6961458 w 7656171"/>
                  <a:gd name="connsiteY210" fmla="*/ 2456761 h 6376148"/>
                  <a:gd name="connsiteX211" fmla="*/ 7005526 w 7656171"/>
                  <a:gd name="connsiteY211" fmla="*/ 2522862 h 6376148"/>
                  <a:gd name="connsiteX212" fmla="*/ 6950441 w 7656171"/>
                  <a:gd name="connsiteY212" fmla="*/ 2644048 h 6376148"/>
                  <a:gd name="connsiteX213" fmla="*/ 6917391 w 7656171"/>
                  <a:gd name="connsiteY213" fmla="*/ 2666082 h 6376148"/>
                  <a:gd name="connsiteX214" fmla="*/ 6851289 w 7656171"/>
                  <a:gd name="connsiteY214" fmla="*/ 2732183 h 6376148"/>
                  <a:gd name="connsiteX215" fmla="*/ 6785188 w 7656171"/>
                  <a:gd name="connsiteY215" fmla="*/ 2765233 h 6376148"/>
                  <a:gd name="connsiteX216" fmla="*/ 6741121 w 7656171"/>
                  <a:gd name="connsiteY216" fmla="*/ 2831335 h 6376148"/>
                  <a:gd name="connsiteX217" fmla="*/ 6697053 w 7656171"/>
                  <a:gd name="connsiteY217" fmla="*/ 2897436 h 6376148"/>
                  <a:gd name="connsiteX218" fmla="*/ 6664003 w 7656171"/>
                  <a:gd name="connsiteY218" fmla="*/ 2963537 h 6376148"/>
                  <a:gd name="connsiteX219" fmla="*/ 6641969 w 7656171"/>
                  <a:gd name="connsiteY219" fmla="*/ 2996588 h 6376148"/>
                  <a:gd name="connsiteX220" fmla="*/ 6675020 w 7656171"/>
                  <a:gd name="connsiteY220" fmla="*/ 3007605 h 6376148"/>
                  <a:gd name="connsiteX221" fmla="*/ 6630952 w 7656171"/>
                  <a:gd name="connsiteY221" fmla="*/ 3415229 h 6376148"/>
                  <a:gd name="connsiteX222" fmla="*/ 6664003 w 7656171"/>
                  <a:gd name="connsiteY222" fmla="*/ 3558448 h 6376148"/>
                  <a:gd name="connsiteX223" fmla="*/ 6664003 w 7656171"/>
                  <a:gd name="connsiteY223" fmla="*/ 3558448 h 6376148"/>
                  <a:gd name="connsiteX224" fmla="*/ 6675020 w 7656171"/>
                  <a:gd name="connsiteY224" fmla="*/ 3613532 h 6376148"/>
                  <a:gd name="connsiteX225" fmla="*/ 6686036 w 7656171"/>
                  <a:gd name="connsiteY225" fmla="*/ 3657600 h 6376148"/>
                  <a:gd name="connsiteX226" fmla="*/ 6697053 w 7656171"/>
                  <a:gd name="connsiteY226" fmla="*/ 3723701 h 6376148"/>
                  <a:gd name="connsiteX227" fmla="*/ 6719087 w 7656171"/>
                  <a:gd name="connsiteY227" fmla="*/ 3811836 h 6376148"/>
                  <a:gd name="connsiteX228" fmla="*/ 6730104 w 7656171"/>
                  <a:gd name="connsiteY228" fmla="*/ 3922005 h 6376148"/>
                  <a:gd name="connsiteX229" fmla="*/ 6752138 w 7656171"/>
                  <a:gd name="connsiteY229" fmla="*/ 4087258 h 6376148"/>
                  <a:gd name="connsiteX230" fmla="*/ 6785188 w 7656171"/>
                  <a:gd name="connsiteY230" fmla="*/ 4340645 h 6376148"/>
                  <a:gd name="connsiteX231" fmla="*/ 6796205 w 7656171"/>
                  <a:gd name="connsiteY231" fmla="*/ 4461831 h 6376148"/>
                  <a:gd name="connsiteX232" fmla="*/ 6818239 w 7656171"/>
                  <a:gd name="connsiteY232" fmla="*/ 4560983 h 6376148"/>
                  <a:gd name="connsiteX233" fmla="*/ 6829256 w 7656171"/>
                  <a:gd name="connsiteY233" fmla="*/ 4627084 h 6376148"/>
                  <a:gd name="connsiteX234" fmla="*/ 6862306 w 7656171"/>
                  <a:gd name="connsiteY234" fmla="*/ 4638101 h 6376148"/>
                  <a:gd name="connsiteX235" fmla="*/ 6895357 w 7656171"/>
                  <a:gd name="connsiteY235" fmla="*/ 4660135 h 6376148"/>
                  <a:gd name="connsiteX236" fmla="*/ 6994509 w 7656171"/>
                  <a:gd name="connsiteY236" fmla="*/ 4704202 h 6376148"/>
                  <a:gd name="connsiteX237" fmla="*/ 7049593 w 7656171"/>
                  <a:gd name="connsiteY237" fmla="*/ 4803354 h 6376148"/>
                  <a:gd name="connsiteX238" fmla="*/ 7082644 w 7656171"/>
                  <a:gd name="connsiteY238" fmla="*/ 4825388 h 6376148"/>
                  <a:gd name="connsiteX239" fmla="*/ 7104677 w 7656171"/>
                  <a:gd name="connsiteY239" fmla="*/ 4858438 h 6376148"/>
                  <a:gd name="connsiteX240" fmla="*/ 7104677 w 7656171"/>
                  <a:gd name="connsiteY240" fmla="*/ 4935556 h 6376148"/>
                  <a:gd name="connsiteX241" fmla="*/ 6708070 w 7656171"/>
                  <a:gd name="connsiteY241" fmla="*/ 4946573 h 6376148"/>
                  <a:gd name="connsiteX242" fmla="*/ 6608918 w 7656171"/>
                  <a:gd name="connsiteY242" fmla="*/ 4979624 h 6376148"/>
                  <a:gd name="connsiteX243" fmla="*/ 6575868 w 7656171"/>
                  <a:gd name="connsiteY243" fmla="*/ 4990641 h 6376148"/>
                  <a:gd name="connsiteX244" fmla="*/ 6355530 w 7656171"/>
                  <a:gd name="connsiteY244" fmla="*/ 5001658 h 6376148"/>
                  <a:gd name="connsiteX245" fmla="*/ 5936889 w 7656171"/>
                  <a:gd name="connsiteY245" fmla="*/ 5023691 h 6376148"/>
                  <a:gd name="connsiteX246" fmla="*/ 5848755 w 7656171"/>
                  <a:gd name="connsiteY246" fmla="*/ 5034708 h 6376148"/>
                  <a:gd name="connsiteX247" fmla="*/ 5033506 w 7656171"/>
                  <a:gd name="connsiteY247" fmla="*/ 5067759 h 6376148"/>
                  <a:gd name="connsiteX248" fmla="*/ 5044523 w 7656171"/>
                  <a:gd name="connsiteY248" fmla="*/ 5100809 h 6376148"/>
                  <a:gd name="connsiteX249" fmla="*/ 4625882 w 7656171"/>
                  <a:gd name="connsiteY249" fmla="*/ 5310130 h 6376148"/>
                  <a:gd name="connsiteX250" fmla="*/ 3986904 w 7656171"/>
                  <a:gd name="connsiteY250" fmla="*/ 5299113 h 6376148"/>
                  <a:gd name="connsiteX251" fmla="*/ 3920803 w 7656171"/>
                  <a:gd name="connsiteY251" fmla="*/ 5277079 h 6376148"/>
                  <a:gd name="connsiteX252" fmla="*/ 3876735 w 7656171"/>
                  <a:gd name="connsiteY252" fmla="*/ 5266062 h 6376148"/>
                  <a:gd name="connsiteX253" fmla="*/ 3733516 w 7656171"/>
                  <a:gd name="connsiteY253" fmla="*/ 5255045 h 6376148"/>
                  <a:gd name="connsiteX254" fmla="*/ 3582868 w 7656171"/>
                  <a:gd name="connsiteY254" fmla="*/ 5244029 h 6376148"/>
                  <a:gd name="connsiteX255" fmla="*/ 2730981 w 7656171"/>
                  <a:gd name="connsiteY255" fmla="*/ 5221995 h 6376148"/>
                  <a:gd name="connsiteX256" fmla="*/ 2697930 w 7656171"/>
                  <a:gd name="connsiteY256" fmla="*/ 5199961 h 6376148"/>
                  <a:gd name="connsiteX257" fmla="*/ 2631829 w 7656171"/>
                  <a:gd name="connsiteY257" fmla="*/ 5166911 h 6376148"/>
                  <a:gd name="connsiteX258" fmla="*/ 2598779 w 7656171"/>
                  <a:gd name="connsiteY258" fmla="*/ 5133860 h 6376148"/>
                  <a:gd name="connsiteX259" fmla="*/ 2565728 w 7656171"/>
                  <a:gd name="connsiteY259" fmla="*/ 5122843 h 6376148"/>
                  <a:gd name="connsiteX260" fmla="*/ 2499627 w 7656171"/>
                  <a:gd name="connsiteY260" fmla="*/ 5210611 h 6376148"/>
                  <a:gd name="connsiteX261" fmla="*/ 2246239 w 7656171"/>
                  <a:gd name="connsiteY261" fmla="*/ 5089792 h 6376148"/>
                  <a:gd name="connsiteX262" fmla="*/ 2202171 w 7656171"/>
                  <a:gd name="connsiteY262" fmla="*/ 5100809 h 6376148"/>
                  <a:gd name="connsiteX263" fmla="*/ 1981834 w 7656171"/>
                  <a:gd name="connsiteY263" fmla="*/ 5111826 h 6376148"/>
                  <a:gd name="connsiteX264" fmla="*/ 1023367 w 7656171"/>
                  <a:gd name="connsiteY264" fmla="*/ 5100809 h 6376148"/>
                  <a:gd name="connsiteX265" fmla="*/ 1001333 w 7656171"/>
                  <a:gd name="connsiteY265" fmla="*/ 5034708 h 6376148"/>
                  <a:gd name="connsiteX266" fmla="*/ 990316 w 7656171"/>
                  <a:gd name="connsiteY266" fmla="*/ 5001658 h 6376148"/>
                  <a:gd name="connsiteX267" fmla="*/ 979299 w 7656171"/>
                  <a:gd name="connsiteY267" fmla="*/ 4968607 h 6376148"/>
                  <a:gd name="connsiteX268" fmla="*/ 968282 w 7656171"/>
                  <a:gd name="connsiteY268" fmla="*/ 2699132 h 6376148"/>
                  <a:gd name="connsiteX269" fmla="*/ 913198 w 7656171"/>
                  <a:gd name="connsiteY269" fmla="*/ 2599980 h 6376148"/>
                  <a:gd name="connsiteX270" fmla="*/ 891164 w 7656171"/>
                  <a:gd name="connsiteY270" fmla="*/ 2566930 h 6376148"/>
                  <a:gd name="connsiteX271" fmla="*/ 880147 w 7656171"/>
                  <a:gd name="connsiteY271" fmla="*/ 2390660 h 6376148"/>
                  <a:gd name="connsiteX272" fmla="*/ 858114 w 7656171"/>
                  <a:gd name="connsiteY272" fmla="*/ 2357609 h 6376148"/>
                  <a:gd name="connsiteX273" fmla="*/ 880147 w 7656171"/>
                  <a:gd name="connsiteY273" fmla="*/ 2192356 h 6376148"/>
                  <a:gd name="connsiteX274" fmla="*/ 924215 w 7656171"/>
                  <a:gd name="connsiteY274" fmla="*/ 2126255 h 6376148"/>
                  <a:gd name="connsiteX275" fmla="*/ 935232 w 7656171"/>
                  <a:gd name="connsiteY275" fmla="*/ 2093205 h 6376148"/>
                  <a:gd name="connsiteX276" fmla="*/ 957265 w 7656171"/>
                  <a:gd name="connsiteY276" fmla="*/ 2060154 h 6376148"/>
                  <a:gd name="connsiteX277" fmla="*/ 979299 w 7656171"/>
                  <a:gd name="connsiteY277" fmla="*/ 1994053 h 6376148"/>
                  <a:gd name="connsiteX278" fmla="*/ 968282 w 7656171"/>
                  <a:gd name="connsiteY278" fmla="*/ 1938968 h 6376148"/>
                  <a:gd name="connsiteX279" fmla="*/ 935232 w 7656171"/>
                  <a:gd name="connsiteY279" fmla="*/ 1949985 h 6376148"/>
                  <a:gd name="connsiteX280" fmla="*/ 869130 w 7656171"/>
                  <a:gd name="connsiteY280" fmla="*/ 1983036 h 6376148"/>
                  <a:gd name="connsiteX281" fmla="*/ 758962 w 7656171"/>
                  <a:gd name="connsiteY281" fmla="*/ 1994053 h 6376148"/>
                  <a:gd name="connsiteX282" fmla="*/ 703877 w 7656171"/>
                  <a:gd name="connsiteY282" fmla="*/ 2005070 h 6376148"/>
                  <a:gd name="connsiteX283" fmla="*/ 659810 w 7656171"/>
                  <a:gd name="connsiteY283" fmla="*/ 2104221 h 6376148"/>
                  <a:gd name="connsiteX284" fmla="*/ 648793 w 7656171"/>
                  <a:gd name="connsiteY284" fmla="*/ 2137272 h 6376148"/>
                  <a:gd name="connsiteX285" fmla="*/ 615742 w 7656171"/>
                  <a:gd name="connsiteY285" fmla="*/ 2148289 h 6376148"/>
                  <a:gd name="connsiteX286" fmla="*/ 582692 w 7656171"/>
                  <a:gd name="connsiteY286" fmla="*/ 2170323 h 6376148"/>
                  <a:gd name="connsiteX287" fmla="*/ 560658 w 7656171"/>
                  <a:gd name="connsiteY287" fmla="*/ 2104221 h 6376148"/>
                  <a:gd name="connsiteX288" fmla="*/ 571675 w 7656171"/>
                  <a:gd name="connsiteY288" fmla="*/ 2027103 h 6376148"/>
                  <a:gd name="connsiteX289" fmla="*/ 582692 w 7656171"/>
                  <a:gd name="connsiteY289" fmla="*/ 1994053 h 6376148"/>
                  <a:gd name="connsiteX290" fmla="*/ 604726 w 7656171"/>
                  <a:gd name="connsiteY290" fmla="*/ 1961002 h 6376148"/>
                  <a:gd name="connsiteX291" fmla="*/ 560658 w 7656171"/>
                  <a:gd name="connsiteY291" fmla="*/ 1994053 h 6376148"/>
                  <a:gd name="connsiteX292" fmla="*/ 494557 w 7656171"/>
                  <a:gd name="connsiteY292" fmla="*/ 2016086 h 6376148"/>
                  <a:gd name="connsiteX293" fmla="*/ 450489 w 7656171"/>
                  <a:gd name="connsiteY293" fmla="*/ 1718631 h 6376148"/>
                  <a:gd name="connsiteX294" fmla="*/ 406422 w 7656171"/>
                  <a:gd name="connsiteY294" fmla="*/ 1729648 h 6376148"/>
                  <a:gd name="connsiteX295" fmla="*/ 373371 w 7656171"/>
                  <a:gd name="connsiteY295" fmla="*/ 2732183 h 6376148"/>
                  <a:gd name="connsiteX296" fmla="*/ 340321 w 7656171"/>
                  <a:gd name="connsiteY296" fmla="*/ 2842351 h 6376148"/>
                  <a:gd name="connsiteX297" fmla="*/ 307270 w 7656171"/>
                  <a:gd name="connsiteY297" fmla="*/ 2941503 h 6376148"/>
                  <a:gd name="connsiteX298" fmla="*/ 296253 w 7656171"/>
                  <a:gd name="connsiteY298" fmla="*/ 2974554 h 6376148"/>
                  <a:gd name="connsiteX299" fmla="*/ 285236 w 7656171"/>
                  <a:gd name="connsiteY299" fmla="*/ 3018621 h 6376148"/>
                  <a:gd name="connsiteX300" fmla="*/ 307270 w 7656171"/>
                  <a:gd name="connsiteY300" fmla="*/ 3602515 h 6376148"/>
                  <a:gd name="connsiteX301" fmla="*/ 318287 w 7656171"/>
                  <a:gd name="connsiteY301" fmla="*/ 3778785 h 6376148"/>
                  <a:gd name="connsiteX302" fmla="*/ 340321 w 7656171"/>
                  <a:gd name="connsiteY302" fmla="*/ 3855903 h 6376148"/>
                  <a:gd name="connsiteX303" fmla="*/ 351338 w 7656171"/>
                  <a:gd name="connsiteY303" fmla="*/ 6026226 h 6376148"/>
                  <a:gd name="connsiteX304" fmla="*/ 1552176 w 7656171"/>
                  <a:gd name="connsiteY304" fmla="*/ 6037243 h 6376148"/>
                  <a:gd name="connsiteX305" fmla="*/ 3050470 w 7656171"/>
                  <a:gd name="connsiteY305" fmla="*/ 6048260 h 6376148"/>
                  <a:gd name="connsiteX306" fmla="*/ 4273342 w 7656171"/>
                  <a:gd name="connsiteY306" fmla="*/ 6070294 h 6376148"/>
                  <a:gd name="connsiteX307" fmla="*/ 4703000 w 7656171"/>
                  <a:gd name="connsiteY307" fmla="*/ 6081311 h 6376148"/>
                  <a:gd name="connsiteX308" fmla="*/ 4780118 w 7656171"/>
                  <a:gd name="connsiteY308" fmla="*/ 6092327 h 6376148"/>
                  <a:gd name="connsiteX309" fmla="*/ 4846220 w 7656171"/>
                  <a:gd name="connsiteY309" fmla="*/ 6103344 h 6376148"/>
                  <a:gd name="connsiteX310" fmla="*/ 6741121 w 7656171"/>
                  <a:gd name="connsiteY310" fmla="*/ 6092327 h 6376148"/>
                  <a:gd name="connsiteX311" fmla="*/ 6796205 w 7656171"/>
                  <a:gd name="connsiteY311" fmla="*/ 6081311 h 6376148"/>
                  <a:gd name="connsiteX312" fmla="*/ 6862306 w 7656171"/>
                  <a:gd name="connsiteY312" fmla="*/ 6059277 h 6376148"/>
                  <a:gd name="connsiteX313" fmla="*/ 6895357 w 7656171"/>
                  <a:gd name="connsiteY313" fmla="*/ 6048260 h 6376148"/>
                  <a:gd name="connsiteX314" fmla="*/ 6928408 w 7656171"/>
                  <a:gd name="connsiteY314" fmla="*/ 6037243 h 6376148"/>
                  <a:gd name="connsiteX315" fmla="*/ 6972475 w 7656171"/>
                  <a:gd name="connsiteY315" fmla="*/ 6026226 h 6376148"/>
                  <a:gd name="connsiteX316" fmla="*/ 7038576 w 7656171"/>
                  <a:gd name="connsiteY316" fmla="*/ 6004192 h 6376148"/>
                  <a:gd name="connsiteX317" fmla="*/ 7082644 w 7656171"/>
                  <a:gd name="connsiteY317" fmla="*/ 5993176 h 6376148"/>
                  <a:gd name="connsiteX318" fmla="*/ 7137728 w 7656171"/>
                  <a:gd name="connsiteY318" fmla="*/ 5982159 h 6376148"/>
                  <a:gd name="connsiteX319" fmla="*/ 7170779 w 7656171"/>
                  <a:gd name="connsiteY319" fmla="*/ 5971142 h 6376148"/>
                  <a:gd name="connsiteX320" fmla="*/ 7236880 w 7656171"/>
                  <a:gd name="connsiteY320" fmla="*/ 5960125 h 6376148"/>
                  <a:gd name="connsiteX321" fmla="*/ 7313998 w 7656171"/>
                  <a:gd name="connsiteY321" fmla="*/ 5938091 h 6376148"/>
                  <a:gd name="connsiteX322" fmla="*/ 7325015 w 7656171"/>
                  <a:gd name="connsiteY322" fmla="*/ 5894024 h 6376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</a:cxnLst>
                <a:rect l="l" t="t" r="r" b="b"/>
                <a:pathLst>
                  <a:path w="7656171" h="6376148">
                    <a:moveTo>
                      <a:pt x="7325015" y="5894024"/>
                    </a:moveTo>
                    <a:cubicBezTo>
                      <a:pt x="7330297" y="5646263"/>
                      <a:pt x="7462891" y="4739800"/>
                      <a:pt x="7488534" y="4451525"/>
                    </a:cubicBezTo>
                    <a:cubicBezTo>
                      <a:pt x="7514177" y="4163250"/>
                      <a:pt x="7484158" y="4217743"/>
                      <a:pt x="7478876" y="4164376"/>
                    </a:cubicBezTo>
                    <a:cubicBezTo>
                      <a:pt x="7478793" y="4151135"/>
                      <a:pt x="7314187" y="5930490"/>
                      <a:pt x="7313998" y="5917251"/>
                    </a:cubicBezTo>
                    <a:cubicBezTo>
                      <a:pt x="7315608" y="5917369"/>
                      <a:pt x="7656171" y="4234390"/>
                      <a:pt x="7488534" y="4165086"/>
                    </a:cubicBezTo>
                    <a:cubicBezTo>
                      <a:pt x="7653929" y="4194231"/>
                      <a:pt x="7445186" y="4244159"/>
                      <a:pt x="7455483" y="4110002"/>
                    </a:cubicBezTo>
                    <a:cubicBezTo>
                      <a:pt x="7465780" y="3975845"/>
                      <a:pt x="7516210" y="3496137"/>
                      <a:pt x="7550314" y="3360144"/>
                    </a:cubicBezTo>
                    <a:cubicBezTo>
                      <a:pt x="7539173" y="3343433"/>
                      <a:pt x="7517263" y="3316850"/>
                      <a:pt x="7517263" y="3294043"/>
                    </a:cubicBezTo>
                    <a:cubicBezTo>
                      <a:pt x="7509692" y="3279472"/>
                      <a:pt x="7465493" y="3414103"/>
                      <a:pt x="7433452" y="3272720"/>
                    </a:cubicBezTo>
                    <a:cubicBezTo>
                      <a:pt x="7401411" y="3131337"/>
                      <a:pt x="7452140" y="2559301"/>
                      <a:pt x="7325015" y="2445744"/>
                    </a:cubicBezTo>
                    <a:cubicBezTo>
                      <a:pt x="7328687" y="2300689"/>
                      <a:pt x="7457320" y="2782470"/>
                      <a:pt x="7455484" y="2402388"/>
                    </a:cubicBezTo>
                    <a:cubicBezTo>
                      <a:pt x="7453648" y="2022306"/>
                      <a:pt x="7344986" y="539945"/>
                      <a:pt x="7313998" y="165253"/>
                    </a:cubicBezTo>
                    <a:cubicBezTo>
                      <a:pt x="7308606" y="102949"/>
                      <a:pt x="7188723" y="162325"/>
                      <a:pt x="7126711" y="154236"/>
                    </a:cubicBezTo>
                    <a:cubicBezTo>
                      <a:pt x="7103681" y="151232"/>
                      <a:pt x="7083385" y="136757"/>
                      <a:pt x="7060610" y="132202"/>
                    </a:cubicBezTo>
                    <a:cubicBezTo>
                      <a:pt x="7023887" y="124857"/>
                      <a:pt x="6986773" y="119251"/>
                      <a:pt x="6950441" y="110168"/>
                    </a:cubicBezTo>
                    <a:cubicBezTo>
                      <a:pt x="6935752" y="106496"/>
                      <a:pt x="6921514" y="99296"/>
                      <a:pt x="6906374" y="99151"/>
                    </a:cubicBezTo>
                    <a:lnTo>
                      <a:pt x="4647916" y="88135"/>
                    </a:lnTo>
                    <a:cubicBezTo>
                      <a:pt x="4636899" y="84463"/>
                      <a:pt x="4626069" y="80174"/>
                      <a:pt x="4614865" y="77118"/>
                    </a:cubicBezTo>
                    <a:cubicBezTo>
                      <a:pt x="4585650" y="69150"/>
                      <a:pt x="4555458" y="64660"/>
                      <a:pt x="4526730" y="55084"/>
                    </a:cubicBezTo>
                    <a:cubicBezTo>
                      <a:pt x="4515713" y="51412"/>
                      <a:pt x="4505016" y="46586"/>
                      <a:pt x="4493680" y="44067"/>
                    </a:cubicBezTo>
                    <a:cubicBezTo>
                      <a:pt x="4471874" y="39221"/>
                      <a:pt x="4449483" y="37431"/>
                      <a:pt x="4427579" y="33050"/>
                    </a:cubicBezTo>
                    <a:cubicBezTo>
                      <a:pt x="4324543" y="12443"/>
                      <a:pt x="4434460" y="32016"/>
                      <a:pt x="4350461" y="11017"/>
                    </a:cubicBezTo>
                    <a:cubicBezTo>
                      <a:pt x="4332295" y="6476"/>
                      <a:pt x="4313738" y="3672"/>
                      <a:pt x="4295376" y="0"/>
                    </a:cubicBezTo>
                    <a:lnTo>
                      <a:pt x="913198" y="11017"/>
                    </a:lnTo>
                    <a:cubicBezTo>
                      <a:pt x="888481" y="11176"/>
                      <a:pt x="860013" y="27731"/>
                      <a:pt x="836080" y="33050"/>
                    </a:cubicBezTo>
                    <a:cubicBezTo>
                      <a:pt x="814274" y="37896"/>
                      <a:pt x="792239" y="42212"/>
                      <a:pt x="769979" y="44067"/>
                    </a:cubicBezTo>
                    <a:cubicBezTo>
                      <a:pt x="704004" y="49565"/>
                      <a:pt x="637776" y="51412"/>
                      <a:pt x="571675" y="55084"/>
                    </a:cubicBezTo>
                    <a:cubicBezTo>
                      <a:pt x="492430" y="81499"/>
                      <a:pt x="591391" y="49451"/>
                      <a:pt x="494557" y="77118"/>
                    </a:cubicBezTo>
                    <a:cubicBezTo>
                      <a:pt x="483391" y="80308"/>
                      <a:pt x="472523" y="84463"/>
                      <a:pt x="461506" y="88135"/>
                    </a:cubicBezTo>
                    <a:cubicBezTo>
                      <a:pt x="450489" y="99152"/>
                      <a:pt x="441419" y="112543"/>
                      <a:pt x="428456" y="121185"/>
                    </a:cubicBezTo>
                    <a:cubicBezTo>
                      <a:pt x="418793" y="127627"/>
                      <a:pt x="401847" y="122539"/>
                      <a:pt x="395405" y="132202"/>
                    </a:cubicBezTo>
                    <a:cubicBezTo>
                      <a:pt x="385018" y="147782"/>
                      <a:pt x="389315" y="169221"/>
                      <a:pt x="384388" y="187286"/>
                    </a:cubicBezTo>
                    <a:cubicBezTo>
                      <a:pt x="378277" y="209693"/>
                      <a:pt x="369699" y="231354"/>
                      <a:pt x="362355" y="253388"/>
                    </a:cubicBezTo>
                    <a:lnTo>
                      <a:pt x="329304" y="352539"/>
                    </a:lnTo>
                    <a:lnTo>
                      <a:pt x="318287" y="385590"/>
                    </a:lnTo>
                    <a:cubicBezTo>
                      <a:pt x="314615" y="396607"/>
                      <a:pt x="310087" y="407375"/>
                      <a:pt x="307270" y="418641"/>
                    </a:cubicBezTo>
                    <a:lnTo>
                      <a:pt x="296253" y="462708"/>
                    </a:lnTo>
                    <a:cubicBezTo>
                      <a:pt x="299925" y="807903"/>
                      <a:pt x="300226" y="1153151"/>
                      <a:pt x="307270" y="1498294"/>
                    </a:cubicBezTo>
                    <a:cubicBezTo>
                      <a:pt x="307579" y="1513432"/>
                      <a:pt x="313936" y="1527858"/>
                      <a:pt x="318287" y="1542361"/>
                    </a:cubicBezTo>
                    <a:cubicBezTo>
                      <a:pt x="341230" y="1618838"/>
                      <a:pt x="322865" y="1596824"/>
                      <a:pt x="373371" y="1630496"/>
                    </a:cubicBezTo>
                    <a:cubicBezTo>
                      <a:pt x="415703" y="1602275"/>
                      <a:pt x="442177" y="1596868"/>
                      <a:pt x="461506" y="1553378"/>
                    </a:cubicBezTo>
                    <a:cubicBezTo>
                      <a:pt x="466849" y="1541356"/>
                      <a:pt x="482559" y="1468610"/>
                      <a:pt x="505574" y="1454226"/>
                    </a:cubicBezTo>
                    <a:cubicBezTo>
                      <a:pt x="525269" y="1441916"/>
                      <a:pt x="548465" y="1433052"/>
                      <a:pt x="571675" y="1432192"/>
                    </a:cubicBezTo>
                    <a:lnTo>
                      <a:pt x="869130" y="1421176"/>
                    </a:lnTo>
                    <a:cubicBezTo>
                      <a:pt x="872802" y="1380781"/>
                      <a:pt x="868218" y="1338758"/>
                      <a:pt x="880147" y="1299990"/>
                    </a:cubicBezTo>
                    <a:cubicBezTo>
                      <a:pt x="884041" y="1287335"/>
                      <a:pt x="900273" y="1275084"/>
                      <a:pt x="913198" y="1277956"/>
                    </a:cubicBezTo>
                    <a:cubicBezTo>
                      <a:pt x="939049" y="1283701"/>
                      <a:pt x="958114" y="1306136"/>
                      <a:pt x="979299" y="1322024"/>
                    </a:cubicBezTo>
                    <a:cubicBezTo>
                      <a:pt x="985211" y="1326458"/>
                      <a:pt x="1043242" y="1371252"/>
                      <a:pt x="1056417" y="1377108"/>
                    </a:cubicBezTo>
                    <a:cubicBezTo>
                      <a:pt x="1077641" y="1386541"/>
                      <a:pt x="1100484" y="1391797"/>
                      <a:pt x="1122518" y="1399142"/>
                    </a:cubicBezTo>
                    <a:lnTo>
                      <a:pt x="1155569" y="1410159"/>
                    </a:lnTo>
                    <a:cubicBezTo>
                      <a:pt x="1162914" y="1421176"/>
                      <a:pt x="1172954" y="1430812"/>
                      <a:pt x="1177603" y="1443209"/>
                    </a:cubicBezTo>
                    <a:cubicBezTo>
                      <a:pt x="1184178" y="1460742"/>
                      <a:pt x="1175379" y="1485053"/>
                      <a:pt x="1188620" y="1498294"/>
                    </a:cubicBezTo>
                    <a:cubicBezTo>
                      <a:pt x="1205043" y="1514717"/>
                      <a:pt x="1254721" y="1520327"/>
                      <a:pt x="1254721" y="1520327"/>
                    </a:cubicBezTo>
                    <a:cubicBezTo>
                      <a:pt x="1273082" y="1516655"/>
                      <a:pt x="1291639" y="1513852"/>
                      <a:pt x="1309805" y="1509311"/>
                    </a:cubicBezTo>
                    <a:cubicBezTo>
                      <a:pt x="1321071" y="1506495"/>
                      <a:pt x="1331690" y="1501484"/>
                      <a:pt x="1342856" y="1498294"/>
                    </a:cubicBezTo>
                    <a:cubicBezTo>
                      <a:pt x="1357415" y="1494134"/>
                      <a:pt x="1372142" y="1490562"/>
                      <a:pt x="1386923" y="1487277"/>
                    </a:cubicBezTo>
                    <a:cubicBezTo>
                      <a:pt x="1405202" y="1483215"/>
                      <a:pt x="1423943" y="1481187"/>
                      <a:pt x="1442008" y="1476260"/>
                    </a:cubicBezTo>
                    <a:cubicBezTo>
                      <a:pt x="1442017" y="1476258"/>
                      <a:pt x="1524629" y="1448719"/>
                      <a:pt x="1541159" y="1443209"/>
                    </a:cubicBezTo>
                    <a:lnTo>
                      <a:pt x="1574210" y="1432192"/>
                    </a:lnTo>
                    <a:cubicBezTo>
                      <a:pt x="1581555" y="1421175"/>
                      <a:pt x="1585016" y="1406159"/>
                      <a:pt x="1596244" y="1399142"/>
                    </a:cubicBezTo>
                    <a:cubicBezTo>
                      <a:pt x="1615939" y="1386833"/>
                      <a:pt x="1662345" y="1377108"/>
                      <a:pt x="1662345" y="1377108"/>
                    </a:cubicBezTo>
                    <a:cubicBezTo>
                      <a:pt x="1673362" y="1369763"/>
                      <a:pt x="1683296" y="1360451"/>
                      <a:pt x="1695395" y="1355074"/>
                    </a:cubicBezTo>
                    <a:cubicBezTo>
                      <a:pt x="1864909" y="1279735"/>
                      <a:pt x="2186972" y="1323988"/>
                      <a:pt x="2279289" y="1322024"/>
                    </a:cubicBezTo>
                    <a:cubicBezTo>
                      <a:pt x="2282961" y="1171460"/>
                      <a:pt x="2283619" y="1020792"/>
                      <a:pt x="2290306" y="870332"/>
                    </a:cubicBezTo>
                    <a:cubicBezTo>
                      <a:pt x="2291282" y="848382"/>
                      <a:pt x="2304514" y="808289"/>
                      <a:pt x="2323357" y="793214"/>
                    </a:cubicBezTo>
                    <a:cubicBezTo>
                      <a:pt x="2332425" y="785959"/>
                      <a:pt x="2345391" y="785869"/>
                      <a:pt x="2356408" y="782197"/>
                    </a:cubicBezTo>
                    <a:cubicBezTo>
                      <a:pt x="2360080" y="793214"/>
                      <a:pt x="2360982" y="805586"/>
                      <a:pt x="2367424" y="815248"/>
                    </a:cubicBezTo>
                    <a:cubicBezTo>
                      <a:pt x="2422442" y="897776"/>
                      <a:pt x="2385295" y="802759"/>
                      <a:pt x="2411492" y="881349"/>
                    </a:cubicBezTo>
                    <a:cubicBezTo>
                      <a:pt x="2433526" y="866660"/>
                      <a:pt x="2458868" y="856007"/>
                      <a:pt x="2477593" y="837282"/>
                    </a:cubicBezTo>
                    <a:cubicBezTo>
                      <a:pt x="2555307" y="759567"/>
                      <a:pt x="2515823" y="785115"/>
                      <a:pt x="2587762" y="749147"/>
                    </a:cubicBezTo>
                    <a:cubicBezTo>
                      <a:pt x="2607616" y="729292"/>
                      <a:pt x="2627020" y="705566"/>
                      <a:pt x="2653863" y="694062"/>
                    </a:cubicBezTo>
                    <a:cubicBezTo>
                      <a:pt x="2667780" y="688098"/>
                      <a:pt x="2683241" y="686717"/>
                      <a:pt x="2697930" y="683045"/>
                    </a:cubicBezTo>
                    <a:cubicBezTo>
                      <a:pt x="2716292" y="686717"/>
                      <a:pt x="2745410" y="676951"/>
                      <a:pt x="2753015" y="694062"/>
                    </a:cubicBezTo>
                    <a:cubicBezTo>
                      <a:pt x="2764879" y="720756"/>
                      <a:pt x="2741821" y="782729"/>
                      <a:pt x="2730981" y="815248"/>
                    </a:cubicBezTo>
                    <a:cubicBezTo>
                      <a:pt x="2745670" y="822593"/>
                      <a:pt x="2760789" y="829134"/>
                      <a:pt x="2775048" y="837282"/>
                    </a:cubicBezTo>
                    <a:cubicBezTo>
                      <a:pt x="2786544" y="843851"/>
                      <a:pt x="2796256" y="853394"/>
                      <a:pt x="2808099" y="859315"/>
                    </a:cubicBezTo>
                    <a:cubicBezTo>
                      <a:pt x="2818486" y="864508"/>
                      <a:pt x="2830133" y="866660"/>
                      <a:pt x="2841150" y="870332"/>
                    </a:cubicBezTo>
                    <a:cubicBezTo>
                      <a:pt x="2852167" y="877677"/>
                      <a:pt x="2862357" y="886445"/>
                      <a:pt x="2874200" y="892366"/>
                    </a:cubicBezTo>
                    <a:cubicBezTo>
                      <a:pt x="2884587" y="897560"/>
                      <a:pt x="2898183" y="896129"/>
                      <a:pt x="2907251" y="903383"/>
                    </a:cubicBezTo>
                    <a:cubicBezTo>
                      <a:pt x="2917590" y="911654"/>
                      <a:pt x="2921940" y="925416"/>
                      <a:pt x="2929285" y="936433"/>
                    </a:cubicBezTo>
                    <a:cubicBezTo>
                      <a:pt x="2925613" y="947450"/>
                      <a:pt x="2911518" y="960034"/>
                      <a:pt x="2918268" y="969484"/>
                    </a:cubicBezTo>
                    <a:cubicBezTo>
                      <a:pt x="2933660" y="991033"/>
                      <a:pt x="2984369" y="1013551"/>
                      <a:pt x="2984369" y="1013551"/>
                    </a:cubicBezTo>
                    <a:cubicBezTo>
                      <a:pt x="2991714" y="1024568"/>
                      <a:pt x="3001187" y="1034432"/>
                      <a:pt x="3006403" y="1046602"/>
                    </a:cubicBezTo>
                    <a:cubicBezTo>
                      <a:pt x="3012367" y="1060519"/>
                      <a:pt x="3013260" y="1076111"/>
                      <a:pt x="3017420" y="1090670"/>
                    </a:cubicBezTo>
                    <a:cubicBezTo>
                      <a:pt x="3020610" y="1101836"/>
                      <a:pt x="3025246" y="1112554"/>
                      <a:pt x="3028436" y="1123720"/>
                    </a:cubicBezTo>
                    <a:cubicBezTo>
                      <a:pt x="3032596" y="1138279"/>
                      <a:pt x="3025910" y="1161017"/>
                      <a:pt x="3039453" y="1167788"/>
                    </a:cubicBezTo>
                    <a:cubicBezTo>
                      <a:pt x="3069196" y="1182660"/>
                      <a:pt x="3105554" y="1175133"/>
                      <a:pt x="3138605" y="1178805"/>
                    </a:cubicBezTo>
                    <a:cubicBezTo>
                      <a:pt x="3149622" y="1182477"/>
                      <a:pt x="3163444" y="1181610"/>
                      <a:pt x="3171656" y="1189821"/>
                    </a:cubicBezTo>
                    <a:cubicBezTo>
                      <a:pt x="3188543" y="1206707"/>
                      <a:pt x="3184080" y="1251410"/>
                      <a:pt x="3171656" y="1266939"/>
                    </a:cubicBezTo>
                    <a:cubicBezTo>
                      <a:pt x="3164401" y="1276007"/>
                      <a:pt x="3150160" y="1276800"/>
                      <a:pt x="3138605" y="1277956"/>
                    </a:cubicBezTo>
                    <a:cubicBezTo>
                      <a:pt x="3076378" y="1284179"/>
                      <a:pt x="3013747" y="1285301"/>
                      <a:pt x="2951318" y="1288973"/>
                    </a:cubicBezTo>
                    <a:cubicBezTo>
                      <a:pt x="2947646" y="1299990"/>
                      <a:pt x="2940302" y="1310411"/>
                      <a:pt x="2940302" y="1322024"/>
                    </a:cubicBezTo>
                    <a:cubicBezTo>
                      <a:pt x="2940302" y="1333637"/>
                      <a:pt x="2946125" y="1344687"/>
                      <a:pt x="2951318" y="1355074"/>
                    </a:cubicBezTo>
                    <a:cubicBezTo>
                      <a:pt x="2957574" y="1367586"/>
                      <a:pt x="3001411" y="1427200"/>
                      <a:pt x="3006403" y="1432192"/>
                    </a:cubicBezTo>
                    <a:cubicBezTo>
                      <a:pt x="3015765" y="1441554"/>
                      <a:pt x="3029281" y="1445750"/>
                      <a:pt x="3039453" y="1454226"/>
                    </a:cubicBezTo>
                    <a:cubicBezTo>
                      <a:pt x="3125034" y="1525544"/>
                      <a:pt x="3013435" y="1448132"/>
                      <a:pt x="3116571" y="1520327"/>
                    </a:cubicBezTo>
                    <a:cubicBezTo>
                      <a:pt x="3138266" y="1535513"/>
                      <a:pt x="3158987" y="1552552"/>
                      <a:pt x="3182673" y="1564395"/>
                    </a:cubicBezTo>
                    <a:cubicBezTo>
                      <a:pt x="3197362" y="1571740"/>
                      <a:pt x="3211492" y="1580330"/>
                      <a:pt x="3226740" y="1586429"/>
                    </a:cubicBezTo>
                    <a:cubicBezTo>
                      <a:pt x="3248304" y="1595055"/>
                      <a:pt x="3292841" y="1608462"/>
                      <a:pt x="3292841" y="1608462"/>
                    </a:cubicBezTo>
                    <a:cubicBezTo>
                      <a:pt x="3281824" y="1615807"/>
                      <a:pt x="3272929" y="1628854"/>
                      <a:pt x="3259791" y="1630496"/>
                    </a:cubicBezTo>
                    <a:cubicBezTo>
                      <a:pt x="3249157" y="1631825"/>
                      <a:pt x="3174924" y="1611637"/>
                      <a:pt x="3160639" y="1608462"/>
                    </a:cubicBezTo>
                    <a:cubicBezTo>
                      <a:pt x="3142360" y="1604400"/>
                      <a:pt x="3123620" y="1602372"/>
                      <a:pt x="3105555" y="1597445"/>
                    </a:cubicBezTo>
                    <a:cubicBezTo>
                      <a:pt x="3083148" y="1591334"/>
                      <a:pt x="3061985" y="1581045"/>
                      <a:pt x="3039453" y="1575412"/>
                    </a:cubicBezTo>
                    <a:lnTo>
                      <a:pt x="2951318" y="1553378"/>
                    </a:lnTo>
                    <a:cubicBezTo>
                      <a:pt x="2936629" y="1549706"/>
                      <a:pt x="2921615" y="1547149"/>
                      <a:pt x="2907251" y="1542361"/>
                    </a:cubicBezTo>
                    <a:lnTo>
                      <a:pt x="2874200" y="1531344"/>
                    </a:lnTo>
                    <a:cubicBezTo>
                      <a:pt x="2826460" y="1535016"/>
                      <a:pt x="2776842" y="1528602"/>
                      <a:pt x="2730981" y="1542361"/>
                    </a:cubicBezTo>
                    <a:cubicBezTo>
                      <a:pt x="2718299" y="1546166"/>
                      <a:pt x="2750993" y="1562094"/>
                      <a:pt x="2764032" y="1564395"/>
                    </a:cubicBezTo>
                    <a:cubicBezTo>
                      <a:pt x="2814791" y="1573353"/>
                      <a:pt x="2866856" y="1571740"/>
                      <a:pt x="2918268" y="1575412"/>
                    </a:cubicBezTo>
                    <a:lnTo>
                      <a:pt x="3017420" y="1641513"/>
                    </a:lnTo>
                    <a:lnTo>
                      <a:pt x="3050470" y="1663547"/>
                    </a:lnTo>
                    <a:cubicBezTo>
                      <a:pt x="3046798" y="1759026"/>
                      <a:pt x="3053456" y="1855467"/>
                      <a:pt x="3039453" y="1949985"/>
                    </a:cubicBezTo>
                    <a:cubicBezTo>
                      <a:pt x="3037751" y="1961472"/>
                      <a:pt x="3017606" y="1957946"/>
                      <a:pt x="3006403" y="1961002"/>
                    </a:cubicBezTo>
                    <a:cubicBezTo>
                      <a:pt x="2977188" y="1968970"/>
                      <a:pt x="2946996" y="1973460"/>
                      <a:pt x="2918268" y="1983036"/>
                    </a:cubicBezTo>
                    <a:lnTo>
                      <a:pt x="2852167" y="2005070"/>
                    </a:lnTo>
                    <a:cubicBezTo>
                      <a:pt x="2855839" y="2041793"/>
                      <a:pt x="2852330" y="2079964"/>
                      <a:pt x="2863183" y="2115238"/>
                    </a:cubicBezTo>
                    <a:cubicBezTo>
                      <a:pt x="2867765" y="2130129"/>
                      <a:pt x="2884265" y="2138315"/>
                      <a:pt x="2896234" y="2148289"/>
                    </a:cubicBezTo>
                    <a:cubicBezTo>
                      <a:pt x="2906406" y="2156766"/>
                      <a:pt x="2919113" y="2161846"/>
                      <a:pt x="2929285" y="2170323"/>
                    </a:cubicBezTo>
                    <a:cubicBezTo>
                      <a:pt x="2984301" y="2216169"/>
                      <a:pt x="2937303" y="2195029"/>
                      <a:pt x="2995386" y="2214390"/>
                    </a:cubicBezTo>
                    <a:cubicBezTo>
                      <a:pt x="3002731" y="2225407"/>
                      <a:pt x="3008057" y="2238078"/>
                      <a:pt x="3017420" y="2247441"/>
                    </a:cubicBezTo>
                    <a:cubicBezTo>
                      <a:pt x="3026782" y="2256803"/>
                      <a:pt x="3042199" y="2259135"/>
                      <a:pt x="3050470" y="2269474"/>
                    </a:cubicBezTo>
                    <a:cubicBezTo>
                      <a:pt x="3057725" y="2278542"/>
                      <a:pt x="3057815" y="2291508"/>
                      <a:pt x="3061487" y="2302525"/>
                    </a:cubicBezTo>
                    <a:cubicBezTo>
                      <a:pt x="3057815" y="2368626"/>
                      <a:pt x="3004872" y="2452832"/>
                      <a:pt x="3050470" y="2500829"/>
                    </a:cubicBezTo>
                    <a:cubicBezTo>
                      <a:pt x="3101308" y="2554343"/>
                      <a:pt x="3270808" y="2522862"/>
                      <a:pt x="3270808" y="2522862"/>
                    </a:cubicBezTo>
                    <a:cubicBezTo>
                      <a:pt x="3575608" y="2519190"/>
                      <a:pt x="3889487" y="2585775"/>
                      <a:pt x="4185208" y="2511845"/>
                    </a:cubicBezTo>
                    <a:cubicBezTo>
                      <a:pt x="4256550" y="2494010"/>
                      <a:pt x="4329557" y="2364428"/>
                      <a:pt x="4339068" y="2291508"/>
                    </a:cubicBezTo>
                    <a:cubicBezTo>
                      <a:pt x="4343598" y="2256777"/>
                      <a:pt x="4272826" y="2300234"/>
                      <a:pt x="4251309" y="2247441"/>
                    </a:cubicBezTo>
                    <a:cubicBezTo>
                      <a:pt x="4262326" y="2236424"/>
                      <a:pt x="4402348" y="2217321"/>
                      <a:pt x="4355733" y="2214390"/>
                    </a:cubicBezTo>
                    <a:cubicBezTo>
                      <a:pt x="4296327" y="2197953"/>
                      <a:pt x="4350461" y="2192356"/>
                      <a:pt x="4350461" y="2192356"/>
                    </a:cubicBezTo>
                    <a:cubicBezTo>
                      <a:pt x="4368821" y="2137272"/>
                      <a:pt x="4350460" y="2162978"/>
                      <a:pt x="4427579" y="2137272"/>
                    </a:cubicBezTo>
                    <a:lnTo>
                      <a:pt x="4460629" y="2126255"/>
                    </a:lnTo>
                    <a:cubicBezTo>
                      <a:pt x="4464301" y="2115238"/>
                      <a:pt x="4471646" y="2104818"/>
                      <a:pt x="4471646" y="2093205"/>
                    </a:cubicBezTo>
                    <a:cubicBezTo>
                      <a:pt x="4471646" y="1997655"/>
                      <a:pt x="4467203" y="1902090"/>
                      <a:pt x="4460629" y="1806766"/>
                    </a:cubicBezTo>
                    <a:cubicBezTo>
                      <a:pt x="4459830" y="1795181"/>
                      <a:pt x="4456867" y="1782783"/>
                      <a:pt x="4449612" y="1773715"/>
                    </a:cubicBezTo>
                    <a:cubicBezTo>
                      <a:pt x="4441341" y="1763376"/>
                      <a:pt x="4427336" y="1759378"/>
                      <a:pt x="4416562" y="1751682"/>
                    </a:cubicBezTo>
                    <a:cubicBezTo>
                      <a:pt x="4320881" y="1683339"/>
                      <a:pt x="4417351" y="1748537"/>
                      <a:pt x="4339444" y="1696597"/>
                    </a:cubicBezTo>
                    <a:cubicBezTo>
                      <a:pt x="4320052" y="1638424"/>
                      <a:pt x="4334869" y="1673210"/>
                      <a:pt x="4284359" y="1597445"/>
                    </a:cubicBezTo>
                    <a:cubicBezTo>
                      <a:pt x="4277015" y="1586428"/>
                      <a:pt x="4266513" y="1576956"/>
                      <a:pt x="4262326" y="1564395"/>
                    </a:cubicBezTo>
                    <a:lnTo>
                      <a:pt x="4240292" y="1498294"/>
                    </a:lnTo>
                    <a:cubicBezTo>
                      <a:pt x="4260032" y="1320632"/>
                      <a:pt x="4229972" y="1452832"/>
                      <a:pt x="4273342" y="1366091"/>
                    </a:cubicBezTo>
                    <a:cubicBezTo>
                      <a:pt x="4286647" y="1339481"/>
                      <a:pt x="4280083" y="1321038"/>
                      <a:pt x="4306393" y="1299990"/>
                    </a:cubicBezTo>
                    <a:cubicBezTo>
                      <a:pt x="4315461" y="1292735"/>
                      <a:pt x="4328427" y="1292645"/>
                      <a:pt x="4339444" y="1288973"/>
                    </a:cubicBezTo>
                    <a:cubicBezTo>
                      <a:pt x="4350461" y="1281628"/>
                      <a:pt x="4363132" y="1276301"/>
                      <a:pt x="4372494" y="1266939"/>
                    </a:cubicBezTo>
                    <a:cubicBezTo>
                      <a:pt x="4393852" y="1245581"/>
                      <a:pt x="4396584" y="1227720"/>
                      <a:pt x="4405545" y="1200838"/>
                    </a:cubicBezTo>
                    <a:cubicBezTo>
                      <a:pt x="4409217" y="1123720"/>
                      <a:pt x="4410150" y="1046423"/>
                      <a:pt x="4416562" y="969484"/>
                    </a:cubicBezTo>
                    <a:cubicBezTo>
                      <a:pt x="4417526" y="957911"/>
                      <a:pt x="4421939" y="946585"/>
                      <a:pt x="4427579" y="936433"/>
                    </a:cubicBezTo>
                    <a:cubicBezTo>
                      <a:pt x="4440439" y="913284"/>
                      <a:pt x="4456957" y="892366"/>
                      <a:pt x="4471646" y="870332"/>
                    </a:cubicBezTo>
                    <a:cubicBezTo>
                      <a:pt x="4478991" y="859315"/>
                      <a:pt x="4482663" y="844627"/>
                      <a:pt x="4493680" y="837282"/>
                    </a:cubicBezTo>
                    <a:lnTo>
                      <a:pt x="4559781" y="793214"/>
                    </a:lnTo>
                    <a:cubicBezTo>
                      <a:pt x="4567126" y="782197"/>
                      <a:pt x="4571850" y="768883"/>
                      <a:pt x="4581815" y="760164"/>
                    </a:cubicBezTo>
                    <a:cubicBezTo>
                      <a:pt x="4601744" y="742726"/>
                      <a:pt x="4622794" y="724470"/>
                      <a:pt x="4647916" y="716096"/>
                    </a:cubicBezTo>
                    <a:cubicBezTo>
                      <a:pt x="4782058" y="671382"/>
                      <a:pt x="4669361" y="705479"/>
                      <a:pt x="5000456" y="694062"/>
                    </a:cubicBezTo>
                    <a:cubicBezTo>
                      <a:pt x="5011473" y="686718"/>
                      <a:pt x="5026489" y="683257"/>
                      <a:pt x="5033506" y="672029"/>
                    </a:cubicBezTo>
                    <a:cubicBezTo>
                      <a:pt x="5045816" y="652333"/>
                      <a:pt x="5033506" y="613271"/>
                      <a:pt x="5055540" y="605927"/>
                    </a:cubicBezTo>
                    <a:lnTo>
                      <a:pt x="5121641" y="583894"/>
                    </a:lnTo>
                    <a:lnTo>
                      <a:pt x="5154692" y="572877"/>
                    </a:lnTo>
                    <a:cubicBezTo>
                      <a:pt x="5290567" y="576549"/>
                      <a:pt x="5426561" y="577106"/>
                      <a:pt x="5562316" y="583894"/>
                    </a:cubicBezTo>
                    <a:cubicBezTo>
                      <a:pt x="5573914" y="584474"/>
                      <a:pt x="5583912" y="593002"/>
                      <a:pt x="5595367" y="594911"/>
                    </a:cubicBezTo>
                    <a:cubicBezTo>
                      <a:pt x="5628168" y="600378"/>
                      <a:pt x="5661468" y="602255"/>
                      <a:pt x="5694518" y="605927"/>
                    </a:cubicBezTo>
                    <a:cubicBezTo>
                      <a:pt x="5716552" y="613272"/>
                      <a:pt x="5738088" y="622328"/>
                      <a:pt x="5760620" y="627961"/>
                    </a:cubicBezTo>
                    <a:cubicBezTo>
                      <a:pt x="5815953" y="641795"/>
                      <a:pt x="5790323" y="634190"/>
                      <a:pt x="5837738" y="649995"/>
                    </a:cubicBezTo>
                    <a:cubicBezTo>
                      <a:pt x="5932454" y="713141"/>
                      <a:pt x="5812616" y="637434"/>
                      <a:pt x="5903839" y="683045"/>
                    </a:cubicBezTo>
                    <a:cubicBezTo>
                      <a:pt x="5915682" y="688966"/>
                      <a:pt x="5926717" y="696603"/>
                      <a:pt x="5936889" y="705079"/>
                    </a:cubicBezTo>
                    <a:cubicBezTo>
                      <a:pt x="5948858" y="715053"/>
                      <a:pt x="5956005" y="731162"/>
                      <a:pt x="5969940" y="738130"/>
                    </a:cubicBezTo>
                    <a:cubicBezTo>
                      <a:pt x="5986688" y="746504"/>
                      <a:pt x="6006663" y="745475"/>
                      <a:pt x="6025024" y="749147"/>
                    </a:cubicBezTo>
                    <a:cubicBezTo>
                      <a:pt x="6028696" y="767508"/>
                      <a:pt x="6031499" y="786065"/>
                      <a:pt x="6036041" y="804231"/>
                    </a:cubicBezTo>
                    <a:cubicBezTo>
                      <a:pt x="6038858" y="815497"/>
                      <a:pt x="6035792" y="834465"/>
                      <a:pt x="6047058" y="837282"/>
                    </a:cubicBezTo>
                    <a:cubicBezTo>
                      <a:pt x="6059903" y="840493"/>
                      <a:pt x="6068009" y="820626"/>
                      <a:pt x="6080109" y="815248"/>
                    </a:cubicBezTo>
                    <a:cubicBezTo>
                      <a:pt x="6101333" y="805815"/>
                      <a:pt x="6146210" y="793214"/>
                      <a:pt x="6146210" y="793214"/>
                    </a:cubicBezTo>
                    <a:cubicBezTo>
                      <a:pt x="6181127" y="845590"/>
                      <a:pt x="6164056" y="813703"/>
                      <a:pt x="6190277" y="892366"/>
                    </a:cubicBezTo>
                    <a:cubicBezTo>
                      <a:pt x="6193949" y="903383"/>
                      <a:pt x="6191631" y="918976"/>
                      <a:pt x="6201294" y="925417"/>
                    </a:cubicBezTo>
                    <a:cubicBezTo>
                      <a:pt x="6263053" y="966588"/>
                      <a:pt x="6202796" y="932477"/>
                      <a:pt x="6289429" y="958467"/>
                    </a:cubicBezTo>
                    <a:cubicBezTo>
                      <a:pt x="6422121" y="998275"/>
                      <a:pt x="6260774" y="966544"/>
                      <a:pt x="6410615" y="991518"/>
                    </a:cubicBezTo>
                    <a:cubicBezTo>
                      <a:pt x="6421632" y="995190"/>
                      <a:pt x="6434597" y="995281"/>
                      <a:pt x="6443665" y="1002535"/>
                    </a:cubicBezTo>
                    <a:cubicBezTo>
                      <a:pt x="6454004" y="1010806"/>
                      <a:pt x="6456336" y="1026223"/>
                      <a:pt x="6465699" y="1035585"/>
                    </a:cubicBezTo>
                    <a:cubicBezTo>
                      <a:pt x="6475062" y="1044948"/>
                      <a:pt x="6487733" y="1050274"/>
                      <a:pt x="6498750" y="1057619"/>
                    </a:cubicBezTo>
                    <a:cubicBezTo>
                      <a:pt x="6551216" y="1136318"/>
                      <a:pt x="6536394" y="1098030"/>
                      <a:pt x="6553834" y="1167788"/>
                    </a:cubicBezTo>
                    <a:cubicBezTo>
                      <a:pt x="6542817" y="1171460"/>
                      <a:pt x="6532279" y="1177163"/>
                      <a:pt x="6520783" y="1178805"/>
                    </a:cubicBezTo>
                    <a:cubicBezTo>
                      <a:pt x="6480629" y="1184541"/>
                      <a:pt x="6435877" y="1171681"/>
                      <a:pt x="6399598" y="1189821"/>
                    </a:cubicBezTo>
                    <a:cubicBezTo>
                      <a:pt x="6385663" y="1196789"/>
                      <a:pt x="6419970" y="1213816"/>
                      <a:pt x="6432648" y="1222872"/>
                    </a:cubicBezTo>
                    <a:cubicBezTo>
                      <a:pt x="6446012" y="1232418"/>
                      <a:pt x="6462789" y="1236202"/>
                      <a:pt x="6476716" y="1244906"/>
                    </a:cubicBezTo>
                    <a:cubicBezTo>
                      <a:pt x="6492286" y="1254637"/>
                      <a:pt x="6506094" y="1266939"/>
                      <a:pt x="6520783" y="1277956"/>
                    </a:cubicBezTo>
                    <a:cubicBezTo>
                      <a:pt x="6528128" y="1288973"/>
                      <a:pt x="6532645" y="1302530"/>
                      <a:pt x="6542817" y="1311007"/>
                    </a:cubicBezTo>
                    <a:cubicBezTo>
                      <a:pt x="6626682" y="1380894"/>
                      <a:pt x="6555238" y="1285570"/>
                      <a:pt x="6608918" y="1366091"/>
                    </a:cubicBezTo>
                    <a:cubicBezTo>
                      <a:pt x="6612590" y="1388125"/>
                      <a:pt x="6615089" y="1410386"/>
                      <a:pt x="6619935" y="1432192"/>
                    </a:cubicBezTo>
                    <a:cubicBezTo>
                      <a:pt x="6622454" y="1443528"/>
                      <a:pt x="6628674" y="1453856"/>
                      <a:pt x="6630952" y="1465243"/>
                    </a:cubicBezTo>
                    <a:cubicBezTo>
                      <a:pt x="6639731" y="1509136"/>
                      <a:pt x="6636160" y="1558464"/>
                      <a:pt x="6664003" y="1597445"/>
                    </a:cubicBezTo>
                    <a:cubicBezTo>
                      <a:pt x="6671699" y="1608219"/>
                      <a:pt x="6686036" y="1612134"/>
                      <a:pt x="6697053" y="1619479"/>
                    </a:cubicBezTo>
                    <a:lnTo>
                      <a:pt x="6741121" y="1685580"/>
                    </a:lnTo>
                    <a:lnTo>
                      <a:pt x="6763155" y="1718631"/>
                    </a:lnTo>
                    <a:cubicBezTo>
                      <a:pt x="6768349" y="1734216"/>
                      <a:pt x="6790820" y="1781917"/>
                      <a:pt x="6763155" y="1795749"/>
                    </a:cubicBezTo>
                    <a:cubicBezTo>
                      <a:pt x="6752768" y="1800942"/>
                      <a:pt x="6758580" y="1772361"/>
                      <a:pt x="6752138" y="1762698"/>
                    </a:cubicBezTo>
                    <a:cubicBezTo>
                      <a:pt x="6743496" y="1749735"/>
                      <a:pt x="6730104" y="1740665"/>
                      <a:pt x="6719087" y="1729648"/>
                    </a:cubicBezTo>
                    <a:cubicBezTo>
                      <a:pt x="6715415" y="1718631"/>
                      <a:pt x="6713710" y="1706749"/>
                      <a:pt x="6708070" y="1696597"/>
                    </a:cubicBezTo>
                    <a:cubicBezTo>
                      <a:pt x="6695210" y="1673448"/>
                      <a:pt x="6672377" y="1655618"/>
                      <a:pt x="6664003" y="1630496"/>
                    </a:cubicBezTo>
                    <a:lnTo>
                      <a:pt x="6652986" y="1597445"/>
                    </a:lnTo>
                    <a:cubicBezTo>
                      <a:pt x="6656658" y="1678236"/>
                      <a:pt x="6657554" y="1759200"/>
                      <a:pt x="6664003" y="1839817"/>
                    </a:cubicBezTo>
                    <a:cubicBezTo>
                      <a:pt x="6664929" y="1851393"/>
                      <a:pt x="6669827" y="1862480"/>
                      <a:pt x="6675020" y="1872867"/>
                    </a:cubicBezTo>
                    <a:cubicBezTo>
                      <a:pt x="6680941" y="1884710"/>
                      <a:pt x="6689709" y="1894901"/>
                      <a:pt x="6697053" y="1905918"/>
                    </a:cubicBezTo>
                    <a:cubicBezTo>
                      <a:pt x="6700213" y="1937514"/>
                      <a:pt x="6699235" y="2009434"/>
                      <a:pt x="6719087" y="2049137"/>
                    </a:cubicBezTo>
                    <a:cubicBezTo>
                      <a:pt x="6725008" y="2060980"/>
                      <a:pt x="6733776" y="2071171"/>
                      <a:pt x="6741121" y="2082188"/>
                    </a:cubicBezTo>
                    <a:cubicBezTo>
                      <a:pt x="6733776" y="2093205"/>
                      <a:pt x="6729426" y="2106967"/>
                      <a:pt x="6719087" y="2115238"/>
                    </a:cubicBezTo>
                    <a:cubicBezTo>
                      <a:pt x="6665673" y="2157968"/>
                      <a:pt x="6699054" y="2087197"/>
                      <a:pt x="6675020" y="2159306"/>
                    </a:cubicBezTo>
                    <a:cubicBezTo>
                      <a:pt x="6682364" y="2170323"/>
                      <a:pt x="6686714" y="2184085"/>
                      <a:pt x="6697053" y="2192356"/>
                    </a:cubicBezTo>
                    <a:cubicBezTo>
                      <a:pt x="6706121" y="2199611"/>
                      <a:pt x="6719717" y="2198180"/>
                      <a:pt x="6730104" y="2203373"/>
                    </a:cubicBezTo>
                    <a:cubicBezTo>
                      <a:pt x="6741947" y="2209294"/>
                      <a:pt x="6752138" y="2218062"/>
                      <a:pt x="6763155" y="2225407"/>
                    </a:cubicBezTo>
                    <a:cubicBezTo>
                      <a:pt x="6826297" y="2320124"/>
                      <a:pt x="6742222" y="2208661"/>
                      <a:pt x="6818239" y="2269474"/>
                    </a:cubicBezTo>
                    <a:cubicBezTo>
                      <a:pt x="6828578" y="2277745"/>
                      <a:pt x="6830910" y="2293162"/>
                      <a:pt x="6840273" y="2302525"/>
                    </a:cubicBezTo>
                    <a:cubicBezTo>
                      <a:pt x="6853944" y="2316196"/>
                      <a:pt x="6898620" y="2345095"/>
                      <a:pt x="6917391" y="2357609"/>
                    </a:cubicBezTo>
                    <a:cubicBezTo>
                      <a:pt x="6924735" y="2368626"/>
                      <a:pt x="6934047" y="2378561"/>
                      <a:pt x="6939424" y="2390660"/>
                    </a:cubicBezTo>
                    <a:cubicBezTo>
                      <a:pt x="6948857" y="2411884"/>
                      <a:pt x="6948575" y="2437436"/>
                      <a:pt x="6961458" y="2456761"/>
                    </a:cubicBezTo>
                    <a:lnTo>
                      <a:pt x="7005526" y="2522862"/>
                    </a:lnTo>
                    <a:cubicBezTo>
                      <a:pt x="6996720" y="2566891"/>
                      <a:pt x="6994424" y="2614725"/>
                      <a:pt x="6950441" y="2644048"/>
                    </a:cubicBezTo>
                    <a:cubicBezTo>
                      <a:pt x="6939424" y="2651393"/>
                      <a:pt x="6927287" y="2657285"/>
                      <a:pt x="6917391" y="2666082"/>
                    </a:cubicBezTo>
                    <a:cubicBezTo>
                      <a:pt x="6894101" y="2686784"/>
                      <a:pt x="6880850" y="2722329"/>
                      <a:pt x="6851289" y="2732183"/>
                    </a:cubicBezTo>
                    <a:cubicBezTo>
                      <a:pt x="6805678" y="2747387"/>
                      <a:pt x="6827901" y="2736759"/>
                      <a:pt x="6785188" y="2765233"/>
                    </a:cubicBezTo>
                    <a:cubicBezTo>
                      <a:pt x="6764119" y="2828441"/>
                      <a:pt x="6789259" y="2769443"/>
                      <a:pt x="6741121" y="2831335"/>
                    </a:cubicBezTo>
                    <a:cubicBezTo>
                      <a:pt x="6724863" y="2852238"/>
                      <a:pt x="6711742" y="2875402"/>
                      <a:pt x="6697053" y="2897436"/>
                    </a:cubicBezTo>
                    <a:cubicBezTo>
                      <a:pt x="6633911" y="2992148"/>
                      <a:pt x="6709613" y="2872317"/>
                      <a:pt x="6664003" y="2963537"/>
                    </a:cubicBezTo>
                    <a:cubicBezTo>
                      <a:pt x="6658082" y="2975380"/>
                      <a:pt x="6649314" y="2985571"/>
                      <a:pt x="6641969" y="2996588"/>
                    </a:cubicBezTo>
                    <a:cubicBezTo>
                      <a:pt x="6652986" y="3000260"/>
                      <a:pt x="6674393" y="2996009"/>
                      <a:pt x="6675020" y="3007605"/>
                    </a:cubicBezTo>
                    <a:cubicBezTo>
                      <a:pt x="6696495" y="3404882"/>
                      <a:pt x="6786588" y="3363350"/>
                      <a:pt x="6630952" y="3415229"/>
                    </a:cubicBezTo>
                    <a:cubicBezTo>
                      <a:pt x="6645254" y="3515339"/>
                      <a:pt x="6633757" y="3467713"/>
                      <a:pt x="6664003" y="3558448"/>
                    </a:cubicBezTo>
                    <a:lnTo>
                      <a:pt x="6664003" y="3558448"/>
                    </a:lnTo>
                    <a:cubicBezTo>
                      <a:pt x="6667675" y="3576809"/>
                      <a:pt x="6670958" y="3595253"/>
                      <a:pt x="6675020" y="3613532"/>
                    </a:cubicBezTo>
                    <a:cubicBezTo>
                      <a:pt x="6678305" y="3628313"/>
                      <a:pt x="6683067" y="3642753"/>
                      <a:pt x="6686036" y="3657600"/>
                    </a:cubicBezTo>
                    <a:cubicBezTo>
                      <a:pt x="6690417" y="3679504"/>
                      <a:pt x="6692207" y="3701895"/>
                      <a:pt x="6697053" y="3723701"/>
                    </a:cubicBezTo>
                    <a:cubicBezTo>
                      <a:pt x="6715591" y="3807118"/>
                      <a:pt x="6703214" y="3692792"/>
                      <a:pt x="6719087" y="3811836"/>
                    </a:cubicBezTo>
                    <a:cubicBezTo>
                      <a:pt x="6723965" y="3848418"/>
                      <a:pt x="6726763" y="3885250"/>
                      <a:pt x="6730104" y="3922005"/>
                    </a:cubicBezTo>
                    <a:cubicBezTo>
                      <a:pt x="6743583" y="4070273"/>
                      <a:pt x="6726744" y="4011076"/>
                      <a:pt x="6752138" y="4087258"/>
                    </a:cubicBezTo>
                    <a:cubicBezTo>
                      <a:pt x="6763224" y="4164860"/>
                      <a:pt x="6778873" y="4271176"/>
                      <a:pt x="6785188" y="4340645"/>
                    </a:cubicBezTo>
                    <a:cubicBezTo>
                      <a:pt x="6788860" y="4381040"/>
                      <a:pt x="6791466" y="4421547"/>
                      <a:pt x="6796205" y="4461831"/>
                    </a:cubicBezTo>
                    <a:cubicBezTo>
                      <a:pt x="6814094" y="4613885"/>
                      <a:pt x="6797578" y="4468010"/>
                      <a:pt x="6818239" y="4560983"/>
                    </a:cubicBezTo>
                    <a:cubicBezTo>
                      <a:pt x="6823085" y="4582789"/>
                      <a:pt x="6818174" y="4607689"/>
                      <a:pt x="6829256" y="4627084"/>
                    </a:cubicBezTo>
                    <a:cubicBezTo>
                      <a:pt x="6835017" y="4637167"/>
                      <a:pt x="6851919" y="4632908"/>
                      <a:pt x="6862306" y="4638101"/>
                    </a:cubicBezTo>
                    <a:cubicBezTo>
                      <a:pt x="6874149" y="4644023"/>
                      <a:pt x="6883257" y="4654757"/>
                      <a:pt x="6895357" y="4660135"/>
                    </a:cubicBezTo>
                    <a:cubicBezTo>
                      <a:pt x="7013351" y="4712576"/>
                      <a:pt x="6919710" y="4654336"/>
                      <a:pt x="6994509" y="4704202"/>
                    </a:cubicBezTo>
                    <a:cubicBezTo>
                      <a:pt x="7005989" y="4738643"/>
                      <a:pt x="7017123" y="4781708"/>
                      <a:pt x="7049593" y="4803354"/>
                    </a:cubicBezTo>
                    <a:lnTo>
                      <a:pt x="7082644" y="4825388"/>
                    </a:lnTo>
                    <a:cubicBezTo>
                      <a:pt x="7089988" y="4836405"/>
                      <a:pt x="7098756" y="4846595"/>
                      <a:pt x="7104677" y="4858438"/>
                    </a:cubicBezTo>
                    <a:cubicBezTo>
                      <a:pt x="7108679" y="4866442"/>
                      <a:pt x="7133899" y="4931607"/>
                      <a:pt x="7104677" y="4935556"/>
                    </a:cubicBezTo>
                    <a:cubicBezTo>
                      <a:pt x="6973615" y="4953267"/>
                      <a:pt x="6840272" y="4942901"/>
                      <a:pt x="6708070" y="4946573"/>
                    </a:cubicBezTo>
                    <a:lnTo>
                      <a:pt x="6608918" y="4979624"/>
                    </a:lnTo>
                    <a:cubicBezTo>
                      <a:pt x="6597901" y="4983296"/>
                      <a:pt x="6587466" y="4990061"/>
                      <a:pt x="6575868" y="4990641"/>
                    </a:cubicBezTo>
                    <a:lnTo>
                      <a:pt x="6355530" y="5001658"/>
                    </a:lnTo>
                    <a:cubicBezTo>
                      <a:pt x="6198251" y="5054081"/>
                      <a:pt x="6358934" y="5004061"/>
                      <a:pt x="5936889" y="5023691"/>
                    </a:cubicBezTo>
                    <a:cubicBezTo>
                      <a:pt x="5907314" y="5025067"/>
                      <a:pt x="5878133" y="5031036"/>
                      <a:pt x="5848755" y="5034708"/>
                    </a:cubicBezTo>
                    <a:cubicBezTo>
                      <a:pt x="5545726" y="5135718"/>
                      <a:pt x="5805876" y="5056400"/>
                      <a:pt x="5033506" y="5067759"/>
                    </a:cubicBezTo>
                    <a:cubicBezTo>
                      <a:pt x="5037178" y="5078776"/>
                      <a:pt x="5044523" y="5089196"/>
                      <a:pt x="5044523" y="5100809"/>
                    </a:cubicBezTo>
                    <a:cubicBezTo>
                      <a:pt x="5044523" y="5434326"/>
                      <a:pt x="5061585" y="5298354"/>
                      <a:pt x="4625882" y="5310130"/>
                    </a:cubicBezTo>
                    <a:cubicBezTo>
                      <a:pt x="4412889" y="5306458"/>
                      <a:pt x="4199695" y="5309088"/>
                      <a:pt x="3986904" y="5299113"/>
                    </a:cubicBezTo>
                    <a:cubicBezTo>
                      <a:pt x="3963704" y="5298025"/>
                      <a:pt x="3943335" y="5282712"/>
                      <a:pt x="3920803" y="5277079"/>
                    </a:cubicBezTo>
                    <a:cubicBezTo>
                      <a:pt x="3906114" y="5273407"/>
                      <a:pt x="3891773" y="5267831"/>
                      <a:pt x="3876735" y="5266062"/>
                    </a:cubicBezTo>
                    <a:cubicBezTo>
                      <a:pt x="3829182" y="5260467"/>
                      <a:pt x="3781387" y="5256022"/>
                      <a:pt x="3733516" y="5255045"/>
                    </a:cubicBezTo>
                    <a:lnTo>
                      <a:pt x="3582868" y="5244029"/>
                    </a:lnTo>
                    <a:cubicBezTo>
                      <a:pt x="3560834" y="5236684"/>
                      <a:pt x="2754613" y="5176509"/>
                      <a:pt x="2730981" y="5221995"/>
                    </a:cubicBezTo>
                    <a:cubicBezTo>
                      <a:pt x="2719964" y="5214650"/>
                      <a:pt x="2709773" y="5205883"/>
                      <a:pt x="2697930" y="5199961"/>
                    </a:cubicBezTo>
                    <a:cubicBezTo>
                      <a:pt x="2648248" y="5175119"/>
                      <a:pt x="2679185" y="5206374"/>
                      <a:pt x="2631829" y="5166911"/>
                    </a:cubicBezTo>
                    <a:cubicBezTo>
                      <a:pt x="2619860" y="5156937"/>
                      <a:pt x="2611742" y="5142502"/>
                      <a:pt x="2598779" y="5133860"/>
                    </a:cubicBezTo>
                    <a:cubicBezTo>
                      <a:pt x="2589116" y="5127418"/>
                      <a:pt x="2576115" y="5128036"/>
                      <a:pt x="2565728" y="5122843"/>
                    </a:cubicBezTo>
                    <a:cubicBezTo>
                      <a:pt x="2535052" y="5107505"/>
                      <a:pt x="2494562" y="5330499"/>
                      <a:pt x="2499627" y="5210611"/>
                    </a:cubicBezTo>
                    <a:cubicBezTo>
                      <a:pt x="2448594" y="5196290"/>
                      <a:pt x="2301457" y="5081904"/>
                      <a:pt x="2246239" y="5089792"/>
                    </a:cubicBezTo>
                    <a:cubicBezTo>
                      <a:pt x="2231250" y="5091933"/>
                      <a:pt x="2217260" y="5099552"/>
                      <a:pt x="2202171" y="5100809"/>
                    </a:cubicBezTo>
                    <a:cubicBezTo>
                      <a:pt x="2128888" y="5106916"/>
                      <a:pt x="2055280" y="5108154"/>
                      <a:pt x="1981834" y="5111826"/>
                    </a:cubicBezTo>
                    <a:cubicBezTo>
                      <a:pt x="1662345" y="5108154"/>
                      <a:pt x="1341893" y="5125862"/>
                      <a:pt x="1023367" y="5100809"/>
                    </a:cubicBezTo>
                    <a:cubicBezTo>
                      <a:pt x="1000213" y="5098988"/>
                      <a:pt x="1008678" y="5056742"/>
                      <a:pt x="1001333" y="5034708"/>
                    </a:cubicBezTo>
                    <a:lnTo>
                      <a:pt x="990316" y="5001658"/>
                    </a:lnTo>
                    <a:lnTo>
                      <a:pt x="979299" y="4968607"/>
                    </a:lnTo>
                    <a:cubicBezTo>
                      <a:pt x="975627" y="4212115"/>
                      <a:pt x="975521" y="3455598"/>
                      <a:pt x="968282" y="2699132"/>
                    </a:cubicBezTo>
                    <a:cubicBezTo>
                      <a:pt x="968000" y="2669624"/>
                      <a:pt x="920130" y="2610379"/>
                      <a:pt x="913198" y="2599980"/>
                    </a:cubicBezTo>
                    <a:lnTo>
                      <a:pt x="891164" y="2566930"/>
                    </a:lnTo>
                    <a:cubicBezTo>
                      <a:pt x="887492" y="2508173"/>
                      <a:pt x="889329" y="2448811"/>
                      <a:pt x="880147" y="2390660"/>
                    </a:cubicBezTo>
                    <a:cubicBezTo>
                      <a:pt x="878082" y="2377581"/>
                      <a:pt x="858995" y="2370820"/>
                      <a:pt x="858114" y="2357609"/>
                    </a:cubicBezTo>
                    <a:cubicBezTo>
                      <a:pt x="857640" y="2350492"/>
                      <a:pt x="858417" y="2231469"/>
                      <a:pt x="880147" y="2192356"/>
                    </a:cubicBezTo>
                    <a:cubicBezTo>
                      <a:pt x="893008" y="2169207"/>
                      <a:pt x="915841" y="2151377"/>
                      <a:pt x="924215" y="2126255"/>
                    </a:cubicBezTo>
                    <a:cubicBezTo>
                      <a:pt x="927887" y="2115238"/>
                      <a:pt x="930039" y="2103592"/>
                      <a:pt x="935232" y="2093205"/>
                    </a:cubicBezTo>
                    <a:cubicBezTo>
                      <a:pt x="941153" y="2081362"/>
                      <a:pt x="951888" y="2072253"/>
                      <a:pt x="957265" y="2060154"/>
                    </a:cubicBezTo>
                    <a:cubicBezTo>
                      <a:pt x="966698" y="2038930"/>
                      <a:pt x="979299" y="1994053"/>
                      <a:pt x="979299" y="1994053"/>
                    </a:cubicBezTo>
                    <a:cubicBezTo>
                      <a:pt x="975627" y="1975691"/>
                      <a:pt x="981523" y="1952209"/>
                      <a:pt x="968282" y="1938968"/>
                    </a:cubicBezTo>
                    <a:cubicBezTo>
                      <a:pt x="960071" y="1930757"/>
                      <a:pt x="945619" y="1944792"/>
                      <a:pt x="935232" y="1949985"/>
                    </a:cubicBezTo>
                    <a:cubicBezTo>
                      <a:pt x="898919" y="1968142"/>
                      <a:pt x="909128" y="1976882"/>
                      <a:pt x="869130" y="1983036"/>
                    </a:cubicBezTo>
                    <a:cubicBezTo>
                      <a:pt x="832653" y="1988648"/>
                      <a:pt x="795544" y="1989175"/>
                      <a:pt x="758962" y="1994053"/>
                    </a:cubicBezTo>
                    <a:cubicBezTo>
                      <a:pt x="740401" y="1996528"/>
                      <a:pt x="722239" y="2001398"/>
                      <a:pt x="703877" y="2005070"/>
                    </a:cubicBezTo>
                    <a:cubicBezTo>
                      <a:pt x="668961" y="2057445"/>
                      <a:pt x="686031" y="2025560"/>
                      <a:pt x="659810" y="2104221"/>
                    </a:cubicBezTo>
                    <a:cubicBezTo>
                      <a:pt x="656138" y="2115238"/>
                      <a:pt x="659810" y="2133600"/>
                      <a:pt x="648793" y="2137272"/>
                    </a:cubicBezTo>
                    <a:lnTo>
                      <a:pt x="615742" y="2148289"/>
                    </a:lnTo>
                    <a:cubicBezTo>
                      <a:pt x="604725" y="2155634"/>
                      <a:pt x="595752" y="2168146"/>
                      <a:pt x="582692" y="2170323"/>
                    </a:cubicBezTo>
                    <a:cubicBezTo>
                      <a:pt x="526108" y="2179754"/>
                      <a:pt x="556666" y="2128174"/>
                      <a:pt x="560658" y="2104221"/>
                    </a:cubicBezTo>
                    <a:cubicBezTo>
                      <a:pt x="564927" y="2078607"/>
                      <a:pt x="566582" y="2052566"/>
                      <a:pt x="571675" y="2027103"/>
                    </a:cubicBezTo>
                    <a:cubicBezTo>
                      <a:pt x="573952" y="2015716"/>
                      <a:pt x="577499" y="2004440"/>
                      <a:pt x="582692" y="1994053"/>
                    </a:cubicBezTo>
                    <a:cubicBezTo>
                      <a:pt x="588614" y="1982210"/>
                      <a:pt x="617967" y="1961002"/>
                      <a:pt x="604726" y="1961002"/>
                    </a:cubicBezTo>
                    <a:cubicBezTo>
                      <a:pt x="586364" y="1961002"/>
                      <a:pt x="577081" y="1985841"/>
                      <a:pt x="560658" y="1994053"/>
                    </a:cubicBezTo>
                    <a:cubicBezTo>
                      <a:pt x="539884" y="2004440"/>
                      <a:pt x="494557" y="2016086"/>
                      <a:pt x="494557" y="2016086"/>
                    </a:cubicBezTo>
                    <a:cubicBezTo>
                      <a:pt x="481177" y="1641444"/>
                      <a:pt x="581370" y="1681236"/>
                      <a:pt x="450489" y="1718631"/>
                    </a:cubicBezTo>
                    <a:cubicBezTo>
                      <a:pt x="435930" y="1722791"/>
                      <a:pt x="421111" y="1725976"/>
                      <a:pt x="406422" y="1729648"/>
                    </a:cubicBezTo>
                    <a:cubicBezTo>
                      <a:pt x="204683" y="2032247"/>
                      <a:pt x="395078" y="1733650"/>
                      <a:pt x="373371" y="2732183"/>
                    </a:cubicBezTo>
                    <a:cubicBezTo>
                      <a:pt x="372984" y="2749999"/>
                      <a:pt x="342199" y="2836717"/>
                      <a:pt x="340321" y="2842351"/>
                    </a:cubicBezTo>
                    <a:lnTo>
                      <a:pt x="307270" y="2941503"/>
                    </a:lnTo>
                    <a:cubicBezTo>
                      <a:pt x="303598" y="2952520"/>
                      <a:pt x="299070" y="2963288"/>
                      <a:pt x="296253" y="2974554"/>
                    </a:cubicBezTo>
                    <a:lnTo>
                      <a:pt x="285236" y="3018621"/>
                    </a:lnTo>
                    <a:cubicBezTo>
                      <a:pt x="292581" y="3213252"/>
                      <a:pt x="298810" y="3407929"/>
                      <a:pt x="307270" y="3602515"/>
                    </a:cubicBezTo>
                    <a:cubicBezTo>
                      <a:pt x="309827" y="3661331"/>
                      <a:pt x="312429" y="3720206"/>
                      <a:pt x="318287" y="3778785"/>
                    </a:cubicBezTo>
                    <a:cubicBezTo>
                      <a:pt x="320263" y="3798549"/>
                      <a:pt x="333609" y="3835769"/>
                      <a:pt x="340321" y="3855903"/>
                    </a:cubicBezTo>
                    <a:cubicBezTo>
                      <a:pt x="343993" y="4579344"/>
                      <a:pt x="0" y="5393817"/>
                      <a:pt x="351338" y="6026226"/>
                    </a:cubicBezTo>
                    <a:cubicBezTo>
                      <a:pt x="545739" y="6376148"/>
                      <a:pt x="1151893" y="6033975"/>
                      <a:pt x="1552176" y="6037243"/>
                    </a:cubicBezTo>
                    <a:lnTo>
                      <a:pt x="3050470" y="6048260"/>
                    </a:lnTo>
                    <a:cubicBezTo>
                      <a:pt x="3476605" y="6154794"/>
                      <a:pt x="3057404" y="6053637"/>
                      <a:pt x="4273342" y="6070294"/>
                    </a:cubicBezTo>
                    <a:cubicBezTo>
                      <a:pt x="4416595" y="6072256"/>
                      <a:pt x="4559781" y="6077639"/>
                      <a:pt x="4703000" y="6081311"/>
                    </a:cubicBezTo>
                    <a:lnTo>
                      <a:pt x="4780118" y="6092327"/>
                    </a:lnTo>
                    <a:cubicBezTo>
                      <a:pt x="4802196" y="6095724"/>
                      <a:pt x="4823882" y="6103344"/>
                      <a:pt x="4846220" y="6103344"/>
                    </a:cubicBezTo>
                    <a:lnTo>
                      <a:pt x="6741121" y="6092327"/>
                    </a:lnTo>
                    <a:cubicBezTo>
                      <a:pt x="6759482" y="6088655"/>
                      <a:pt x="6778140" y="6086238"/>
                      <a:pt x="6796205" y="6081311"/>
                    </a:cubicBezTo>
                    <a:cubicBezTo>
                      <a:pt x="6818612" y="6075200"/>
                      <a:pt x="6840272" y="6066622"/>
                      <a:pt x="6862306" y="6059277"/>
                    </a:cubicBezTo>
                    <a:lnTo>
                      <a:pt x="6895357" y="6048260"/>
                    </a:lnTo>
                    <a:cubicBezTo>
                      <a:pt x="6906374" y="6044588"/>
                      <a:pt x="6917142" y="6040060"/>
                      <a:pt x="6928408" y="6037243"/>
                    </a:cubicBezTo>
                    <a:cubicBezTo>
                      <a:pt x="6943097" y="6033571"/>
                      <a:pt x="6957972" y="6030577"/>
                      <a:pt x="6972475" y="6026226"/>
                    </a:cubicBezTo>
                    <a:cubicBezTo>
                      <a:pt x="6994721" y="6019552"/>
                      <a:pt x="7016044" y="6009825"/>
                      <a:pt x="7038576" y="6004192"/>
                    </a:cubicBezTo>
                    <a:cubicBezTo>
                      <a:pt x="7053265" y="6000520"/>
                      <a:pt x="7067863" y="5996461"/>
                      <a:pt x="7082644" y="5993176"/>
                    </a:cubicBezTo>
                    <a:cubicBezTo>
                      <a:pt x="7100923" y="5989114"/>
                      <a:pt x="7119562" y="5986701"/>
                      <a:pt x="7137728" y="5982159"/>
                    </a:cubicBezTo>
                    <a:cubicBezTo>
                      <a:pt x="7148994" y="5979342"/>
                      <a:pt x="7159443" y="5973661"/>
                      <a:pt x="7170779" y="5971142"/>
                    </a:cubicBezTo>
                    <a:cubicBezTo>
                      <a:pt x="7192585" y="5966296"/>
                      <a:pt x="7214976" y="5964506"/>
                      <a:pt x="7236880" y="5960125"/>
                    </a:cubicBezTo>
                    <a:cubicBezTo>
                      <a:pt x="7271462" y="5953209"/>
                      <a:pt x="7282499" y="5948591"/>
                      <a:pt x="7313998" y="5938091"/>
                    </a:cubicBezTo>
                    <a:lnTo>
                      <a:pt x="7325015" y="5894024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50" name="Полилиния 49"/>
            <p:cNvSpPr/>
            <p:nvPr/>
          </p:nvSpPr>
          <p:spPr>
            <a:xfrm>
              <a:off x="1714480" y="2857487"/>
              <a:ext cx="3929089" cy="2838459"/>
            </a:xfrm>
            <a:custGeom>
              <a:avLst/>
              <a:gdLst>
                <a:gd name="connsiteX0" fmla="*/ 231700 w 4054553"/>
                <a:gd name="connsiteY0" fmla="*/ 389262 h 2945176"/>
                <a:gd name="connsiteX1" fmla="*/ 837628 w 4054553"/>
                <a:gd name="connsiteY1" fmla="*/ 378246 h 2945176"/>
                <a:gd name="connsiteX2" fmla="*/ 870679 w 4054553"/>
                <a:gd name="connsiteY2" fmla="*/ 367229 h 2945176"/>
                <a:gd name="connsiteX3" fmla="*/ 914746 w 4054553"/>
                <a:gd name="connsiteY3" fmla="*/ 312144 h 2945176"/>
                <a:gd name="connsiteX4" fmla="*/ 947797 w 4054553"/>
                <a:gd name="connsiteY4" fmla="*/ 334178 h 2945176"/>
                <a:gd name="connsiteX5" fmla="*/ 1079999 w 4054553"/>
                <a:gd name="connsiteY5" fmla="*/ 356212 h 2945176"/>
                <a:gd name="connsiteX6" fmla="*/ 1399488 w 4054553"/>
                <a:gd name="connsiteY6" fmla="*/ 345195 h 2945176"/>
                <a:gd name="connsiteX7" fmla="*/ 1432539 w 4054553"/>
                <a:gd name="connsiteY7" fmla="*/ 334178 h 2945176"/>
                <a:gd name="connsiteX8" fmla="*/ 1454573 w 4054553"/>
                <a:gd name="connsiteY8" fmla="*/ 246043 h 2945176"/>
                <a:gd name="connsiteX9" fmla="*/ 1509657 w 4054553"/>
                <a:gd name="connsiteY9" fmla="*/ 290111 h 2945176"/>
                <a:gd name="connsiteX10" fmla="*/ 1542708 w 4054553"/>
                <a:gd name="connsiteY10" fmla="*/ 301127 h 2945176"/>
                <a:gd name="connsiteX11" fmla="*/ 2027450 w 4054553"/>
                <a:gd name="connsiteY11" fmla="*/ 290111 h 2945176"/>
                <a:gd name="connsiteX12" fmla="*/ 2060500 w 4054553"/>
                <a:gd name="connsiteY12" fmla="*/ 279094 h 2945176"/>
                <a:gd name="connsiteX13" fmla="*/ 2115585 w 4054553"/>
                <a:gd name="connsiteY13" fmla="*/ 224009 h 2945176"/>
                <a:gd name="connsiteX14" fmla="*/ 2159652 w 4054553"/>
                <a:gd name="connsiteY14" fmla="*/ 168925 h 2945176"/>
                <a:gd name="connsiteX15" fmla="*/ 3283373 w 4054553"/>
                <a:gd name="connsiteY15" fmla="*/ 157908 h 2945176"/>
                <a:gd name="connsiteX16" fmla="*/ 3316423 w 4054553"/>
                <a:gd name="connsiteY16" fmla="*/ 168925 h 2945176"/>
                <a:gd name="connsiteX17" fmla="*/ 3349474 w 4054553"/>
                <a:gd name="connsiteY17" fmla="*/ 279094 h 2945176"/>
                <a:gd name="connsiteX18" fmla="*/ 3382524 w 4054553"/>
                <a:gd name="connsiteY18" fmla="*/ 312144 h 2945176"/>
                <a:gd name="connsiteX19" fmla="*/ 3393541 w 4054553"/>
                <a:gd name="connsiteY19" fmla="*/ 345195 h 2945176"/>
                <a:gd name="connsiteX20" fmla="*/ 3459643 w 4054553"/>
                <a:gd name="connsiteY20" fmla="*/ 378246 h 2945176"/>
                <a:gd name="connsiteX21" fmla="*/ 3525744 w 4054553"/>
                <a:gd name="connsiteY21" fmla="*/ 422313 h 2945176"/>
                <a:gd name="connsiteX22" fmla="*/ 3569811 w 4054553"/>
                <a:gd name="connsiteY22" fmla="*/ 444347 h 2945176"/>
                <a:gd name="connsiteX23" fmla="*/ 3591845 w 4054553"/>
                <a:gd name="connsiteY23" fmla="*/ 477397 h 2945176"/>
                <a:gd name="connsiteX24" fmla="*/ 3657946 w 4054553"/>
                <a:gd name="connsiteY24" fmla="*/ 499431 h 2945176"/>
                <a:gd name="connsiteX25" fmla="*/ 3779132 w 4054553"/>
                <a:gd name="connsiteY25" fmla="*/ 521465 h 2945176"/>
                <a:gd name="connsiteX26" fmla="*/ 3999469 w 4054553"/>
                <a:gd name="connsiteY26" fmla="*/ 543499 h 2945176"/>
                <a:gd name="connsiteX27" fmla="*/ 4043537 w 4054553"/>
                <a:gd name="connsiteY27" fmla="*/ 554515 h 2945176"/>
                <a:gd name="connsiteX28" fmla="*/ 4054553 w 4054553"/>
                <a:gd name="connsiteY28" fmla="*/ 2857041 h 2945176"/>
                <a:gd name="connsiteX29" fmla="*/ 4032520 w 4054553"/>
                <a:gd name="connsiteY29" fmla="*/ 2945176 h 2945176"/>
                <a:gd name="connsiteX30" fmla="*/ 2963884 w 4054553"/>
                <a:gd name="connsiteY30" fmla="*/ 2934159 h 2945176"/>
                <a:gd name="connsiteX31" fmla="*/ 2908799 w 4054553"/>
                <a:gd name="connsiteY31" fmla="*/ 2923142 h 2945176"/>
                <a:gd name="connsiteX32" fmla="*/ 2820664 w 4054553"/>
                <a:gd name="connsiteY32" fmla="*/ 2901108 h 2945176"/>
                <a:gd name="connsiteX33" fmla="*/ 2743546 w 4054553"/>
                <a:gd name="connsiteY33" fmla="*/ 2879074 h 2945176"/>
                <a:gd name="connsiteX34" fmla="*/ 2644394 w 4054553"/>
                <a:gd name="connsiteY34" fmla="*/ 2857041 h 2945176"/>
                <a:gd name="connsiteX35" fmla="*/ 2611344 w 4054553"/>
                <a:gd name="connsiteY35" fmla="*/ 2846024 h 2945176"/>
                <a:gd name="connsiteX36" fmla="*/ 2556259 w 4054553"/>
                <a:gd name="connsiteY36" fmla="*/ 2835007 h 2945176"/>
                <a:gd name="connsiteX37" fmla="*/ 2523209 w 4054553"/>
                <a:gd name="connsiteY37" fmla="*/ 2823990 h 2945176"/>
                <a:gd name="connsiteX38" fmla="*/ 1190168 w 4054553"/>
                <a:gd name="connsiteY38" fmla="*/ 2812973 h 2945176"/>
                <a:gd name="connsiteX39" fmla="*/ 1079999 w 4054553"/>
                <a:gd name="connsiteY39" fmla="*/ 2779923 h 2945176"/>
                <a:gd name="connsiteX40" fmla="*/ 540173 w 4054553"/>
                <a:gd name="connsiteY40" fmla="*/ 2768906 h 2945176"/>
                <a:gd name="connsiteX41" fmla="*/ 452038 w 4054553"/>
                <a:gd name="connsiteY41" fmla="*/ 2757889 h 2945176"/>
                <a:gd name="connsiteX42" fmla="*/ 330852 w 4054553"/>
                <a:gd name="connsiteY42" fmla="*/ 2724838 h 2945176"/>
                <a:gd name="connsiteX43" fmla="*/ 242717 w 4054553"/>
                <a:gd name="connsiteY43" fmla="*/ 2713821 h 2945176"/>
                <a:gd name="connsiteX44" fmla="*/ 231700 w 4054553"/>
                <a:gd name="connsiteY44" fmla="*/ 389262 h 2945176"/>
                <a:gd name="connsiteX0" fmla="*/ 231700 w 4054553"/>
                <a:gd name="connsiteY0" fmla="*/ 414969 h 2970883"/>
                <a:gd name="connsiteX1" fmla="*/ 341869 w 4054553"/>
                <a:gd name="connsiteY1" fmla="*/ 464006 h 2970883"/>
                <a:gd name="connsiteX2" fmla="*/ 837628 w 4054553"/>
                <a:gd name="connsiteY2" fmla="*/ 403953 h 2970883"/>
                <a:gd name="connsiteX3" fmla="*/ 870679 w 4054553"/>
                <a:gd name="connsiteY3" fmla="*/ 392936 h 2970883"/>
                <a:gd name="connsiteX4" fmla="*/ 914746 w 4054553"/>
                <a:gd name="connsiteY4" fmla="*/ 337851 h 2970883"/>
                <a:gd name="connsiteX5" fmla="*/ 947797 w 4054553"/>
                <a:gd name="connsiteY5" fmla="*/ 359885 h 2970883"/>
                <a:gd name="connsiteX6" fmla="*/ 1079999 w 4054553"/>
                <a:gd name="connsiteY6" fmla="*/ 381919 h 2970883"/>
                <a:gd name="connsiteX7" fmla="*/ 1399488 w 4054553"/>
                <a:gd name="connsiteY7" fmla="*/ 370902 h 2970883"/>
                <a:gd name="connsiteX8" fmla="*/ 1432539 w 4054553"/>
                <a:gd name="connsiteY8" fmla="*/ 359885 h 2970883"/>
                <a:gd name="connsiteX9" fmla="*/ 1454573 w 4054553"/>
                <a:gd name="connsiteY9" fmla="*/ 271750 h 2970883"/>
                <a:gd name="connsiteX10" fmla="*/ 1509657 w 4054553"/>
                <a:gd name="connsiteY10" fmla="*/ 315818 h 2970883"/>
                <a:gd name="connsiteX11" fmla="*/ 1542708 w 4054553"/>
                <a:gd name="connsiteY11" fmla="*/ 326834 h 2970883"/>
                <a:gd name="connsiteX12" fmla="*/ 2027450 w 4054553"/>
                <a:gd name="connsiteY12" fmla="*/ 315818 h 2970883"/>
                <a:gd name="connsiteX13" fmla="*/ 2060500 w 4054553"/>
                <a:gd name="connsiteY13" fmla="*/ 304801 h 2970883"/>
                <a:gd name="connsiteX14" fmla="*/ 2115585 w 4054553"/>
                <a:gd name="connsiteY14" fmla="*/ 249716 h 2970883"/>
                <a:gd name="connsiteX15" fmla="*/ 2159652 w 4054553"/>
                <a:gd name="connsiteY15" fmla="*/ 194632 h 2970883"/>
                <a:gd name="connsiteX16" fmla="*/ 3283373 w 4054553"/>
                <a:gd name="connsiteY16" fmla="*/ 183615 h 2970883"/>
                <a:gd name="connsiteX17" fmla="*/ 3316423 w 4054553"/>
                <a:gd name="connsiteY17" fmla="*/ 194632 h 2970883"/>
                <a:gd name="connsiteX18" fmla="*/ 3349474 w 4054553"/>
                <a:gd name="connsiteY18" fmla="*/ 304801 h 2970883"/>
                <a:gd name="connsiteX19" fmla="*/ 3382524 w 4054553"/>
                <a:gd name="connsiteY19" fmla="*/ 337851 h 2970883"/>
                <a:gd name="connsiteX20" fmla="*/ 3393541 w 4054553"/>
                <a:gd name="connsiteY20" fmla="*/ 370902 h 2970883"/>
                <a:gd name="connsiteX21" fmla="*/ 3459643 w 4054553"/>
                <a:gd name="connsiteY21" fmla="*/ 403953 h 2970883"/>
                <a:gd name="connsiteX22" fmla="*/ 3525744 w 4054553"/>
                <a:gd name="connsiteY22" fmla="*/ 448020 h 2970883"/>
                <a:gd name="connsiteX23" fmla="*/ 3569811 w 4054553"/>
                <a:gd name="connsiteY23" fmla="*/ 470054 h 2970883"/>
                <a:gd name="connsiteX24" fmla="*/ 3591845 w 4054553"/>
                <a:gd name="connsiteY24" fmla="*/ 503104 h 2970883"/>
                <a:gd name="connsiteX25" fmla="*/ 3657946 w 4054553"/>
                <a:gd name="connsiteY25" fmla="*/ 525138 h 2970883"/>
                <a:gd name="connsiteX26" fmla="*/ 3779132 w 4054553"/>
                <a:gd name="connsiteY26" fmla="*/ 547172 h 2970883"/>
                <a:gd name="connsiteX27" fmla="*/ 3999469 w 4054553"/>
                <a:gd name="connsiteY27" fmla="*/ 569206 h 2970883"/>
                <a:gd name="connsiteX28" fmla="*/ 4043537 w 4054553"/>
                <a:gd name="connsiteY28" fmla="*/ 580222 h 2970883"/>
                <a:gd name="connsiteX29" fmla="*/ 4054553 w 4054553"/>
                <a:gd name="connsiteY29" fmla="*/ 2882748 h 2970883"/>
                <a:gd name="connsiteX30" fmla="*/ 4032520 w 4054553"/>
                <a:gd name="connsiteY30" fmla="*/ 2970883 h 2970883"/>
                <a:gd name="connsiteX31" fmla="*/ 2963884 w 4054553"/>
                <a:gd name="connsiteY31" fmla="*/ 2959866 h 2970883"/>
                <a:gd name="connsiteX32" fmla="*/ 2908799 w 4054553"/>
                <a:gd name="connsiteY32" fmla="*/ 2948849 h 2970883"/>
                <a:gd name="connsiteX33" fmla="*/ 2820664 w 4054553"/>
                <a:gd name="connsiteY33" fmla="*/ 2926815 h 2970883"/>
                <a:gd name="connsiteX34" fmla="*/ 2743546 w 4054553"/>
                <a:gd name="connsiteY34" fmla="*/ 2904781 h 2970883"/>
                <a:gd name="connsiteX35" fmla="*/ 2644394 w 4054553"/>
                <a:gd name="connsiteY35" fmla="*/ 2882748 h 2970883"/>
                <a:gd name="connsiteX36" fmla="*/ 2611344 w 4054553"/>
                <a:gd name="connsiteY36" fmla="*/ 2871731 h 2970883"/>
                <a:gd name="connsiteX37" fmla="*/ 2556259 w 4054553"/>
                <a:gd name="connsiteY37" fmla="*/ 2860714 h 2970883"/>
                <a:gd name="connsiteX38" fmla="*/ 2523209 w 4054553"/>
                <a:gd name="connsiteY38" fmla="*/ 2849697 h 2970883"/>
                <a:gd name="connsiteX39" fmla="*/ 1190168 w 4054553"/>
                <a:gd name="connsiteY39" fmla="*/ 2838680 h 2970883"/>
                <a:gd name="connsiteX40" fmla="*/ 1079999 w 4054553"/>
                <a:gd name="connsiteY40" fmla="*/ 2805630 h 2970883"/>
                <a:gd name="connsiteX41" fmla="*/ 540173 w 4054553"/>
                <a:gd name="connsiteY41" fmla="*/ 2794613 h 2970883"/>
                <a:gd name="connsiteX42" fmla="*/ 452038 w 4054553"/>
                <a:gd name="connsiteY42" fmla="*/ 2783596 h 2970883"/>
                <a:gd name="connsiteX43" fmla="*/ 330852 w 4054553"/>
                <a:gd name="connsiteY43" fmla="*/ 2750545 h 2970883"/>
                <a:gd name="connsiteX44" fmla="*/ 242717 w 4054553"/>
                <a:gd name="connsiteY44" fmla="*/ 2739528 h 2970883"/>
                <a:gd name="connsiteX45" fmla="*/ 231700 w 4054553"/>
                <a:gd name="connsiteY45" fmla="*/ 414969 h 2970883"/>
                <a:gd name="connsiteX0" fmla="*/ 231700 w 4054553"/>
                <a:gd name="connsiteY0" fmla="*/ 416805 h 2972719"/>
                <a:gd name="connsiteX1" fmla="*/ 220684 w 4054553"/>
                <a:gd name="connsiteY1" fmla="*/ 383388 h 2972719"/>
                <a:gd name="connsiteX2" fmla="*/ 341869 w 4054553"/>
                <a:gd name="connsiteY2" fmla="*/ 465842 h 2972719"/>
                <a:gd name="connsiteX3" fmla="*/ 837628 w 4054553"/>
                <a:gd name="connsiteY3" fmla="*/ 405789 h 2972719"/>
                <a:gd name="connsiteX4" fmla="*/ 870679 w 4054553"/>
                <a:gd name="connsiteY4" fmla="*/ 394772 h 2972719"/>
                <a:gd name="connsiteX5" fmla="*/ 914746 w 4054553"/>
                <a:gd name="connsiteY5" fmla="*/ 339687 h 2972719"/>
                <a:gd name="connsiteX6" fmla="*/ 947797 w 4054553"/>
                <a:gd name="connsiteY6" fmla="*/ 361721 h 2972719"/>
                <a:gd name="connsiteX7" fmla="*/ 1079999 w 4054553"/>
                <a:gd name="connsiteY7" fmla="*/ 383755 h 2972719"/>
                <a:gd name="connsiteX8" fmla="*/ 1399488 w 4054553"/>
                <a:gd name="connsiteY8" fmla="*/ 372738 h 2972719"/>
                <a:gd name="connsiteX9" fmla="*/ 1432539 w 4054553"/>
                <a:gd name="connsiteY9" fmla="*/ 361721 h 2972719"/>
                <a:gd name="connsiteX10" fmla="*/ 1454573 w 4054553"/>
                <a:gd name="connsiteY10" fmla="*/ 273586 h 2972719"/>
                <a:gd name="connsiteX11" fmla="*/ 1509657 w 4054553"/>
                <a:gd name="connsiteY11" fmla="*/ 317654 h 2972719"/>
                <a:gd name="connsiteX12" fmla="*/ 1542708 w 4054553"/>
                <a:gd name="connsiteY12" fmla="*/ 328670 h 2972719"/>
                <a:gd name="connsiteX13" fmla="*/ 2027450 w 4054553"/>
                <a:gd name="connsiteY13" fmla="*/ 317654 h 2972719"/>
                <a:gd name="connsiteX14" fmla="*/ 2060500 w 4054553"/>
                <a:gd name="connsiteY14" fmla="*/ 306637 h 2972719"/>
                <a:gd name="connsiteX15" fmla="*/ 2115585 w 4054553"/>
                <a:gd name="connsiteY15" fmla="*/ 251552 h 2972719"/>
                <a:gd name="connsiteX16" fmla="*/ 2159652 w 4054553"/>
                <a:gd name="connsiteY16" fmla="*/ 196468 h 2972719"/>
                <a:gd name="connsiteX17" fmla="*/ 3283373 w 4054553"/>
                <a:gd name="connsiteY17" fmla="*/ 185451 h 2972719"/>
                <a:gd name="connsiteX18" fmla="*/ 3316423 w 4054553"/>
                <a:gd name="connsiteY18" fmla="*/ 196468 h 2972719"/>
                <a:gd name="connsiteX19" fmla="*/ 3349474 w 4054553"/>
                <a:gd name="connsiteY19" fmla="*/ 306637 h 2972719"/>
                <a:gd name="connsiteX20" fmla="*/ 3382524 w 4054553"/>
                <a:gd name="connsiteY20" fmla="*/ 339687 h 2972719"/>
                <a:gd name="connsiteX21" fmla="*/ 3393541 w 4054553"/>
                <a:gd name="connsiteY21" fmla="*/ 372738 h 2972719"/>
                <a:gd name="connsiteX22" fmla="*/ 3459643 w 4054553"/>
                <a:gd name="connsiteY22" fmla="*/ 405789 h 2972719"/>
                <a:gd name="connsiteX23" fmla="*/ 3525744 w 4054553"/>
                <a:gd name="connsiteY23" fmla="*/ 449856 h 2972719"/>
                <a:gd name="connsiteX24" fmla="*/ 3569811 w 4054553"/>
                <a:gd name="connsiteY24" fmla="*/ 471890 h 2972719"/>
                <a:gd name="connsiteX25" fmla="*/ 3591845 w 4054553"/>
                <a:gd name="connsiteY25" fmla="*/ 504940 h 2972719"/>
                <a:gd name="connsiteX26" fmla="*/ 3657946 w 4054553"/>
                <a:gd name="connsiteY26" fmla="*/ 526974 h 2972719"/>
                <a:gd name="connsiteX27" fmla="*/ 3779132 w 4054553"/>
                <a:gd name="connsiteY27" fmla="*/ 549008 h 2972719"/>
                <a:gd name="connsiteX28" fmla="*/ 3999469 w 4054553"/>
                <a:gd name="connsiteY28" fmla="*/ 571042 h 2972719"/>
                <a:gd name="connsiteX29" fmla="*/ 4043537 w 4054553"/>
                <a:gd name="connsiteY29" fmla="*/ 582058 h 2972719"/>
                <a:gd name="connsiteX30" fmla="*/ 4054553 w 4054553"/>
                <a:gd name="connsiteY30" fmla="*/ 2884584 h 2972719"/>
                <a:gd name="connsiteX31" fmla="*/ 4032520 w 4054553"/>
                <a:gd name="connsiteY31" fmla="*/ 2972719 h 2972719"/>
                <a:gd name="connsiteX32" fmla="*/ 2963884 w 4054553"/>
                <a:gd name="connsiteY32" fmla="*/ 2961702 h 2972719"/>
                <a:gd name="connsiteX33" fmla="*/ 2908799 w 4054553"/>
                <a:gd name="connsiteY33" fmla="*/ 2950685 h 2972719"/>
                <a:gd name="connsiteX34" fmla="*/ 2820664 w 4054553"/>
                <a:gd name="connsiteY34" fmla="*/ 2928651 h 2972719"/>
                <a:gd name="connsiteX35" fmla="*/ 2743546 w 4054553"/>
                <a:gd name="connsiteY35" fmla="*/ 2906617 h 2972719"/>
                <a:gd name="connsiteX36" fmla="*/ 2644394 w 4054553"/>
                <a:gd name="connsiteY36" fmla="*/ 2884584 h 2972719"/>
                <a:gd name="connsiteX37" fmla="*/ 2611344 w 4054553"/>
                <a:gd name="connsiteY37" fmla="*/ 2873567 h 2972719"/>
                <a:gd name="connsiteX38" fmla="*/ 2556259 w 4054553"/>
                <a:gd name="connsiteY38" fmla="*/ 2862550 h 2972719"/>
                <a:gd name="connsiteX39" fmla="*/ 2523209 w 4054553"/>
                <a:gd name="connsiteY39" fmla="*/ 2851533 h 2972719"/>
                <a:gd name="connsiteX40" fmla="*/ 1190168 w 4054553"/>
                <a:gd name="connsiteY40" fmla="*/ 2840516 h 2972719"/>
                <a:gd name="connsiteX41" fmla="*/ 1079999 w 4054553"/>
                <a:gd name="connsiteY41" fmla="*/ 2807466 h 2972719"/>
                <a:gd name="connsiteX42" fmla="*/ 540173 w 4054553"/>
                <a:gd name="connsiteY42" fmla="*/ 2796449 h 2972719"/>
                <a:gd name="connsiteX43" fmla="*/ 452038 w 4054553"/>
                <a:gd name="connsiteY43" fmla="*/ 2785432 h 2972719"/>
                <a:gd name="connsiteX44" fmla="*/ 330852 w 4054553"/>
                <a:gd name="connsiteY44" fmla="*/ 2752381 h 2972719"/>
                <a:gd name="connsiteX45" fmla="*/ 242717 w 4054553"/>
                <a:gd name="connsiteY45" fmla="*/ 2741364 h 2972719"/>
                <a:gd name="connsiteX46" fmla="*/ 231700 w 4054553"/>
                <a:gd name="connsiteY46" fmla="*/ 416805 h 2972719"/>
                <a:gd name="connsiteX0" fmla="*/ 231700 w 4054553"/>
                <a:gd name="connsiteY0" fmla="*/ 416805 h 2972719"/>
                <a:gd name="connsiteX1" fmla="*/ 220684 w 4054553"/>
                <a:gd name="connsiteY1" fmla="*/ 454826 h 2972719"/>
                <a:gd name="connsiteX2" fmla="*/ 220684 w 4054553"/>
                <a:gd name="connsiteY2" fmla="*/ 383388 h 2972719"/>
                <a:gd name="connsiteX3" fmla="*/ 341869 w 4054553"/>
                <a:gd name="connsiteY3" fmla="*/ 465842 h 2972719"/>
                <a:gd name="connsiteX4" fmla="*/ 837628 w 4054553"/>
                <a:gd name="connsiteY4" fmla="*/ 405789 h 2972719"/>
                <a:gd name="connsiteX5" fmla="*/ 870679 w 4054553"/>
                <a:gd name="connsiteY5" fmla="*/ 394772 h 2972719"/>
                <a:gd name="connsiteX6" fmla="*/ 914746 w 4054553"/>
                <a:gd name="connsiteY6" fmla="*/ 339687 h 2972719"/>
                <a:gd name="connsiteX7" fmla="*/ 947797 w 4054553"/>
                <a:gd name="connsiteY7" fmla="*/ 361721 h 2972719"/>
                <a:gd name="connsiteX8" fmla="*/ 1079999 w 4054553"/>
                <a:gd name="connsiteY8" fmla="*/ 383755 h 2972719"/>
                <a:gd name="connsiteX9" fmla="*/ 1399488 w 4054553"/>
                <a:gd name="connsiteY9" fmla="*/ 372738 h 2972719"/>
                <a:gd name="connsiteX10" fmla="*/ 1432539 w 4054553"/>
                <a:gd name="connsiteY10" fmla="*/ 361721 h 2972719"/>
                <a:gd name="connsiteX11" fmla="*/ 1454573 w 4054553"/>
                <a:gd name="connsiteY11" fmla="*/ 273586 h 2972719"/>
                <a:gd name="connsiteX12" fmla="*/ 1509657 w 4054553"/>
                <a:gd name="connsiteY12" fmla="*/ 317654 h 2972719"/>
                <a:gd name="connsiteX13" fmla="*/ 1542708 w 4054553"/>
                <a:gd name="connsiteY13" fmla="*/ 328670 h 2972719"/>
                <a:gd name="connsiteX14" fmla="*/ 2027450 w 4054553"/>
                <a:gd name="connsiteY14" fmla="*/ 317654 h 2972719"/>
                <a:gd name="connsiteX15" fmla="*/ 2060500 w 4054553"/>
                <a:gd name="connsiteY15" fmla="*/ 306637 h 2972719"/>
                <a:gd name="connsiteX16" fmla="*/ 2115585 w 4054553"/>
                <a:gd name="connsiteY16" fmla="*/ 251552 h 2972719"/>
                <a:gd name="connsiteX17" fmla="*/ 2159652 w 4054553"/>
                <a:gd name="connsiteY17" fmla="*/ 196468 h 2972719"/>
                <a:gd name="connsiteX18" fmla="*/ 3283373 w 4054553"/>
                <a:gd name="connsiteY18" fmla="*/ 185451 h 2972719"/>
                <a:gd name="connsiteX19" fmla="*/ 3316423 w 4054553"/>
                <a:gd name="connsiteY19" fmla="*/ 196468 h 2972719"/>
                <a:gd name="connsiteX20" fmla="*/ 3349474 w 4054553"/>
                <a:gd name="connsiteY20" fmla="*/ 306637 h 2972719"/>
                <a:gd name="connsiteX21" fmla="*/ 3382524 w 4054553"/>
                <a:gd name="connsiteY21" fmla="*/ 339687 h 2972719"/>
                <a:gd name="connsiteX22" fmla="*/ 3393541 w 4054553"/>
                <a:gd name="connsiteY22" fmla="*/ 372738 h 2972719"/>
                <a:gd name="connsiteX23" fmla="*/ 3459643 w 4054553"/>
                <a:gd name="connsiteY23" fmla="*/ 405789 h 2972719"/>
                <a:gd name="connsiteX24" fmla="*/ 3525744 w 4054553"/>
                <a:gd name="connsiteY24" fmla="*/ 449856 h 2972719"/>
                <a:gd name="connsiteX25" fmla="*/ 3569811 w 4054553"/>
                <a:gd name="connsiteY25" fmla="*/ 471890 h 2972719"/>
                <a:gd name="connsiteX26" fmla="*/ 3591845 w 4054553"/>
                <a:gd name="connsiteY26" fmla="*/ 504940 h 2972719"/>
                <a:gd name="connsiteX27" fmla="*/ 3657946 w 4054553"/>
                <a:gd name="connsiteY27" fmla="*/ 526974 h 2972719"/>
                <a:gd name="connsiteX28" fmla="*/ 3779132 w 4054553"/>
                <a:gd name="connsiteY28" fmla="*/ 549008 h 2972719"/>
                <a:gd name="connsiteX29" fmla="*/ 3999469 w 4054553"/>
                <a:gd name="connsiteY29" fmla="*/ 571042 h 2972719"/>
                <a:gd name="connsiteX30" fmla="*/ 4043537 w 4054553"/>
                <a:gd name="connsiteY30" fmla="*/ 582058 h 2972719"/>
                <a:gd name="connsiteX31" fmla="*/ 4054553 w 4054553"/>
                <a:gd name="connsiteY31" fmla="*/ 2884584 h 2972719"/>
                <a:gd name="connsiteX32" fmla="*/ 4032520 w 4054553"/>
                <a:gd name="connsiteY32" fmla="*/ 2972719 h 2972719"/>
                <a:gd name="connsiteX33" fmla="*/ 2963884 w 4054553"/>
                <a:gd name="connsiteY33" fmla="*/ 2961702 h 2972719"/>
                <a:gd name="connsiteX34" fmla="*/ 2908799 w 4054553"/>
                <a:gd name="connsiteY34" fmla="*/ 2950685 h 2972719"/>
                <a:gd name="connsiteX35" fmla="*/ 2820664 w 4054553"/>
                <a:gd name="connsiteY35" fmla="*/ 2928651 h 2972719"/>
                <a:gd name="connsiteX36" fmla="*/ 2743546 w 4054553"/>
                <a:gd name="connsiteY36" fmla="*/ 2906617 h 2972719"/>
                <a:gd name="connsiteX37" fmla="*/ 2644394 w 4054553"/>
                <a:gd name="connsiteY37" fmla="*/ 2884584 h 2972719"/>
                <a:gd name="connsiteX38" fmla="*/ 2611344 w 4054553"/>
                <a:gd name="connsiteY38" fmla="*/ 2873567 h 2972719"/>
                <a:gd name="connsiteX39" fmla="*/ 2556259 w 4054553"/>
                <a:gd name="connsiteY39" fmla="*/ 2862550 h 2972719"/>
                <a:gd name="connsiteX40" fmla="*/ 2523209 w 4054553"/>
                <a:gd name="connsiteY40" fmla="*/ 2851533 h 2972719"/>
                <a:gd name="connsiteX41" fmla="*/ 1190168 w 4054553"/>
                <a:gd name="connsiteY41" fmla="*/ 2840516 h 2972719"/>
                <a:gd name="connsiteX42" fmla="*/ 1079999 w 4054553"/>
                <a:gd name="connsiteY42" fmla="*/ 2807466 h 2972719"/>
                <a:gd name="connsiteX43" fmla="*/ 540173 w 4054553"/>
                <a:gd name="connsiteY43" fmla="*/ 2796449 h 2972719"/>
                <a:gd name="connsiteX44" fmla="*/ 452038 w 4054553"/>
                <a:gd name="connsiteY44" fmla="*/ 2785432 h 2972719"/>
                <a:gd name="connsiteX45" fmla="*/ 330852 w 4054553"/>
                <a:gd name="connsiteY45" fmla="*/ 2752381 h 2972719"/>
                <a:gd name="connsiteX46" fmla="*/ 242717 w 4054553"/>
                <a:gd name="connsiteY46" fmla="*/ 2741364 h 2972719"/>
                <a:gd name="connsiteX47" fmla="*/ 231700 w 4054553"/>
                <a:gd name="connsiteY47" fmla="*/ 416805 h 2972719"/>
                <a:gd name="connsiteX0" fmla="*/ 231700 w 4054553"/>
                <a:gd name="connsiteY0" fmla="*/ 414968 h 2970882"/>
                <a:gd name="connsiteX1" fmla="*/ 231700 w 4054553"/>
                <a:gd name="connsiteY1" fmla="*/ 464006 h 2970882"/>
                <a:gd name="connsiteX2" fmla="*/ 220684 w 4054553"/>
                <a:gd name="connsiteY2" fmla="*/ 452989 h 2970882"/>
                <a:gd name="connsiteX3" fmla="*/ 220684 w 4054553"/>
                <a:gd name="connsiteY3" fmla="*/ 381551 h 2970882"/>
                <a:gd name="connsiteX4" fmla="*/ 341869 w 4054553"/>
                <a:gd name="connsiteY4" fmla="*/ 464005 h 2970882"/>
                <a:gd name="connsiteX5" fmla="*/ 837628 w 4054553"/>
                <a:gd name="connsiteY5" fmla="*/ 403952 h 2970882"/>
                <a:gd name="connsiteX6" fmla="*/ 870679 w 4054553"/>
                <a:gd name="connsiteY6" fmla="*/ 392935 h 2970882"/>
                <a:gd name="connsiteX7" fmla="*/ 914746 w 4054553"/>
                <a:gd name="connsiteY7" fmla="*/ 337850 h 2970882"/>
                <a:gd name="connsiteX8" fmla="*/ 947797 w 4054553"/>
                <a:gd name="connsiteY8" fmla="*/ 359884 h 2970882"/>
                <a:gd name="connsiteX9" fmla="*/ 1079999 w 4054553"/>
                <a:gd name="connsiteY9" fmla="*/ 381918 h 2970882"/>
                <a:gd name="connsiteX10" fmla="*/ 1399488 w 4054553"/>
                <a:gd name="connsiteY10" fmla="*/ 370901 h 2970882"/>
                <a:gd name="connsiteX11" fmla="*/ 1432539 w 4054553"/>
                <a:gd name="connsiteY11" fmla="*/ 359884 h 2970882"/>
                <a:gd name="connsiteX12" fmla="*/ 1454573 w 4054553"/>
                <a:gd name="connsiteY12" fmla="*/ 271749 h 2970882"/>
                <a:gd name="connsiteX13" fmla="*/ 1509657 w 4054553"/>
                <a:gd name="connsiteY13" fmla="*/ 315817 h 2970882"/>
                <a:gd name="connsiteX14" fmla="*/ 1542708 w 4054553"/>
                <a:gd name="connsiteY14" fmla="*/ 326833 h 2970882"/>
                <a:gd name="connsiteX15" fmla="*/ 2027450 w 4054553"/>
                <a:gd name="connsiteY15" fmla="*/ 315817 h 2970882"/>
                <a:gd name="connsiteX16" fmla="*/ 2060500 w 4054553"/>
                <a:gd name="connsiteY16" fmla="*/ 304800 h 2970882"/>
                <a:gd name="connsiteX17" fmla="*/ 2115585 w 4054553"/>
                <a:gd name="connsiteY17" fmla="*/ 249715 h 2970882"/>
                <a:gd name="connsiteX18" fmla="*/ 2159652 w 4054553"/>
                <a:gd name="connsiteY18" fmla="*/ 194631 h 2970882"/>
                <a:gd name="connsiteX19" fmla="*/ 3283373 w 4054553"/>
                <a:gd name="connsiteY19" fmla="*/ 183614 h 2970882"/>
                <a:gd name="connsiteX20" fmla="*/ 3316423 w 4054553"/>
                <a:gd name="connsiteY20" fmla="*/ 194631 h 2970882"/>
                <a:gd name="connsiteX21" fmla="*/ 3349474 w 4054553"/>
                <a:gd name="connsiteY21" fmla="*/ 304800 h 2970882"/>
                <a:gd name="connsiteX22" fmla="*/ 3382524 w 4054553"/>
                <a:gd name="connsiteY22" fmla="*/ 337850 h 2970882"/>
                <a:gd name="connsiteX23" fmla="*/ 3393541 w 4054553"/>
                <a:gd name="connsiteY23" fmla="*/ 370901 h 2970882"/>
                <a:gd name="connsiteX24" fmla="*/ 3459643 w 4054553"/>
                <a:gd name="connsiteY24" fmla="*/ 403952 h 2970882"/>
                <a:gd name="connsiteX25" fmla="*/ 3525744 w 4054553"/>
                <a:gd name="connsiteY25" fmla="*/ 448019 h 2970882"/>
                <a:gd name="connsiteX26" fmla="*/ 3569811 w 4054553"/>
                <a:gd name="connsiteY26" fmla="*/ 470053 h 2970882"/>
                <a:gd name="connsiteX27" fmla="*/ 3591845 w 4054553"/>
                <a:gd name="connsiteY27" fmla="*/ 503103 h 2970882"/>
                <a:gd name="connsiteX28" fmla="*/ 3657946 w 4054553"/>
                <a:gd name="connsiteY28" fmla="*/ 525137 h 2970882"/>
                <a:gd name="connsiteX29" fmla="*/ 3779132 w 4054553"/>
                <a:gd name="connsiteY29" fmla="*/ 547171 h 2970882"/>
                <a:gd name="connsiteX30" fmla="*/ 3999469 w 4054553"/>
                <a:gd name="connsiteY30" fmla="*/ 569205 h 2970882"/>
                <a:gd name="connsiteX31" fmla="*/ 4043537 w 4054553"/>
                <a:gd name="connsiteY31" fmla="*/ 580221 h 2970882"/>
                <a:gd name="connsiteX32" fmla="*/ 4054553 w 4054553"/>
                <a:gd name="connsiteY32" fmla="*/ 2882747 h 2970882"/>
                <a:gd name="connsiteX33" fmla="*/ 4032520 w 4054553"/>
                <a:gd name="connsiteY33" fmla="*/ 2970882 h 2970882"/>
                <a:gd name="connsiteX34" fmla="*/ 2963884 w 4054553"/>
                <a:gd name="connsiteY34" fmla="*/ 2959865 h 2970882"/>
                <a:gd name="connsiteX35" fmla="*/ 2908799 w 4054553"/>
                <a:gd name="connsiteY35" fmla="*/ 2948848 h 2970882"/>
                <a:gd name="connsiteX36" fmla="*/ 2820664 w 4054553"/>
                <a:gd name="connsiteY36" fmla="*/ 2926814 h 2970882"/>
                <a:gd name="connsiteX37" fmla="*/ 2743546 w 4054553"/>
                <a:gd name="connsiteY37" fmla="*/ 2904780 h 2970882"/>
                <a:gd name="connsiteX38" fmla="*/ 2644394 w 4054553"/>
                <a:gd name="connsiteY38" fmla="*/ 2882747 h 2970882"/>
                <a:gd name="connsiteX39" fmla="*/ 2611344 w 4054553"/>
                <a:gd name="connsiteY39" fmla="*/ 2871730 h 2970882"/>
                <a:gd name="connsiteX40" fmla="*/ 2556259 w 4054553"/>
                <a:gd name="connsiteY40" fmla="*/ 2860713 h 2970882"/>
                <a:gd name="connsiteX41" fmla="*/ 2523209 w 4054553"/>
                <a:gd name="connsiteY41" fmla="*/ 2849696 h 2970882"/>
                <a:gd name="connsiteX42" fmla="*/ 1190168 w 4054553"/>
                <a:gd name="connsiteY42" fmla="*/ 2838679 h 2970882"/>
                <a:gd name="connsiteX43" fmla="*/ 1079999 w 4054553"/>
                <a:gd name="connsiteY43" fmla="*/ 2805629 h 2970882"/>
                <a:gd name="connsiteX44" fmla="*/ 540173 w 4054553"/>
                <a:gd name="connsiteY44" fmla="*/ 2794612 h 2970882"/>
                <a:gd name="connsiteX45" fmla="*/ 452038 w 4054553"/>
                <a:gd name="connsiteY45" fmla="*/ 2783595 h 2970882"/>
                <a:gd name="connsiteX46" fmla="*/ 330852 w 4054553"/>
                <a:gd name="connsiteY46" fmla="*/ 2750544 h 2970882"/>
                <a:gd name="connsiteX47" fmla="*/ 242717 w 4054553"/>
                <a:gd name="connsiteY47" fmla="*/ 2739527 h 2970882"/>
                <a:gd name="connsiteX48" fmla="*/ 231700 w 4054553"/>
                <a:gd name="connsiteY48" fmla="*/ 414968 h 2970882"/>
                <a:gd name="connsiteX0" fmla="*/ 231700 w 4054553"/>
                <a:gd name="connsiteY0" fmla="*/ 413132 h 2969046"/>
                <a:gd name="connsiteX1" fmla="*/ 231700 w 4054553"/>
                <a:gd name="connsiteY1" fmla="*/ 473186 h 2969046"/>
                <a:gd name="connsiteX2" fmla="*/ 231700 w 4054553"/>
                <a:gd name="connsiteY2" fmla="*/ 462170 h 2969046"/>
                <a:gd name="connsiteX3" fmla="*/ 220684 w 4054553"/>
                <a:gd name="connsiteY3" fmla="*/ 451153 h 2969046"/>
                <a:gd name="connsiteX4" fmla="*/ 220684 w 4054553"/>
                <a:gd name="connsiteY4" fmla="*/ 379715 h 2969046"/>
                <a:gd name="connsiteX5" fmla="*/ 341869 w 4054553"/>
                <a:gd name="connsiteY5" fmla="*/ 462169 h 2969046"/>
                <a:gd name="connsiteX6" fmla="*/ 837628 w 4054553"/>
                <a:gd name="connsiteY6" fmla="*/ 402116 h 2969046"/>
                <a:gd name="connsiteX7" fmla="*/ 870679 w 4054553"/>
                <a:gd name="connsiteY7" fmla="*/ 391099 h 2969046"/>
                <a:gd name="connsiteX8" fmla="*/ 914746 w 4054553"/>
                <a:gd name="connsiteY8" fmla="*/ 336014 h 2969046"/>
                <a:gd name="connsiteX9" fmla="*/ 947797 w 4054553"/>
                <a:gd name="connsiteY9" fmla="*/ 358048 h 2969046"/>
                <a:gd name="connsiteX10" fmla="*/ 1079999 w 4054553"/>
                <a:gd name="connsiteY10" fmla="*/ 380082 h 2969046"/>
                <a:gd name="connsiteX11" fmla="*/ 1399488 w 4054553"/>
                <a:gd name="connsiteY11" fmla="*/ 369065 h 2969046"/>
                <a:gd name="connsiteX12" fmla="*/ 1432539 w 4054553"/>
                <a:gd name="connsiteY12" fmla="*/ 358048 h 2969046"/>
                <a:gd name="connsiteX13" fmla="*/ 1454573 w 4054553"/>
                <a:gd name="connsiteY13" fmla="*/ 269913 h 2969046"/>
                <a:gd name="connsiteX14" fmla="*/ 1509657 w 4054553"/>
                <a:gd name="connsiteY14" fmla="*/ 313981 h 2969046"/>
                <a:gd name="connsiteX15" fmla="*/ 1542708 w 4054553"/>
                <a:gd name="connsiteY15" fmla="*/ 324997 h 2969046"/>
                <a:gd name="connsiteX16" fmla="*/ 2027450 w 4054553"/>
                <a:gd name="connsiteY16" fmla="*/ 313981 h 2969046"/>
                <a:gd name="connsiteX17" fmla="*/ 2060500 w 4054553"/>
                <a:gd name="connsiteY17" fmla="*/ 302964 h 2969046"/>
                <a:gd name="connsiteX18" fmla="*/ 2115585 w 4054553"/>
                <a:gd name="connsiteY18" fmla="*/ 247879 h 2969046"/>
                <a:gd name="connsiteX19" fmla="*/ 2159652 w 4054553"/>
                <a:gd name="connsiteY19" fmla="*/ 192795 h 2969046"/>
                <a:gd name="connsiteX20" fmla="*/ 3283373 w 4054553"/>
                <a:gd name="connsiteY20" fmla="*/ 181778 h 2969046"/>
                <a:gd name="connsiteX21" fmla="*/ 3316423 w 4054553"/>
                <a:gd name="connsiteY21" fmla="*/ 192795 h 2969046"/>
                <a:gd name="connsiteX22" fmla="*/ 3349474 w 4054553"/>
                <a:gd name="connsiteY22" fmla="*/ 302964 h 2969046"/>
                <a:gd name="connsiteX23" fmla="*/ 3382524 w 4054553"/>
                <a:gd name="connsiteY23" fmla="*/ 336014 h 2969046"/>
                <a:gd name="connsiteX24" fmla="*/ 3393541 w 4054553"/>
                <a:gd name="connsiteY24" fmla="*/ 369065 h 2969046"/>
                <a:gd name="connsiteX25" fmla="*/ 3459643 w 4054553"/>
                <a:gd name="connsiteY25" fmla="*/ 402116 h 2969046"/>
                <a:gd name="connsiteX26" fmla="*/ 3525744 w 4054553"/>
                <a:gd name="connsiteY26" fmla="*/ 446183 h 2969046"/>
                <a:gd name="connsiteX27" fmla="*/ 3569811 w 4054553"/>
                <a:gd name="connsiteY27" fmla="*/ 468217 h 2969046"/>
                <a:gd name="connsiteX28" fmla="*/ 3591845 w 4054553"/>
                <a:gd name="connsiteY28" fmla="*/ 501267 h 2969046"/>
                <a:gd name="connsiteX29" fmla="*/ 3657946 w 4054553"/>
                <a:gd name="connsiteY29" fmla="*/ 523301 h 2969046"/>
                <a:gd name="connsiteX30" fmla="*/ 3779132 w 4054553"/>
                <a:gd name="connsiteY30" fmla="*/ 545335 h 2969046"/>
                <a:gd name="connsiteX31" fmla="*/ 3999469 w 4054553"/>
                <a:gd name="connsiteY31" fmla="*/ 567369 h 2969046"/>
                <a:gd name="connsiteX32" fmla="*/ 4043537 w 4054553"/>
                <a:gd name="connsiteY32" fmla="*/ 578385 h 2969046"/>
                <a:gd name="connsiteX33" fmla="*/ 4054553 w 4054553"/>
                <a:gd name="connsiteY33" fmla="*/ 2880911 h 2969046"/>
                <a:gd name="connsiteX34" fmla="*/ 4032520 w 4054553"/>
                <a:gd name="connsiteY34" fmla="*/ 2969046 h 2969046"/>
                <a:gd name="connsiteX35" fmla="*/ 2963884 w 4054553"/>
                <a:gd name="connsiteY35" fmla="*/ 2958029 h 2969046"/>
                <a:gd name="connsiteX36" fmla="*/ 2908799 w 4054553"/>
                <a:gd name="connsiteY36" fmla="*/ 2947012 h 2969046"/>
                <a:gd name="connsiteX37" fmla="*/ 2820664 w 4054553"/>
                <a:gd name="connsiteY37" fmla="*/ 2924978 h 2969046"/>
                <a:gd name="connsiteX38" fmla="*/ 2743546 w 4054553"/>
                <a:gd name="connsiteY38" fmla="*/ 2902944 h 2969046"/>
                <a:gd name="connsiteX39" fmla="*/ 2644394 w 4054553"/>
                <a:gd name="connsiteY39" fmla="*/ 2880911 h 2969046"/>
                <a:gd name="connsiteX40" fmla="*/ 2611344 w 4054553"/>
                <a:gd name="connsiteY40" fmla="*/ 2869894 h 2969046"/>
                <a:gd name="connsiteX41" fmla="*/ 2556259 w 4054553"/>
                <a:gd name="connsiteY41" fmla="*/ 2858877 h 2969046"/>
                <a:gd name="connsiteX42" fmla="*/ 2523209 w 4054553"/>
                <a:gd name="connsiteY42" fmla="*/ 2847860 h 2969046"/>
                <a:gd name="connsiteX43" fmla="*/ 1190168 w 4054553"/>
                <a:gd name="connsiteY43" fmla="*/ 2836843 h 2969046"/>
                <a:gd name="connsiteX44" fmla="*/ 1079999 w 4054553"/>
                <a:gd name="connsiteY44" fmla="*/ 2803793 h 2969046"/>
                <a:gd name="connsiteX45" fmla="*/ 540173 w 4054553"/>
                <a:gd name="connsiteY45" fmla="*/ 2792776 h 2969046"/>
                <a:gd name="connsiteX46" fmla="*/ 452038 w 4054553"/>
                <a:gd name="connsiteY46" fmla="*/ 2781759 h 2969046"/>
                <a:gd name="connsiteX47" fmla="*/ 330852 w 4054553"/>
                <a:gd name="connsiteY47" fmla="*/ 2748708 h 2969046"/>
                <a:gd name="connsiteX48" fmla="*/ 242717 w 4054553"/>
                <a:gd name="connsiteY48" fmla="*/ 2737691 h 2969046"/>
                <a:gd name="connsiteX49" fmla="*/ 231700 w 4054553"/>
                <a:gd name="connsiteY49" fmla="*/ 413132 h 2969046"/>
                <a:gd name="connsiteX0" fmla="*/ 231700 w 4054553"/>
                <a:gd name="connsiteY0" fmla="*/ 414969 h 2970883"/>
                <a:gd name="connsiteX1" fmla="*/ 220684 w 4054553"/>
                <a:gd name="connsiteY1" fmla="*/ 464006 h 2970883"/>
                <a:gd name="connsiteX2" fmla="*/ 231700 w 4054553"/>
                <a:gd name="connsiteY2" fmla="*/ 475023 h 2970883"/>
                <a:gd name="connsiteX3" fmla="*/ 231700 w 4054553"/>
                <a:gd name="connsiteY3" fmla="*/ 464007 h 2970883"/>
                <a:gd name="connsiteX4" fmla="*/ 220684 w 4054553"/>
                <a:gd name="connsiteY4" fmla="*/ 452990 h 2970883"/>
                <a:gd name="connsiteX5" fmla="*/ 220684 w 4054553"/>
                <a:gd name="connsiteY5" fmla="*/ 381552 h 2970883"/>
                <a:gd name="connsiteX6" fmla="*/ 341869 w 4054553"/>
                <a:gd name="connsiteY6" fmla="*/ 464006 h 2970883"/>
                <a:gd name="connsiteX7" fmla="*/ 837628 w 4054553"/>
                <a:gd name="connsiteY7" fmla="*/ 403953 h 2970883"/>
                <a:gd name="connsiteX8" fmla="*/ 870679 w 4054553"/>
                <a:gd name="connsiteY8" fmla="*/ 392936 h 2970883"/>
                <a:gd name="connsiteX9" fmla="*/ 914746 w 4054553"/>
                <a:gd name="connsiteY9" fmla="*/ 337851 h 2970883"/>
                <a:gd name="connsiteX10" fmla="*/ 947797 w 4054553"/>
                <a:gd name="connsiteY10" fmla="*/ 359885 h 2970883"/>
                <a:gd name="connsiteX11" fmla="*/ 1079999 w 4054553"/>
                <a:gd name="connsiteY11" fmla="*/ 381919 h 2970883"/>
                <a:gd name="connsiteX12" fmla="*/ 1399488 w 4054553"/>
                <a:gd name="connsiteY12" fmla="*/ 370902 h 2970883"/>
                <a:gd name="connsiteX13" fmla="*/ 1432539 w 4054553"/>
                <a:gd name="connsiteY13" fmla="*/ 359885 h 2970883"/>
                <a:gd name="connsiteX14" fmla="*/ 1454573 w 4054553"/>
                <a:gd name="connsiteY14" fmla="*/ 271750 h 2970883"/>
                <a:gd name="connsiteX15" fmla="*/ 1509657 w 4054553"/>
                <a:gd name="connsiteY15" fmla="*/ 315818 h 2970883"/>
                <a:gd name="connsiteX16" fmla="*/ 1542708 w 4054553"/>
                <a:gd name="connsiteY16" fmla="*/ 326834 h 2970883"/>
                <a:gd name="connsiteX17" fmla="*/ 2027450 w 4054553"/>
                <a:gd name="connsiteY17" fmla="*/ 315818 h 2970883"/>
                <a:gd name="connsiteX18" fmla="*/ 2060500 w 4054553"/>
                <a:gd name="connsiteY18" fmla="*/ 304801 h 2970883"/>
                <a:gd name="connsiteX19" fmla="*/ 2115585 w 4054553"/>
                <a:gd name="connsiteY19" fmla="*/ 249716 h 2970883"/>
                <a:gd name="connsiteX20" fmla="*/ 2159652 w 4054553"/>
                <a:gd name="connsiteY20" fmla="*/ 194632 h 2970883"/>
                <a:gd name="connsiteX21" fmla="*/ 3283373 w 4054553"/>
                <a:gd name="connsiteY21" fmla="*/ 183615 h 2970883"/>
                <a:gd name="connsiteX22" fmla="*/ 3316423 w 4054553"/>
                <a:gd name="connsiteY22" fmla="*/ 194632 h 2970883"/>
                <a:gd name="connsiteX23" fmla="*/ 3349474 w 4054553"/>
                <a:gd name="connsiteY23" fmla="*/ 304801 h 2970883"/>
                <a:gd name="connsiteX24" fmla="*/ 3382524 w 4054553"/>
                <a:gd name="connsiteY24" fmla="*/ 337851 h 2970883"/>
                <a:gd name="connsiteX25" fmla="*/ 3393541 w 4054553"/>
                <a:gd name="connsiteY25" fmla="*/ 370902 h 2970883"/>
                <a:gd name="connsiteX26" fmla="*/ 3459643 w 4054553"/>
                <a:gd name="connsiteY26" fmla="*/ 403953 h 2970883"/>
                <a:gd name="connsiteX27" fmla="*/ 3525744 w 4054553"/>
                <a:gd name="connsiteY27" fmla="*/ 448020 h 2970883"/>
                <a:gd name="connsiteX28" fmla="*/ 3569811 w 4054553"/>
                <a:gd name="connsiteY28" fmla="*/ 470054 h 2970883"/>
                <a:gd name="connsiteX29" fmla="*/ 3591845 w 4054553"/>
                <a:gd name="connsiteY29" fmla="*/ 503104 h 2970883"/>
                <a:gd name="connsiteX30" fmla="*/ 3657946 w 4054553"/>
                <a:gd name="connsiteY30" fmla="*/ 525138 h 2970883"/>
                <a:gd name="connsiteX31" fmla="*/ 3779132 w 4054553"/>
                <a:gd name="connsiteY31" fmla="*/ 547172 h 2970883"/>
                <a:gd name="connsiteX32" fmla="*/ 3999469 w 4054553"/>
                <a:gd name="connsiteY32" fmla="*/ 569206 h 2970883"/>
                <a:gd name="connsiteX33" fmla="*/ 4043537 w 4054553"/>
                <a:gd name="connsiteY33" fmla="*/ 580222 h 2970883"/>
                <a:gd name="connsiteX34" fmla="*/ 4054553 w 4054553"/>
                <a:gd name="connsiteY34" fmla="*/ 2882748 h 2970883"/>
                <a:gd name="connsiteX35" fmla="*/ 4032520 w 4054553"/>
                <a:gd name="connsiteY35" fmla="*/ 2970883 h 2970883"/>
                <a:gd name="connsiteX36" fmla="*/ 2963884 w 4054553"/>
                <a:gd name="connsiteY36" fmla="*/ 2959866 h 2970883"/>
                <a:gd name="connsiteX37" fmla="*/ 2908799 w 4054553"/>
                <a:gd name="connsiteY37" fmla="*/ 2948849 h 2970883"/>
                <a:gd name="connsiteX38" fmla="*/ 2820664 w 4054553"/>
                <a:gd name="connsiteY38" fmla="*/ 2926815 h 2970883"/>
                <a:gd name="connsiteX39" fmla="*/ 2743546 w 4054553"/>
                <a:gd name="connsiteY39" fmla="*/ 2904781 h 2970883"/>
                <a:gd name="connsiteX40" fmla="*/ 2644394 w 4054553"/>
                <a:gd name="connsiteY40" fmla="*/ 2882748 h 2970883"/>
                <a:gd name="connsiteX41" fmla="*/ 2611344 w 4054553"/>
                <a:gd name="connsiteY41" fmla="*/ 2871731 h 2970883"/>
                <a:gd name="connsiteX42" fmla="*/ 2556259 w 4054553"/>
                <a:gd name="connsiteY42" fmla="*/ 2860714 h 2970883"/>
                <a:gd name="connsiteX43" fmla="*/ 2523209 w 4054553"/>
                <a:gd name="connsiteY43" fmla="*/ 2849697 h 2970883"/>
                <a:gd name="connsiteX44" fmla="*/ 1190168 w 4054553"/>
                <a:gd name="connsiteY44" fmla="*/ 2838680 h 2970883"/>
                <a:gd name="connsiteX45" fmla="*/ 1079999 w 4054553"/>
                <a:gd name="connsiteY45" fmla="*/ 2805630 h 2970883"/>
                <a:gd name="connsiteX46" fmla="*/ 540173 w 4054553"/>
                <a:gd name="connsiteY46" fmla="*/ 2794613 h 2970883"/>
                <a:gd name="connsiteX47" fmla="*/ 452038 w 4054553"/>
                <a:gd name="connsiteY47" fmla="*/ 2783596 h 2970883"/>
                <a:gd name="connsiteX48" fmla="*/ 330852 w 4054553"/>
                <a:gd name="connsiteY48" fmla="*/ 2750545 h 2970883"/>
                <a:gd name="connsiteX49" fmla="*/ 242717 w 4054553"/>
                <a:gd name="connsiteY49" fmla="*/ 2739528 h 2970883"/>
                <a:gd name="connsiteX50" fmla="*/ 231700 w 4054553"/>
                <a:gd name="connsiteY50" fmla="*/ 414969 h 2970883"/>
                <a:gd name="connsiteX0" fmla="*/ 231700 w 4054553"/>
                <a:gd name="connsiteY0" fmla="*/ 416805 h 2972719"/>
                <a:gd name="connsiteX1" fmla="*/ 231700 w 4054553"/>
                <a:gd name="connsiteY1" fmla="*/ 454826 h 2972719"/>
                <a:gd name="connsiteX2" fmla="*/ 220684 w 4054553"/>
                <a:gd name="connsiteY2" fmla="*/ 465842 h 2972719"/>
                <a:gd name="connsiteX3" fmla="*/ 231700 w 4054553"/>
                <a:gd name="connsiteY3" fmla="*/ 476859 h 2972719"/>
                <a:gd name="connsiteX4" fmla="*/ 231700 w 4054553"/>
                <a:gd name="connsiteY4" fmla="*/ 465843 h 2972719"/>
                <a:gd name="connsiteX5" fmla="*/ 220684 w 4054553"/>
                <a:gd name="connsiteY5" fmla="*/ 454826 h 2972719"/>
                <a:gd name="connsiteX6" fmla="*/ 220684 w 4054553"/>
                <a:gd name="connsiteY6" fmla="*/ 383388 h 2972719"/>
                <a:gd name="connsiteX7" fmla="*/ 341869 w 4054553"/>
                <a:gd name="connsiteY7" fmla="*/ 465842 h 2972719"/>
                <a:gd name="connsiteX8" fmla="*/ 837628 w 4054553"/>
                <a:gd name="connsiteY8" fmla="*/ 405789 h 2972719"/>
                <a:gd name="connsiteX9" fmla="*/ 870679 w 4054553"/>
                <a:gd name="connsiteY9" fmla="*/ 394772 h 2972719"/>
                <a:gd name="connsiteX10" fmla="*/ 914746 w 4054553"/>
                <a:gd name="connsiteY10" fmla="*/ 339687 h 2972719"/>
                <a:gd name="connsiteX11" fmla="*/ 947797 w 4054553"/>
                <a:gd name="connsiteY11" fmla="*/ 361721 h 2972719"/>
                <a:gd name="connsiteX12" fmla="*/ 1079999 w 4054553"/>
                <a:gd name="connsiteY12" fmla="*/ 383755 h 2972719"/>
                <a:gd name="connsiteX13" fmla="*/ 1399488 w 4054553"/>
                <a:gd name="connsiteY13" fmla="*/ 372738 h 2972719"/>
                <a:gd name="connsiteX14" fmla="*/ 1432539 w 4054553"/>
                <a:gd name="connsiteY14" fmla="*/ 361721 h 2972719"/>
                <a:gd name="connsiteX15" fmla="*/ 1454573 w 4054553"/>
                <a:gd name="connsiteY15" fmla="*/ 273586 h 2972719"/>
                <a:gd name="connsiteX16" fmla="*/ 1509657 w 4054553"/>
                <a:gd name="connsiteY16" fmla="*/ 317654 h 2972719"/>
                <a:gd name="connsiteX17" fmla="*/ 1542708 w 4054553"/>
                <a:gd name="connsiteY17" fmla="*/ 328670 h 2972719"/>
                <a:gd name="connsiteX18" fmla="*/ 2027450 w 4054553"/>
                <a:gd name="connsiteY18" fmla="*/ 317654 h 2972719"/>
                <a:gd name="connsiteX19" fmla="*/ 2060500 w 4054553"/>
                <a:gd name="connsiteY19" fmla="*/ 306637 h 2972719"/>
                <a:gd name="connsiteX20" fmla="*/ 2115585 w 4054553"/>
                <a:gd name="connsiteY20" fmla="*/ 251552 h 2972719"/>
                <a:gd name="connsiteX21" fmla="*/ 2159652 w 4054553"/>
                <a:gd name="connsiteY21" fmla="*/ 196468 h 2972719"/>
                <a:gd name="connsiteX22" fmla="*/ 3283373 w 4054553"/>
                <a:gd name="connsiteY22" fmla="*/ 185451 h 2972719"/>
                <a:gd name="connsiteX23" fmla="*/ 3316423 w 4054553"/>
                <a:gd name="connsiteY23" fmla="*/ 196468 h 2972719"/>
                <a:gd name="connsiteX24" fmla="*/ 3349474 w 4054553"/>
                <a:gd name="connsiteY24" fmla="*/ 306637 h 2972719"/>
                <a:gd name="connsiteX25" fmla="*/ 3382524 w 4054553"/>
                <a:gd name="connsiteY25" fmla="*/ 339687 h 2972719"/>
                <a:gd name="connsiteX26" fmla="*/ 3393541 w 4054553"/>
                <a:gd name="connsiteY26" fmla="*/ 372738 h 2972719"/>
                <a:gd name="connsiteX27" fmla="*/ 3459643 w 4054553"/>
                <a:gd name="connsiteY27" fmla="*/ 405789 h 2972719"/>
                <a:gd name="connsiteX28" fmla="*/ 3525744 w 4054553"/>
                <a:gd name="connsiteY28" fmla="*/ 449856 h 2972719"/>
                <a:gd name="connsiteX29" fmla="*/ 3569811 w 4054553"/>
                <a:gd name="connsiteY29" fmla="*/ 471890 h 2972719"/>
                <a:gd name="connsiteX30" fmla="*/ 3591845 w 4054553"/>
                <a:gd name="connsiteY30" fmla="*/ 504940 h 2972719"/>
                <a:gd name="connsiteX31" fmla="*/ 3657946 w 4054553"/>
                <a:gd name="connsiteY31" fmla="*/ 526974 h 2972719"/>
                <a:gd name="connsiteX32" fmla="*/ 3779132 w 4054553"/>
                <a:gd name="connsiteY32" fmla="*/ 549008 h 2972719"/>
                <a:gd name="connsiteX33" fmla="*/ 3999469 w 4054553"/>
                <a:gd name="connsiteY33" fmla="*/ 571042 h 2972719"/>
                <a:gd name="connsiteX34" fmla="*/ 4043537 w 4054553"/>
                <a:gd name="connsiteY34" fmla="*/ 582058 h 2972719"/>
                <a:gd name="connsiteX35" fmla="*/ 4054553 w 4054553"/>
                <a:gd name="connsiteY35" fmla="*/ 2884584 h 2972719"/>
                <a:gd name="connsiteX36" fmla="*/ 4032520 w 4054553"/>
                <a:gd name="connsiteY36" fmla="*/ 2972719 h 2972719"/>
                <a:gd name="connsiteX37" fmla="*/ 2963884 w 4054553"/>
                <a:gd name="connsiteY37" fmla="*/ 2961702 h 2972719"/>
                <a:gd name="connsiteX38" fmla="*/ 2908799 w 4054553"/>
                <a:gd name="connsiteY38" fmla="*/ 2950685 h 2972719"/>
                <a:gd name="connsiteX39" fmla="*/ 2820664 w 4054553"/>
                <a:gd name="connsiteY39" fmla="*/ 2928651 h 2972719"/>
                <a:gd name="connsiteX40" fmla="*/ 2743546 w 4054553"/>
                <a:gd name="connsiteY40" fmla="*/ 2906617 h 2972719"/>
                <a:gd name="connsiteX41" fmla="*/ 2644394 w 4054553"/>
                <a:gd name="connsiteY41" fmla="*/ 2884584 h 2972719"/>
                <a:gd name="connsiteX42" fmla="*/ 2611344 w 4054553"/>
                <a:gd name="connsiteY42" fmla="*/ 2873567 h 2972719"/>
                <a:gd name="connsiteX43" fmla="*/ 2556259 w 4054553"/>
                <a:gd name="connsiteY43" fmla="*/ 2862550 h 2972719"/>
                <a:gd name="connsiteX44" fmla="*/ 2523209 w 4054553"/>
                <a:gd name="connsiteY44" fmla="*/ 2851533 h 2972719"/>
                <a:gd name="connsiteX45" fmla="*/ 1190168 w 4054553"/>
                <a:gd name="connsiteY45" fmla="*/ 2840516 h 2972719"/>
                <a:gd name="connsiteX46" fmla="*/ 1079999 w 4054553"/>
                <a:gd name="connsiteY46" fmla="*/ 2807466 h 2972719"/>
                <a:gd name="connsiteX47" fmla="*/ 540173 w 4054553"/>
                <a:gd name="connsiteY47" fmla="*/ 2796449 h 2972719"/>
                <a:gd name="connsiteX48" fmla="*/ 452038 w 4054553"/>
                <a:gd name="connsiteY48" fmla="*/ 2785432 h 2972719"/>
                <a:gd name="connsiteX49" fmla="*/ 330852 w 4054553"/>
                <a:gd name="connsiteY49" fmla="*/ 2752381 h 2972719"/>
                <a:gd name="connsiteX50" fmla="*/ 242717 w 4054553"/>
                <a:gd name="connsiteY50" fmla="*/ 2741364 h 2972719"/>
                <a:gd name="connsiteX51" fmla="*/ 231700 w 4054553"/>
                <a:gd name="connsiteY51" fmla="*/ 416805 h 2972719"/>
                <a:gd name="connsiteX0" fmla="*/ 231700 w 4054553"/>
                <a:gd name="connsiteY0" fmla="*/ 416805 h 2972719"/>
                <a:gd name="connsiteX1" fmla="*/ 231700 w 4054553"/>
                <a:gd name="connsiteY1" fmla="*/ 454826 h 2972719"/>
                <a:gd name="connsiteX2" fmla="*/ 220684 w 4054553"/>
                <a:gd name="connsiteY2" fmla="*/ 465842 h 2972719"/>
                <a:gd name="connsiteX3" fmla="*/ 231700 w 4054553"/>
                <a:gd name="connsiteY3" fmla="*/ 476859 h 2972719"/>
                <a:gd name="connsiteX4" fmla="*/ 231700 w 4054553"/>
                <a:gd name="connsiteY4" fmla="*/ 465843 h 2972719"/>
                <a:gd name="connsiteX5" fmla="*/ 220684 w 4054553"/>
                <a:gd name="connsiteY5" fmla="*/ 454826 h 2972719"/>
                <a:gd name="connsiteX6" fmla="*/ 220684 w 4054553"/>
                <a:gd name="connsiteY6" fmla="*/ 383388 h 2972719"/>
                <a:gd name="connsiteX7" fmla="*/ 341869 w 4054553"/>
                <a:gd name="connsiteY7" fmla="*/ 465842 h 2972719"/>
                <a:gd name="connsiteX8" fmla="*/ 837628 w 4054553"/>
                <a:gd name="connsiteY8" fmla="*/ 405789 h 2972719"/>
                <a:gd name="connsiteX9" fmla="*/ 870679 w 4054553"/>
                <a:gd name="connsiteY9" fmla="*/ 394772 h 2972719"/>
                <a:gd name="connsiteX10" fmla="*/ 914746 w 4054553"/>
                <a:gd name="connsiteY10" fmla="*/ 339687 h 2972719"/>
                <a:gd name="connsiteX11" fmla="*/ 947797 w 4054553"/>
                <a:gd name="connsiteY11" fmla="*/ 361721 h 2972719"/>
                <a:gd name="connsiteX12" fmla="*/ 1079999 w 4054553"/>
                <a:gd name="connsiteY12" fmla="*/ 383755 h 2972719"/>
                <a:gd name="connsiteX13" fmla="*/ 1399488 w 4054553"/>
                <a:gd name="connsiteY13" fmla="*/ 372738 h 2972719"/>
                <a:gd name="connsiteX14" fmla="*/ 1432539 w 4054553"/>
                <a:gd name="connsiteY14" fmla="*/ 361721 h 2972719"/>
                <a:gd name="connsiteX15" fmla="*/ 1454573 w 4054553"/>
                <a:gd name="connsiteY15" fmla="*/ 273586 h 2972719"/>
                <a:gd name="connsiteX16" fmla="*/ 1509657 w 4054553"/>
                <a:gd name="connsiteY16" fmla="*/ 317654 h 2972719"/>
                <a:gd name="connsiteX17" fmla="*/ 1542708 w 4054553"/>
                <a:gd name="connsiteY17" fmla="*/ 328670 h 2972719"/>
                <a:gd name="connsiteX18" fmla="*/ 2027450 w 4054553"/>
                <a:gd name="connsiteY18" fmla="*/ 317654 h 2972719"/>
                <a:gd name="connsiteX19" fmla="*/ 2060500 w 4054553"/>
                <a:gd name="connsiteY19" fmla="*/ 306637 h 2972719"/>
                <a:gd name="connsiteX20" fmla="*/ 2115585 w 4054553"/>
                <a:gd name="connsiteY20" fmla="*/ 251552 h 2972719"/>
                <a:gd name="connsiteX21" fmla="*/ 2159652 w 4054553"/>
                <a:gd name="connsiteY21" fmla="*/ 196468 h 2972719"/>
                <a:gd name="connsiteX22" fmla="*/ 3283373 w 4054553"/>
                <a:gd name="connsiteY22" fmla="*/ 185451 h 2972719"/>
                <a:gd name="connsiteX23" fmla="*/ 3316423 w 4054553"/>
                <a:gd name="connsiteY23" fmla="*/ 196468 h 2972719"/>
                <a:gd name="connsiteX24" fmla="*/ 3349474 w 4054553"/>
                <a:gd name="connsiteY24" fmla="*/ 306637 h 2972719"/>
                <a:gd name="connsiteX25" fmla="*/ 3382524 w 4054553"/>
                <a:gd name="connsiteY25" fmla="*/ 339687 h 2972719"/>
                <a:gd name="connsiteX26" fmla="*/ 3393541 w 4054553"/>
                <a:gd name="connsiteY26" fmla="*/ 372738 h 2972719"/>
                <a:gd name="connsiteX27" fmla="*/ 3459643 w 4054553"/>
                <a:gd name="connsiteY27" fmla="*/ 405789 h 2972719"/>
                <a:gd name="connsiteX28" fmla="*/ 3525744 w 4054553"/>
                <a:gd name="connsiteY28" fmla="*/ 449856 h 2972719"/>
                <a:gd name="connsiteX29" fmla="*/ 3569811 w 4054553"/>
                <a:gd name="connsiteY29" fmla="*/ 471890 h 2972719"/>
                <a:gd name="connsiteX30" fmla="*/ 3591845 w 4054553"/>
                <a:gd name="connsiteY30" fmla="*/ 504940 h 2972719"/>
                <a:gd name="connsiteX31" fmla="*/ 3657946 w 4054553"/>
                <a:gd name="connsiteY31" fmla="*/ 526974 h 2972719"/>
                <a:gd name="connsiteX32" fmla="*/ 3779132 w 4054553"/>
                <a:gd name="connsiteY32" fmla="*/ 549008 h 2972719"/>
                <a:gd name="connsiteX33" fmla="*/ 3999469 w 4054553"/>
                <a:gd name="connsiteY33" fmla="*/ 571042 h 2972719"/>
                <a:gd name="connsiteX34" fmla="*/ 4043537 w 4054553"/>
                <a:gd name="connsiteY34" fmla="*/ 582058 h 2972719"/>
                <a:gd name="connsiteX35" fmla="*/ 4054553 w 4054553"/>
                <a:gd name="connsiteY35" fmla="*/ 2884584 h 2972719"/>
                <a:gd name="connsiteX36" fmla="*/ 4032520 w 4054553"/>
                <a:gd name="connsiteY36" fmla="*/ 2972719 h 2972719"/>
                <a:gd name="connsiteX37" fmla="*/ 3963984 w 4054553"/>
                <a:gd name="connsiteY37" fmla="*/ 2961702 h 2972719"/>
                <a:gd name="connsiteX38" fmla="*/ 2908799 w 4054553"/>
                <a:gd name="connsiteY38" fmla="*/ 2950685 h 2972719"/>
                <a:gd name="connsiteX39" fmla="*/ 2820664 w 4054553"/>
                <a:gd name="connsiteY39" fmla="*/ 2928651 h 2972719"/>
                <a:gd name="connsiteX40" fmla="*/ 2743546 w 4054553"/>
                <a:gd name="connsiteY40" fmla="*/ 2906617 h 2972719"/>
                <a:gd name="connsiteX41" fmla="*/ 2644394 w 4054553"/>
                <a:gd name="connsiteY41" fmla="*/ 2884584 h 2972719"/>
                <a:gd name="connsiteX42" fmla="*/ 2611344 w 4054553"/>
                <a:gd name="connsiteY42" fmla="*/ 2873567 h 2972719"/>
                <a:gd name="connsiteX43" fmla="*/ 2556259 w 4054553"/>
                <a:gd name="connsiteY43" fmla="*/ 2862550 h 2972719"/>
                <a:gd name="connsiteX44" fmla="*/ 2523209 w 4054553"/>
                <a:gd name="connsiteY44" fmla="*/ 2851533 h 2972719"/>
                <a:gd name="connsiteX45" fmla="*/ 1190168 w 4054553"/>
                <a:gd name="connsiteY45" fmla="*/ 2840516 h 2972719"/>
                <a:gd name="connsiteX46" fmla="*/ 1079999 w 4054553"/>
                <a:gd name="connsiteY46" fmla="*/ 2807466 h 2972719"/>
                <a:gd name="connsiteX47" fmla="*/ 540173 w 4054553"/>
                <a:gd name="connsiteY47" fmla="*/ 2796449 h 2972719"/>
                <a:gd name="connsiteX48" fmla="*/ 452038 w 4054553"/>
                <a:gd name="connsiteY48" fmla="*/ 2785432 h 2972719"/>
                <a:gd name="connsiteX49" fmla="*/ 330852 w 4054553"/>
                <a:gd name="connsiteY49" fmla="*/ 2752381 h 2972719"/>
                <a:gd name="connsiteX50" fmla="*/ 242717 w 4054553"/>
                <a:gd name="connsiteY50" fmla="*/ 2741364 h 2972719"/>
                <a:gd name="connsiteX51" fmla="*/ 231700 w 4054553"/>
                <a:gd name="connsiteY51" fmla="*/ 416805 h 2972719"/>
                <a:gd name="connsiteX0" fmla="*/ 231700 w 4054553"/>
                <a:gd name="connsiteY0" fmla="*/ 416805 h 2972719"/>
                <a:gd name="connsiteX1" fmla="*/ 231700 w 4054553"/>
                <a:gd name="connsiteY1" fmla="*/ 454826 h 2972719"/>
                <a:gd name="connsiteX2" fmla="*/ 220684 w 4054553"/>
                <a:gd name="connsiteY2" fmla="*/ 465842 h 2972719"/>
                <a:gd name="connsiteX3" fmla="*/ 231700 w 4054553"/>
                <a:gd name="connsiteY3" fmla="*/ 476859 h 2972719"/>
                <a:gd name="connsiteX4" fmla="*/ 231700 w 4054553"/>
                <a:gd name="connsiteY4" fmla="*/ 465843 h 2972719"/>
                <a:gd name="connsiteX5" fmla="*/ 220684 w 4054553"/>
                <a:gd name="connsiteY5" fmla="*/ 454826 h 2972719"/>
                <a:gd name="connsiteX6" fmla="*/ 220684 w 4054553"/>
                <a:gd name="connsiteY6" fmla="*/ 383388 h 2972719"/>
                <a:gd name="connsiteX7" fmla="*/ 341869 w 4054553"/>
                <a:gd name="connsiteY7" fmla="*/ 465842 h 2972719"/>
                <a:gd name="connsiteX8" fmla="*/ 837628 w 4054553"/>
                <a:gd name="connsiteY8" fmla="*/ 405789 h 2972719"/>
                <a:gd name="connsiteX9" fmla="*/ 870679 w 4054553"/>
                <a:gd name="connsiteY9" fmla="*/ 394772 h 2972719"/>
                <a:gd name="connsiteX10" fmla="*/ 914746 w 4054553"/>
                <a:gd name="connsiteY10" fmla="*/ 339687 h 2972719"/>
                <a:gd name="connsiteX11" fmla="*/ 947797 w 4054553"/>
                <a:gd name="connsiteY11" fmla="*/ 361721 h 2972719"/>
                <a:gd name="connsiteX12" fmla="*/ 1079999 w 4054553"/>
                <a:gd name="connsiteY12" fmla="*/ 383755 h 2972719"/>
                <a:gd name="connsiteX13" fmla="*/ 1399488 w 4054553"/>
                <a:gd name="connsiteY13" fmla="*/ 372738 h 2972719"/>
                <a:gd name="connsiteX14" fmla="*/ 1432539 w 4054553"/>
                <a:gd name="connsiteY14" fmla="*/ 361721 h 2972719"/>
                <a:gd name="connsiteX15" fmla="*/ 1454573 w 4054553"/>
                <a:gd name="connsiteY15" fmla="*/ 273586 h 2972719"/>
                <a:gd name="connsiteX16" fmla="*/ 1509657 w 4054553"/>
                <a:gd name="connsiteY16" fmla="*/ 317654 h 2972719"/>
                <a:gd name="connsiteX17" fmla="*/ 1542708 w 4054553"/>
                <a:gd name="connsiteY17" fmla="*/ 328670 h 2972719"/>
                <a:gd name="connsiteX18" fmla="*/ 2027450 w 4054553"/>
                <a:gd name="connsiteY18" fmla="*/ 317654 h 2972719"/>
                <a:gd name="connsiteX19" fmla="*/ 2060500 w 4054553"/>
                <a:gd name="connsiteY19" fmla="*/ 306637 h 2972719"/>
                <a:gd name="connsiteX20" fmla="*/ 2115585 w 4054553"/>
                <a:gd name="connsiteY20" fmla="*/ 251552 h 2972719"/>
                <a:gd name="connsiteX21" fmla="*/ 2159652 w 4054553"/>
                <a:gd name="connsiteY21" fmla="*/ 196468 h 2972719"/>
                <a:gd name="connsiteX22" fmla="*/ 3283373 w 4054553"/>
                <a:gd name="connsiteY22" fmla="*/ 185451 h 2972719"/>
                <a:gd name="connsiteX23" fmla="*/ 3316423 w 4054553"/>
                <a:gd name="connsiteY23" fmla="*/ 196468 h 2972719"/>
                <a:gd name="connsiteX24" fmla="*/ 3349474 w 4054553"/>
                <a:gd name="connsiteY24" fmla="*/ 306637 h 2972719"/>
                <a:gd name="connsiteX25" fmla="*/ 3382524 w 4054553"/>
                <a:gd name="connsiteY25" fmla="*/ 339687 h 2972719"/>
                <a:gd name="connsiteX26" fmla="*/ 3393541 w 4054553"/>
                <a:gd name="connsiteY26" fmla="*/ 372738 h 2972719"/>
                <a:gd name="connsiteX27" fmla="*/ 3459643 w 4054553"/>
                <a:gd name="connsiteY27" fmla="*/ 405789 h 2972719"/>
                <a:gd name="connsiteX28" fmla="*/ 3525744 w 4054553"/>
                <a:gd name="connsiteY28" fmla="*/ 449856 h 2972719"/>
                <a:gd name="connsiteX29" fmla="*/ 3569811 w 4054553"/>
                <a:gd name="connsiteY29" fmla="*/ 471890 h 2972719"/>
                <a:gd name="connsiteX30" fmla="*/ 3591845 w 4054553"/>
                <a:gd name="connsiteY30" fmla="*/ 504940 h 2972719"/>
                <a:gd name="connsiteX31" fmla="*/ 3657946 w 4054553"/>
                <a:gd name="connsiteY31" fmla="*/ 526974 h 2972719"/>
                <a:gd name="connsiteX32" fmla="*/ 3779132 w 4054553"/>
                <a:gd name="connsiteY32" fmla="*/ 549008 h 2972719"/>
                <a:gd name="connsiteX33" fmla="*/ 3999469 w 4054553"/>
                <a:gd name="connsiteY33" fmla="*/ 571042 h 2972719"/>
                <a:gd name="connsiteX34" fmla="*/ 4043537 w 4054553"/>
                <a:gd name="connsiteY34" fmla="*/ 582058 h 2972719"/>
                <a:gd name="connsiteX35" fmla="*/ 4054553 w 4054553"/>
                <a:gd name="connsiteY35" fmla="*/ 2884584 h 2972719"/>
                <a:gd name="connsiteX36" fmla="*/ 4032520 w 4054553"/>
                <a:gd name="connsiteY36" fmla="*/ 2972719 h 2972719"/>
                <a:gd name="connsiteX37" fmla="*/ 3963984 w 4054553"/>
                <a:gd name="connsiteY37" fmla="*/ 2961702 h 2972719"/>
                <a:gd name="connsiteX38" fmla="*/ 3980337 w 4054553"/>
                <a:gd name="connsiteY38" fmla="*/ 2950685 h 2972719"/>
                <a:gd name="connsiteX39" fmla="*/ 2820664 w 4054553"/>
                <a:gd name="connsiteY39" fmla="*/ 2928651 h 2972719"/>
                <a:gd name="connsiteX40" fmla="*/ 2743546 w 4054553"/>
                <a:gd name="connsiteY40" fmla="*/ 2906617 h 2972719"/>
                <a:gd name="connsiteX41" fmla="*/ 2644394 w 4054553"/>
                <a:gd name="connsiteY41" fmla="*/ 2884584 h 2972719"/>
                <a:gd name="connsiteX42" fmla="*/ 2611344 w 4054553"/>
                <a:gd name="connsiteY42" fmla="*/ 2873567 h 2972719"/>
                <a:gd name="connsiteX43" fmla="*/ 2556259 w 4054553"/>
                <a:gd name="connsiteY43" fmla="*/ 2862550 h 2972719"/>
                <a:gd name="connsiteX44" fmla="*/ 2523209 w 4054553"/>
                <a:gd name="connsiteY44" fmla="*/ 2851533 h 2972719"/>
                <a:gd name="connsiteX45" fmla="*/ 1190168 w 4054553"/>
                <a:gd name="connsiteY45" fmla="*/ 2840516 h 2972719"/>
                <a:gd name="connsiteX46" fmla="*/ 1079999 w 4054553"/>
                <a:gd name="connsiteY46" fmla="*/ 2807466 h 2972719"/>
                <a:gd name="connsiteX47" fmla="*/ 540173 w 4054553"/>
                <a:gd name="connsiteY47" fmla="*/ 2796449 h 2972719"/>
                <a:gd name="connsiteX48" fmla="*/ 452038 w 4054553"/>
                <a:gd name="connsiteY48" fmla="*/ 2785432 h 2972719"/>
                <a:gd name="connsiteX49" fmla="*/ 330852 w 4054553"/>
                <a:gd name="connsiteY49" fmla="*/ 2752381 h 2972719"/>
                <a:gd name="connsiteX50" fmla="*/ 242717 w 4054553"/>
                <a:gd name="connsiteY50" fmla="*/ 2741364 h 2972719"/>
                <a:gd name="connsiteX51" fmla="*/ 231700 w 4054553"/>
                <a:gd name="connsiteY51" fmla="*/ 416805 h 2972719"/>
                <a:gd name="connsiteX0" fmla="*/ 231700 w 4054553"/>
                <a:gd name="connsiteY0" fmla="*/ 416805 h 2972719"/>
                <a:gd name="connsiteX1" fmla="*/ 231700 w 4054553"/>
                <a:gd name="connsiteY1" fmla="*/ 454826 h 2972719"/>
                <a:gd name="connsiteX2" fmla="*/ 220684 w 4054553"/>
                <a:gd name="connsiteY2" fmla="*/ 465842 h 2972719"/>
                <a:gd name="connsiteX3" fmla="*/ 231700 w 4054553"/>
                <a:gd name="connsiteY3" fmla="*/ 476859 h 2972719"/>
                <a:gd name="connsiteX4" fmla="*/ 231700 w 4054553"/>
                <a:gd name="connsiteY4" fmla="*/ 465843 h 2972719"/>
                <a:gd name="connsiteX5" fmla="*/ 220684 w 4054553"/>
                <a:gd name="connsiteY5" fmla="*/ 454826 h 2972719"/>
                <a:gd name="connsiteX6" fmla="*/ 220684 w 4054553"/>
                <a:gd name="connsiteY6" fmla="*/ 383388 h 2972719"/>
                <a:gd name="connsiteX7" fmla="*/ 341869 w 4054553"/>
                <a:gd name="connsiteY7" fmla="*/ 465842 h 2972719"/>
                <a:gd name="connsiteX8" fmla="*/ 837628 w 4054553"/>
                <a:gd name="connsiteY8" fmla="*/ 405789 h 2972719"/>
                <a:gd name="connsiteX9" fmla="*/ 870679 w 4054553"/>
                <a:gd name="connsiteY9" fmla="*/ 394772 h 2972719"/>
                <a:gd name="connsiteX10" fmla="*/ 914746 w 4054553"/>
                <a:gd name="connsiteY10" fmla="*/ 339687 h 2972719"/>
                <a:gd name="connsiteX11" fmla="*/ 947797 w 4054553"/>
                <a:gd name="connsiteY11" fmla="*/ 361721 h 2972719"/>
                <a:gd name="connsiteX12" fmla="*/ 1079999 w 4054553"/>
                <a:gd name="connsiteY12" fmla="*/ 383755 h 2972719"/>
                <a:gd name="connsiteX13" fmla="*/ 1399488 w 4054553"/>
                <a:gd name="connsiteY13" fmla="*/ 372738 h 2972719"/>
                <a:gd name="connsiteX14" fmla="*/ 1432539 w 4054553"/>
                <a:gd name="connsiteY14" fmla="*/ 361721 h 2972719"/>
                <a:gd name="connsiteX15" fmla="*/ 1454573 w 4054553"/>
                <a:gd name="connsiteY15" fmla="*/ 273586 h 2972719"/>
                <a:gd name="connsiteX16" fmla="*/ 1509657 w 4054553"/>
                <a:gd name="connsiteY16" fmla="*/ 317654 h 2972719"/>
                <a:gd name="connsiteX17" fmla="*/ 1542708 w 4054553"/>
                <a:gd name="connsiteY17" fmla="*/ 328670 h 2972719"/>
                <a:gd name="connsiteX18" fmla="*/ 2027450 w 4054553"/>
                <a:gd name="connsiteY18" fmla="*/ 317654 h 2972719"/>
                <a:gd name="connsiteX19" fmla="*/ 2060500 w 4054553"/>
                <a:gd name="connsiteY19" fmla="*/ 306637 h 2972719"/>
                <a:gd name="connsiteX20" fmla="*/ 2115585 w 4054553"/>
                <a:gd name="connsiteY20" fmla="*/ 251552 h 2972719"/>
                <a:gd name="connsiteX21" fmla="*/ 2159652 w 4054553"/>
                <a:gd name="connsiteY21" fmla="*/ 196468 h 2972719"/>
                <a:gd name="connsiteX22" fmla="*/ 3283373 w 4054553"/>
                <a:gd name="connsiteY22" fmla="*/ 185451 h 2972719"/>
                <a:gd name="connsiteX23" fmla="*/ 3316423 w 4054553"/>
                <a:gd name="connsiteY23" fmla="*/ 196468 h 2972719"/>
                <a:gd name="connsiteX24" fmla="*/ 3349474 w 4054553"/>
                <a:gd name="connsiteY24" fmla="*/ 306637 h 2972719"/>
                <a:gd name="connsiteX25" fmla="*/ 3382524 w 4054553"/>
                <a:gd name="connsiteY25" fmla="*/ 339687 h 2972719"/>
                <a:gd name="connsiteX26" fmla="*/ 3393541 w 4054553"/>
                <a:gd name="connsiteY26" fmla="*/ 372738 h 2972719"/>
                <a:gd name="connsiteX27" fmla="*/ 3459643 w 4054553"/>
                <a:gd name="connsiteY27" fmla="*/ 405789 h 2972719"/>
                <a:gd name="connsiteX28" fmla="*/ 3525744 w 4054553"/>
                <a:gd name="connsiteY28" fmla="*/ 449856 h 2972719"/>
                <a:gd name="connsiteX29" fmla="*/ 3569811 w 4054553"/>
                <a:gd name="connsiteY29" fmla="*/ 471890 h 2972719"/>
                <a:gd name="connsiteX30" fmla="*/ 3591845 w 4054553"/>
                <a:gd name="connsiteY30" fmla="*/ 504940 h 2972719"/>
                <a:gd name="connsiteX31" fmla="*/ 3657946 w 4054553"/>
                <a:gd name="connsiteY31" fmla="*/ 526974 h 2972719"/>
                <a:gd name="connsiteX32" fmla="*/ 3779132 w 4054553"/>
                <a:gd name="connsiteY32" fmla="*/ 549008 h 2972719"/>
                <a:gd name="connsiteX33" fmla="*/ 3999469 w 4054553"/>
                <a:gd name="connsiteY33" fmla="*/ 571042 h 2972719"/>
                <a:gd name="connsiteX34" fmla="*/ 4043537 w 4054553"/>
                <a:gd name="connsiteY34" fmla="*/ 582058 h 2972719"/>
                <a:gd name="connsiteX35" fmla="*/ 4054553 w 4054553"/>
                <a:gd name="connsiteY35" fmla="*/ 2884584 h 2972719"/>
                <a:gd name="connsiteX36" fmla="*/ 4032520 w 4054553"/>
                <a:gd name="connsiteY36" fmla="*/ 2972719 h 2972719"/>
                <a:gd name="connsiteX37" fmla="*/ 3963984 w 4054553"/>
                <a:gd name="connsiteY37" fmla="*/ 2961702 h 2972719"/>
                <a:gd name="connsiteX38" fmla="*/ 3980337 w 4054553"/>
                <a:gd name="connsiteY38" fmla="*/ 2950685 h 2972719"/>
                <a:gd name="connsiteX39" fmla="*/ 2820664 w 4054553"/>
                <a:gd name="connsiteY39" fmla="*/ 2928651 h 2972719"/>
                <a:gd name="connsiteX40" fmla="*/ 4035078 w 4054553"/>
                <a:gd name="connsiteY40" fmla="*/ 2928652 h 2972719"/>
                <a:gd name="connsiteX41" fmla="*/ 2743546 w 4054553"/>
                <a:gd name="connsiteY41" fmla="*/ 2906617 h 2972719"/>
                <a:gd name="connsiteX42" fmla="*/ 2644394 w 4054553"/>
                <a:gd name="connsiteY42" fmla="*/ 2884584 h 2972719"/>
                <a:gd name="connsiteX43" fmla="*/ 2611344 w 4054553"/>
                <a:gd name="connsiteY43" fmla="*/ 2873567 h 2972719"/>
                <a:gd name="connsiteX44" fmla="*/ 2556259 w 4054553"/>
                <a:gd name="connsiteY44" fmla="*/ 2862550 h 2972719"/>
                <a:gd name="connsiteX45" fmla="*/ 2523209 w 4054553"/>
                <a:gd name="connsiteY45" fmla="*/ 2851533 h 2972719"/>
                <a:gd name="connsiteX46" fmla="*/ 1190168 w 4054553"/>
                <a:gd name="connsiteY46" fmla="*/ 2840516 h 2972719"/>
                <a:gd name="connsiteX47" fmla="*/ 1079999 w 4054553"/>
                <a:gd name="connsiteY47" fmla="*/ 2807466 h 2972719"/>
                <a:gd name="connsiteX48" fmla="*/ 540173 w 4054553"/>
                <a:gd name="connsiteY48" fmla="*/ 2796449 h 2972719"/>
                <a:gd name="connsiteX49" fmla="*/ 452038 w 4054553"/>
                <a:gd name="connsiteY49" fmla="*/ 2785432 h 2972719"/>
                <a:gd name="connsiteX50" fmla="*/ 330852 w 4054553"/>
                <a:gd name="connsiteY50" fmla="*/ 2752381 h 2972719"/>
                <a:gd name="connsiteX51" fmla="*/ 242717 w 4054553"/>
                <a:gd name="connsiteY51" fmla="*/ 2741364 h 2972719"/>
                <a:gd name="connsiteX52" fmla="*/ 231700 w 4054553"/>
                <a:gd name="connsiteY52" fmla="*/ 416805 h 2972719"/>
                <a:gd name="connsiteX0" fmla="*/ 231700 w 4236534"/>
                <a:gd name="connsiteY0" fmla="*/ 416805 h 2972719"/>
                <a:gd name="connsiteX1" fmla="*/ 231700 w 4236534"/>
                <a:gd name="connsiteY1" fmla="*/ 454826 h 2972719"/>
                <a:gd name="connsiteX2" fmla="*/ 220684 w 4236534"/>
                <a:gd name="connsiteY2" fmla="*/ 465842 h 2972719"/>
                <a:gd name="connsiteX3" fmla="*/ 231700 w 4236534"/>
                <a:gd name="connsiteY3" fmla="*/ 476859 h 2972719"/>
                <a:gd name="connsiteX4" fmla="*/ 231700 w 4236534"/>
                <a:gd name="connsiteY4" fmla="*/ 465843 h 2972719"/>
                <a:gd name="connsiteX5" fmla="*/ 220684 w 4236534"/>
                <a:gd name="connsiteY5" fmla="*/ 454826 h 2972719"/>
                <a:gd name="connsiteX6" fmla="*/ 220684 w 4236534"/>
                <a:gd name="connsiteY6" fmla="*/ 383388 h 2972719"/>
                <a:gd name="connsiteX7" fmla="*/ 341869 w 4236534"/>
                <a:gd name="connsiteY7" fmla="*/ 465842 h 2972719"/>
                <a:gd name="connsiteX8" fmla="*/ 837628 w 4236534"/>
                <a:gd name="connsiteY8" fmla="*/ 405789 h 2972719"/>
                <a:gd name="connsiteX9" fmla="*/ 870679 w 4236534"/>
                <a:gd name="connsiteY9" fmla="*/ 394772 h 2972719"/>
                <a:gd name="connsiteX10" fmla="*/ 914746 w 4236534"/>
                <a:gd name="connsiteY10" fmla="*/ 339687 h 2972719"/>
                <a:gd name="connsiteX11" fmla="*/ 947797 w 4236534"/>
                <a:gd name="connsiteY11" fmla="*/ 361721 h 2972719"/>
                <a:gd name="connsiteX12" fmla="*/ 1079999 w 4236534"/>
                <a:gd name="connsiteY12" fmla="*/ 383755 h 2972719"/>
                <a:gd name="connsiteX13" fmla="*/ 1399488 w 4236534"/>
                <a:gd name="connsiteY13" fmla="*/ 372738 h 2972719"/>
                <a:gd name="connsiteX14" fmla="*/ 1432539 w 4236534"/>
                <a:gd name="connsiteY14" fmla="*/ 361721 h 2972719"/>
                <a:gd name="connsiteX15" fmla="*/ 1454573 w 4236534"/>
                <a:gd name="connsiteY15" fmla="*/ 273586 h 2972719"/>
                <a:gd name="connsiteX16" fmla="*/ 1509657 w 4236534"/>
                <a:gd name="connsiteY16" fmla="*/ 317654 h 2972719"/>
                <a:gd name="connsiteX17" fmla="*/ 1542708 w 4236534"/>
                <a:gd name="connsiteY17" fmla="*/ 328670 h 2972719"/>
                <a:gd name="connsiteX18" fmla="*/ 2027450 w 4236534"/>
                <a:gd name="connsiteY18" fmla="*/ 317654 h 2972719"/>
                <a:gd name="connsiteX19" fmla="*/ 2060500 w 4236534"/>
                <a:gd name="connsiteY19" fmla="*/ 306637 h 2972719"/>
                <a:gd name="connsiteX20" fmla="*/ 2115585 w 4236534"/>
                <a:gd name="connsiteY20" fmla="*/ 251552 h 2972719"/>
                <a:gd name="connsiteX21" fmla="*/ 2159652 w 4236534"/>
                <a:gd name="connsiteY21" fmla="*/ 196468 h 2972719"/>
                <a:gd name="connsiteX22" fmla="*/ 3283373 w 4236534"/>
                <a:gd name="connsiteY22" fmla="*/ 185451 h 2972719"/>
                <a:gd name="connsiteX23" fmla="*/ 3316423 w 4236534"/>
                <a:gd name="connsiteY23" fmla="*/ 196468 h 2972719"/>
                <a:gd name="connsiteX24" fmla="*/ 3349474 w 4236534"/>
                <a:gd name="connsiteY24" fmla="*/ 306637 h 2972719"/>
                <a:gd name="connsiteX25" fmla="*/ 3382524 w 4236534"/>
                <a:gd name="connsiteY25" fmla="*/ 339687 h 2972719"/>
                <a:gd name="connsiteX26" fmla="*/ 3393541 w 4236534"/>
                <a:gd name="connsiteY26" fmla="*/ 372738 h 2972719"/>
                <a:gd name="connsiteX27" fmla="*/ 3459643 w 4236534"/>
                <a:gd name="connsiteY27" fmla="*/ 405789 h 2972719"/>
                <a:gd name="connsiteX28" fmla="*/ 3525744 w 4236534"/>
                <a:gd name="connsiteY28" fmla="*/ 449856 h 2972719"/>
                <a:gd name="connsiteX29" fmla="*/ 3569811 w 4236534"/>
                <a:gd name="connsiteY29" fmla="*/ 471890 h 2972719"/>
                <a:gd name="connsiteX30" fmla="*/ 3591845 w 4236534"/>
                <a:gd name="connsiteY30" fmla="*/ 504940 h 2972719"/>
                <a:gd name="connsiteX31" fmla="*/ 3657946 w 4236534"/>
                <a:gd name="connsiteY31" fmla="*/ 526974 h 2972719"/>
                <a:gd name="connsiteX32" fmla="*/ 3779132 w 4236534"/>
                <a:gd name="connsiteY32" fmla="*/ 549008 h 2972719"/>
                <a:gd name="connsiteX33" fmla="*/ 3999469 w 4236534"/>
                <a:gd name="connsiteY33" fmla="*/ 571042 h 2972719"/>
                <a:gd name="connsiteX34" fmla="*/ 4043537 w 4236534"/>
                <a:gd name="connsiteY34" fmla="*/ 582058 h 2972719"/>
                <a:gd name="connsiteX35" fmla="*/ 4054553 w 4236534"/>
                <a:gd name="connsiteY35" fmla="*/ 2884584 h 2972719"/>
                <a:gd name="connsiteX36" fmla="*/ 4032520 w 4236534"/>
                <a:gd name="connsiteY36" fmla="*/ 2972719 h 2972719"/>
                <a:gd name="connsiteX37" fmla="*/ 3963984 w 4236534"/>
                <a:gd name="connsiteY37" fmla="*/ 2961702 h 2972719"/>
                <a:gd name="connsiteX38" fmla="*/ 3980337 w 4236534"/>
                <a:gd name="connsiteY38" fmla="*/ 2950685 h 2972719"/>
                <a:gd name="connsiteX39" fmla="*/ 2820664 w 4236534"/>
                <a:gd name="connsiteY39" fmla="*/ 2928651 h 2972719"/>
                <a:gd name="connsiteX40" fmla="*/ 4035078 w 4236534"/>
                <a:gd name="connsiteY40" fmla="*/ 2928652 h 2972719"/>
                <a:gd name="connsiteX41" fmla="*/ 4029398 w 4236534"/>
                <a:gd name="connsiteY41" fmla="*/ 2906617 h 2972719"/>
                <a:gd name="connsiteX42" fmla="*/ 2644394 w 4236534"/>
                <a:gd name="connsiteY42" fmla="*/ 2884584 h 2972719"/>
                <a:gd name="connsiteX43" fmla="*/ 2611344 w 4236534"/>
                <a:gd name="connsiteY43" fmla="*/ 2873567 h 2972719"/>
                <a:gd name="connsiteX44" fmla="*/ 2556259 w 4236534"/>
                <a:gd name="connsiteY44" fmla="*/ 2862550 h 2972719"/>
                <a:gd name="connsiteX45" fmla="*/ 2523209 w 4236534"/>
                <a:gd name="connsiteY45" fmla="*/ 2851533 h 2972719"/>
                <a:gd name="connsiteX46" fmla="*/ 1190168 w 4236534"/>
                <a:gd name="connsiteY46" fmla="*/ 2840516 h 2972719"/>
                <a:gd name="connsiteX47" fmla="*/ 1079999 w 4236534"/>
                <a:gd name="connsiteY47" fmla="*/ 2807466 h 2972719"/>
                <a:gd name="connsiteX48" fmla="*/ 540173 w 4236534"/>
                <a:gd name="connsiteY48" fmla="*/ 2796449 h 2972719"/>
                <a:gd name="connsiteX49" fmla="*/ 452038 w 4236534"/>
                <a:gd name="connsiteY49" fmla="*/ 2785432 h 2972719"/>
                <a:gd name="connsiteX50" fmla="*/ 330852 w 4236534"/>
                <a:gd name="connsiteY50" fmla="*/ 2752381 h 2972719"/>
                <a:gd name="connsiteX51" fmla="*/ 242717 w 4236534"/>
                <a:gd name="connsiteY51" fmla="*/ 2741364 h 2972719"/>
                <a:gd name="connsiteX52" fmla="*/ 231700 w 4236534"/>
                <a:gd name="connsiteY52" fmla="*/ 416805 h 2972719"/>
                <a:gd name="connsiteX0" fmla="*/ 231700 w 4095498"/>
                <a:gd name="connsiteY0" fmla="*/ 416805 h 2972719"/>
                <a:gd name="connsiteX1" fmla="*/ 231700 w 4095498"/>
                <a:gd name="connsiteY1" fmla="*/ 454826 h 2972719"/>
                <a:gd name="connsiteX2" fmla="*/ 220684 w 4095498"/>
                <a:gd name="connsiteY2" fmla="*/ 465842 h 2972719"/>
                <a:gd name="connsiteX3" fmla="*/ 231700 w 4095498"/>
                <a:gd name="connsiteY3" fmla="*/ 476859 h 2972719"/>
                <a:gd name="connsiteX4" fmla="*/ 231700 w 4095498"/>
                <a:gd name="connsiteY4" fmla="*/ 465843 h 2972719"/>
                <a:gd name="connsiteX5" fmla="*/ 220684 w 4095498"/>
                <a:gd name="connsiteY5" fmla="*/ 454826 h 2972719"/>
                <a:gd name="connsiteX6" fmla="*/ 220684 w 4095498"/>
                <a:gd name="connsiteY6" fmla="*/ 383388 h 2972719"/>
                <a:gd name="connsiteX7" fmla="*/ 341869 w 4095498"/>
                <a:gd name="connsiteY7" fmla="*/ 465842 h 2972719"/>
                <a:gd name="connsiteX8" fmla="*/ 837628 w 4095498"/>
                <a:gd name="connsiteY8" fmla="*/ 405789 h 2972719"/>
                <a:gd name="connsiteX9" fmla="*/ 870679 w 4095498"/>
                <a:gd name="connsiteY9" fmla="*/ 394772 h 2972719"/>
                <a:gd name="connsiteX10" fmla="*/ 914746 w 4095498"/>
                <a:gd name="connsiteY10" fmla="*/ 339687 h 2972719"/>
                <a:gd name="connsiteX11" fmla="*/ 947797 w 4095498"/>
                <a:gd name="connsiteY11" fmla="*/ 361721 h 2972719"/>
                <a:gd name="connsiteX12" fmla="*/ 1079999 w 4095498"/>
                <a:gd name="connsiteY12" fmla="*/ 383755 h 2972719"/>
                <a:gd name="connsiteX13" fmla="*/ 1399488 w 4095498"/>
                <a:gd name="connsiteY13" fmla="*/ 372738 h 2972719"/>
                <a:gd name="connsiteX14" fmla="*/ 1432539 w 4095498"/>
                <a:gd name="connsiteY14" fmla="*/ 361721 h 2972719"/>
                <a:gd name="connsiteX15" fmla="*/ 1454573 w 4095498"/>
                <a:gd name="connsiteY15" fmla="*/ 273586 h 2972719"/>
                <a:gd name="connsiteX16" fmla="*/ 1509657 w 4095498"/>
                <a:gd name="connsiteY16" fmla="*/ 317654 h 2972719"/>
                <a:gd name="connsiteX17" fmla="*/ 1542708 w 4095498"/>
                <a:gd name="connsiteY17" fmla="*/ 328670 h 2972719"/>
                <a:gd name="connsiteX18" fmla="*/ 2027450 w 4095498"/>
                <a:gd name="connsiteY18" fmla="*/ 317654 h 2972719"/>
                <a:gd name="connsiteX19" fmla="*/ 2060500 w 4095498"/>
                <a:gd name="connsiteY19" fmla="*/ 306637 h 2972719"/>
                <a:gd name="connsiteX20" fmla="*/ 2115585 w 4095498"/>
                <a:gd name="connsiteY20" fmla="*/ 251552 h 2972719"/>
                <a:gd name="connsiteX21" fmla="*/ 2159652 w 4095498"/>
                <a:gd name="connsiteY21" fmla="*/ 196468 h 2972719"/>
                <a:gd name="connsiteX22" fmla="*/ 3283373 w 4095498"/>
                <a:gd name="connsiteY22" fmla="*/ 185451 h 2972719"/>
                <a:gd name="connsiteX23" fmla="*/ 3316423 w 4095498"/>
                <a:gd name="connsiteY23" fmla="*/ 196468 h 2972719"/>
                <a:gd name="connsiteX24" fmla="*/ 3349474 w 4095498"/>
                <a:gd name="connsiteY24" fmla="*/ 306637 h 2972719"/>
                <a:gd name="connsiteX25" fmla="*/ 3382524 w 4095498"/>
                <a:gd name="connsiteY25" fmla="*/ 339687 h 2972719"/>
                <a:gd name="connsiteX26" fmla="*/ 3393541 w 4095498"/>
                <a:gd name="connsiteY26" fmla="*/ 372738 h 2972719"/>
                <a:gd name="connsiteX27" fmla="*/ 3459643 w 4095498"/>
                <a:gd name="connsiteY27" fmla="*/ 405789 h 2972719"/>
                <a:gd name="connsiteX28" fmla="*/ 3525744 w 4095498"/>
                <a:gd name="connsiteY28" fmla="*/ 449856 h 2972719"/>
                <a:gd name="connsiteX29" fmla="*/ 3569811 w 4095498"/>
                <a:gd name="connsiteY29" fmla="*/ 471890 h 2972719"/>
                <a:gd name="connsiteX30" fmla="*/ 3591845 w 4095498"/>
                <a:gd name="connsiteY30" fmla="*/ 504940 h 2972719"/>
                <a:gd name="connsiteX31" fmla="*/ 3657946 w 4095498"/>
                <a:gd name="connsiteY31" fmla="*/ 526974 h 2972719"/>
                <a:gd name="connsiteX32" fmla="*/ 3779132 w 4095498"/>
                <a:gd name="connsiteY32" fmla="*/ 549008 h 2972719"/>
                <a:gd name="connsiteX33" fmla="*/ 3999469 w 4095498"/>
                <a:gd name="connsiteY33" fmla="*/ 571042 h 2972719"/>
                <a:gd name="connsiteX34" fmla="*/ 4043537 w 4095498"/>
                <a:gd name="connsiteY34" fmla="*/ 582058 h 2972719"/>
                <a:gd name="connsiteX35" fmla="*/ 4054553 w 4095498"/>
                <a:gd name="connsiteY35" fmla="*/ 2884584 h 2972719"/>
                <a:gd name="connsiteX36" fmla="*/ 4032520 w 4095498"/>
                <a:gd name="connsiteY36" fmla="*/ 2972719 h 2972719"/>
                <a:gd name="connsiteX37" fmla="*/ 3963984 w 4095498"/>
                <a:gd name="connsiteY37" fmla="*/ 2961702 h 2972719"/>
                <a:gd name="connsiteX38" fmla="*/ 3980337 w 4095498"/>
                <a:gd name="connsiteY38" fmla="*/ 2950685 h 2972719"/>
                <a:gd name="connsiteX39" fmla="*/ 2820664 w 4095498"/>
                <a:gd name="connsiteY39" fmla="*/ 2928651 h 2972719"/>
                <a:gd name="connsiteX40" fmla="*/ 4095498 w 4095498"/>
                <a:gd name="connsiteY40" fmla="*/ 2939669 h 2972719"/>
                <a:gd name="connsiteX41" fmla="*/ 4035078 w 4095498"/>
                <a:gd name="connsiteY41" fmla="*/ 2928652 h 2972719"/>
                <a:gd name="connsiteX42" fmla="*/ 4029398 w 4095498"/>
                <a:gd name="connsiteY42" fmla="*/ 2906617 h 2972719"/>
                <a:gd name="connsiteX43" fmla="*/ 2644394 w 4095498"/>
                <a:gd name="connsiteY43" fmla="*/ 2884584 h 2972719"/>
                <a:gd name="connsiteX44" fmla="*/ 2611344 w 4095498"/>
                <a:gd name="connsiteY44" fmla="*/ 2873567 h 2972719"/>
                <a:gd name="connsiteX45" fmla="*/ 2556259 w 4095498"/>
                <a:gd name="connsiteY45" fmla="*/ 2862550 h 2972719"/>
                <a:gd name="connsiteX46" fmla="*/ 2523209 w 4095498"/>
                <a:gd name="connsiteY46" fmla="*/ 2851533 h 2972719"/>
                <a:gd name="connsiteX47" fmla="*/ 1190168 w 4095498"/>
                <a:gd name="connsiteY47" fmla="*/ 2840516 h 2972719"/>
                <a:gd name="connsiteX48" fmla="*/ 1079999 w 4095498"/>
                <a:gd name="connsiteY48" fmla="*/ 2807466 h 2972719"/>
                <a:gd name="connsiteX49" fmla="*/ 540173 w 4095498"/>
                <a:gd name="connsiteY49" fmla="*/ 2796449 h 2972719"/>
                <a:gd name="connsiteX50" fmla="*/ 452038 w 4095498"/>
                <a:gd name="connsiteY50" fmla="*/ 2785432 h 2972719"/>
                <a:gd name="connsiteX51" fmla="*/ 330852 w 4095498"/>
                <a:gd name="connsiteY51" fmla="*/ 2752381 h 2972719"/>
                <a:gd name="connsiteX52" fmla="*/ 242717 w 4095498"/>
                <a:gd name="connsiteY52" fmla="*/ 2741364 h 2972719"/>
                <a:gd name="connsiteX53" fmla="*/ 231700 w 4095498"/>
                <a:gd name="connsiteY53" fmla="*/ 416805 h 2972719"/>
                <a:gd name="connsiteX0" fmla="*/ 231700 w 4095498"/>
                <a:gd name="connsiteY0" fmla="*/ 416805 h 2972719"/>
                <a:gd name="connsiteX1" fmla="*/ 231700 w 4095498"/>
                <a:gd name="connsiteY1" fmla="*/ 454826 h 2972719"/>
                <a:gd name="connsiteX2" fmla="*/ 220684 w 4095498"/>
                <a:gd name="connsiteY2" fmla="*/ 465842 h 2972719"/>
                <a:gd name="connsiteX3" fmla="*/ 231700 w 4095498"/>
                <a:gd name="connsiteY3" fmla="*/ 476859 h 2972719"/>
                <a:gd name="connsiteX4" fmla="*/ 231700 w 4095498"/>
                <a:gd name="connsiteY4" fmla="*/ 465843 h 2972719"/>
                <a:gd name="connsiteX5" fmla="*/ 220684 w 4095498"/>
                <a:gd name="connsiteY5" fmla="*/ 454826 h 2972719"/>
                <a:gd name="connsiteX6" fmla="*/ 220684 w 4095498"/>
                <a:gd name="connsiteY6" fmla="*/ 383388 h 2972719"/>
                <a:gd name="connsiteX7" fmla="*/ 341869 w 4095498"/>
                <a:gd name="connsiteY7" fmla="*/ 465842 h 2972719"/>
                <a:gd name="connsiteX8" fmla="*/ 837628 w 4095498"/>
                <a:gd name="connsiteY8" fmla="*/ 405789 h 2972719"/>
                <a:gd name="connsiteX9" fmla="*/ 870679 w 4095498"/>
                <a:gd name="connsiteY9" fmla="*/ 394772 h 2972719"/>
                <a:gd name="connsiteX10" fmla="*/ 914746 w 4095498"/>
                <a:gd name="connsiteY10" fmla="*/ 339687 h 2972719"/>
                <a:gd name="connsiteX11" fmla="*/ 947797 w 4095498"/>
                <a:gd name="connsiteY11" fmla="*/ 361721 h 2972719"/>
                <a:gd name="connsiteX12" fmla="*/ 1079999 w 4095498"/>
                <a:gd name="connsiteY12" fmla="*/ 383755 h 2972719"/>
                <a:gd name="connsiteX13" fmla="*/ 1399488 w 4095498"/>
                <a:gd name="connsiteY13" fmla="*/ 372738 h 2972719"/>
                <a:gd name="connsiteX14" fmla="*/ 1432539 w 4095498"/>
                <a:gd name="connsiteY14" fmla="*/ 361721 h 2972719"/>
                <a:gd name="connsiteX15" fmla="*/ 1454573 w 4095498"/>
                <a:gd name="connsiteY15" fmla="*/ 273586 h 2972719"/>
                <a:gd name="connsiteX16" fmla="*/ 1509657 w 4095498"/>
                <a:gd name="connsiteY16" fmla="*/ 317654 h 2972719"/>
                <a:gd name="connsiteX17" fmla="*/ 1542708 w 4095498"/>
                <a:gd name="connsiteY17" fmla="*/ 328670 h 2972719"/>
                <a:gd name="connsiteX18" fmla="*/ 2027450 w 4095498"/>
                <a:gd name="connsiteY18" fmla="*/ 317654 h 2972719"/>
                <a:gd name="connsiteX19" fmla="*/ 2060500 w 4095498"/>
                <a:gd name="connsiteY19" fmla="*/ 306637 h 2972719"/>
                <a:gd name="connsiteX20" fmla="*/ 2115585 w 4095498"/>
                <a:gd name="connsiteY20" fmla="*/ 251552 h 2972719"/>
                <a:gd name="connsiteX21" fmla="*/ 2159652 w 4095498"/>
                <a:gd name="connsiteY21" fmla="*/ 196468 h 2972719"/>
                <a:gd name="connsiteX22" fmla="*/ 3283373 w 4095498"/>
                <a:gd name="connsiteY22" fmla="*/ 185451 h 2972719"/>
                <a:gd name="connsiteX23" fmla="*/ 3316423 w 4095498"/>
                <a:gd name="connsiteY23" fmla="*/ 196468 h 2972719"/>
                <a:gd name="connsiteX24" fmla="*/ 3349474 w 4095498"/>
                <a:gd name="connsiteY24" fmla="*/ 306637 h 2972719"/>
                <a:gd name="connsiteX25" fmla="*/ 3382524 w 4095498"/>
                <a:gd name="connsiteY25" fmla="*/ 339687 h 2972719"/>
                <a:gd name="connsiteX26" fmla="*/ 3393541 w 4095498"/>
                <a:gd name="connsiteY26" fmla="*/ 372738 h 2972719"/>
                <a:gd name="connsiteX27" fmla="*/ 3459643 w 4095498"/>
                <a:gd name="connsiteY27" fmla="*/ 405789 h 2972719"/>
                <a:gd name="connsiteX28" fmla="*/ 3525744 w 4095498"/>
                <a:gd name="connsiteY28" fmla="*/ 449856 h 2972719"/>
                <a:gd name="connsiteX29" fmla="*/ 3569811 w 4095498"/>
                <a:gd name="connsiteY29" fmla="*/ 471890 h 2972719"/>
                <a:gd name="connsiteX30" fmla="*/ 3591845 w 4095498"/>
                <a:gd name="connsiteY30" fmla="*/ 504940 h 2972719"/>
                <a:gd name="connsiteX31" fmla="*/ 3657946 w 4095498"/>
                <a:gd name="connsiteY31" fmla="*/ 526974 h 2972719"/>
                <a:gd name="connsiteX32" fmla="*/ 3779132 w 4095498"/>
                <a:gd name="connsiteY32" fmla="*/ 549008 h 2972719"/>
                <a:gd name="connsiteX33" fmla="*/ 3999469 w 4095498"/>
                <a:gd name="connsiteY33" fmla="*/ 571042 h 2972719"/>
                <a:gd name="connsiteX34" fmla="*/ 4043537 w 4095498"/>
                <a:gd name="connsiteY34" fmla="*/ 582058 h 2972719"/>
                <a:gd name="connsiteX35" fmla="*/ 4054553 w 4095498"/>
                <a:gd name="connsiteY35" fmla="*/ 2884584 h 2972719"/>
                <a:gd name="connsiteX36" fmla="*/ 4032520 w 4095498"/>
                <a:gd name="connsiteY36" fmla="*/ 2972719 h 2972719"/>
                <a:gd name="connsiteX37" fmla="*/ 3963984 w 4095498"/>
                <a:gd name="connsiteY37" fmla="*/ 2961702 h 2972719"/>
                <a:gd name="connsiteX38" fmla="*/ 3980337 w 4095498"/>
                <a:gd name="connsiteY38" fmla="*/ 2950685 h 2972719"/>
                <a:gd name="connsiteX39" fmla="*/ 4035078 w 4095498"/>
                <a:gd name="connsiteY39" fmla="*/ 2928651 h 2972719"/>
                <a:gd name="connsiteX40" fmla="*/ 4095498 w 4095498"/>
                <a:gd name="connsiteY40" fmla="*/ 2939669 h 2972719"/>
                <a:gd name="connsiteX41" fmla="*/ 4035078 w 4095498"/>
                <a:gd name="connsiteY41" fmla="*/ 2928652 h 2972719"/>
                <a:gd name="connsiteX42" fmla="*/ 4029398 w 4095498"/>
                <a:gd name="connsiteY42" fmla="*/ 2906617 h 2972719"/>
                <a:gd name="connsiteX43" fmla="*/ 2644394 w 4095498"/>
                <a:gd name="connsiteY43" fmla="*/ 2884584 h 2972719"/>
                <a:gd name="connsiteX44" fmla="*/ 2611344 w 4095498"/>
                <a:gd name="connsiteY44" fmla="*/ 2873567 h 2972719"/>
                <a:gd name="connsiteX45" fmla="*/ 2556259 w 4095498"/>
                <a:gd name="connsiteY45" fmla="*/ 2862550 h 2972719"/>
                <a:gd name="connsiteX46" fmla="*/ 2523209 w 4095498"/>
                <a:gd name="connsiteY46" fmla="*/ 2851533 h 2972719"/>
                <a:gd name="connsiteX47" fmla="*/ 1190168 w 4095498"/>
                <a:gd name="connsiteY47" fmla="*/ 2840516 h 2972719"/>
                <a:gd name="connsiteX48" fmla="*/ 1079999 w 4095498"/>
                <a:gd name="connsiteY48" fmla="*/ 2807466 h 2972719"/>
                <a:gd name="connsiteX49" fmla="*/ 540173 w 4095498"/>
                <a:gd name="connsiteY49" fmla="*/ 2796449 h 2972719"/>
                <a:gd name="connsiteX50" fmla="*/ 452038 w 4095498"/>
                <a:gd name="connsiteY50" fmla="*/ 2785432 h 2972719"/>
                <a:gd name="connsiteX51" fmla="*/ 330852 w 4095498"/>
                <a:gd name="connsiteY51" fmla="*/ 2752381 h 2972719"/>
                <a:gd name="connsiteX52" fmla="*/ 242717 w 4095498"/>
                <a:gd name="connsiteY52" fmla="*/ 2741364 h 2972719"/>
                <a:gd name="connsiteX53" fmla="*/ 231700 w 4095498"/>
                <a:gd name="connsiteY53" fmla="*/ 416805 h 2972719"/>
                <a:gd name="connsiteX0" fmla="*/ 231700 w 4095498"/>
                <a:gd name="connsiteY0" fmla="*/ 416805 h 2972719"/>
                <a:gd name="connsiteX1" fmla="*/ 231700 w 4095498"/>
                <a:gd name="connsiteY1" fmla="*/ 454826 h 2972719"/>
                <a:gd name="connsiteX2" fmla="*/ 220684 w 4095498"/>
                <a:gd name="connsiteY2" fmla="*/ 465842 h 2972719"/>
                <a:gd name="connsiteX3" fmla="*/ 231700 w 4095498"/>
                <a:gd name="connsiteY3" fmla="*/ 476859 h 2972719"/>
                <a:gd name="connsiteX4" fmla="*/ 231700 w 4095498"/>
                <a:gd name="connsiteY4" fmla="*/ 465843 h 2972719"/>
                <a:gd name="connsiteX5" fmla="*/ 220684 w 4095498"/>
                <a:gd name="connsiteY5" fmla="*/ 454826 h 2972719"/>
                <a:gd name="connsiteX6" fmla="*/ 220684 w 4095498"/>
                <a:gd name="connsiteY6" fmla="*/ 383388 h 2972719"/>
                <a:gd name="connsiteX7" fmla="*/ 341869 w 4095498"/>
                <a:gd name="connsiteY7" fmla="*/ 465842 h 2972719"/>
                <a:gd name="connsiteX8" fmla="*/ 837628 w 4095498"/>
                <a:gd name="connsiteY8" fmla="*/ 405789 h 2972719"/>
                <a:gd name="connsiteX9" fmla="*/ 870679 w 4095498"/>
                <a:gd name="connsiteY9" fmla="*/ 394772 h 2972719"/>
                <a:gd name="connsiteX10" fmla="*/ 914746 w 4095498"/>
                <a:gd name="connsiteY10" fmla="*/ 339687 h 2972719"/>
                <a:gd name="connsiteX11" fmla="*/ 947797 w 4095498"/>
                <a:gd name="connsiteY11" fmla="*/ 361721 h 2972719"/>
                <a:gd name="connsiteX12" fmla="*/ 1079999 w 4095498"/>
                <a:gd name="connsiteY12" fmla="*/ 383755 h 2972719"/>
                <a:gd name="connsiteX13" fmla="*/ 1399488 w 4095498"/>
                <a:gd name="connsiteY13" fmla="*/ 372738 h 2972719"/>
                <a:gd name="connsiteX14" fmla="*/ 1432539 w 4095498"/>
                <a:gd name="connsiteY14" fmla="*/ 361721 h 2972719"/>
                <a:gd name="connsiteX15" fmla="*/ 1454573 w 4095498"/>
                <a:gd name="connsiteY15" fmla="*/ 273586 h 2972719"/>
                <a:gd name="connsiteX16" fmla="*/ 1509657 w 4095498"/>
                <a:gd name="connsiteY16" fmla="*/ 317654 h 2972719"/>
                <a:gd name="connsiteX17" fmla="*/ 1542708 w 4095498"/>
                <a:gd name="connsiteY17" fmla="*/ 328670 h 2972719"/>
                <a:gd name="connsiteX18" fmla="*/ 2027450 w 4095498"/>
                <a:gd name="connsiteY18" fmla="*/ 317654 h 2972719"/>
                <a:gd name="connsiteX19" fmla="*/ 2060500 w 4095498"/>
                <a:gd name="connsiteY19" fmla="*/ 306637 h 2972719"/>
                <a:gd name="connsiteX20" fmla="*/ 2115585 w 4095498"/>
                <a:gd name="connsiteY20" fmla="*/ 251552 h 2972719"/>
                <a:gd name="connsiteX21" fmla="*/ 2159652 w 4095498"/>
                <a:gd name="connsiteY21" fmla="*/ 196468 h 2972719"/>
                <a:gd name="connsiteX22" fmla="*/ 3283373 w 4095498"/>
                <a:gd name="connsiteY22" fmla="*/ 185451 h 2972719"/>
                <a:gd name="connsiteX23" fmla="*/ 3316423 w 4095498"/>
                <a:gd name="connsiteY23" fmla="*/ 196468 h 2972719"/>
                <a:gd name="connsiteX24" fmla="*/ 3349474 w 4095498"/>
                <a:gd name="connsiteY24" fmla="*/ 306637 h 2972719"/>
                <a:gd name="connsiteX25" fmla="*/ 3382524 w 4095498"/>
                <a:gd name="connsiteY25" fmla="*/ 339687 h 2972719"/>
                <a:gd name="connsiteX26" fmla="*/ 3393541 w 4095498"/>
                <a:gd name="connsiteY26" fmla="*/ 372738 h 2972719"/>
                <a:gd name="connsiteX27" fmla="*/ 3459643 w 4095498"/>
                <a:gd name="connsiteY27" fmla="*/ 405789 h 2972719"/>
                <a:gd name="connsiteX28" fmla="*/ 3525744 w 4095498"/>
                <a:gd name="connsiteY28" fmla="*/ 449856 h 2972719"/>
                <a:gd name="connsiteX29" fmla="*/ 3569811 w 4095498"/>
                <a:gd name="connsiteY29" fmla="*/ 471890 h 2972719"/>
                <a:gd name="connsiteX30" fmla="*/ 3591845 w 4095498"/>
                <a:gd name="connsiteY30" fmla="*/ 504940 h 2972719"/>
                <a:gd name="connsiteX31" fmla="*/ 3657946 w 4095498"/>
                <a:gd name="connsiteY31" fmla="*/ 526974 h 2972719"/>
                <a:gd name="connsiteX32" fmla="*/ 3779132 w 4095498"/>
                <a:gd name="connsiteY32" fmla="*/ 549008 h 2972719"/>
                <a:gd name="connsiteX33" fmla="*/ 3999469 w 4095498"/>
                <a:gd name="connsiteY33" fmla="*/ 571042 h 2972719"/>
                <a:gd name="connsiteX34" fmla="*/ 4043537 w 4095498"/>
                <a:gd name="connsiteY34" fmla="*/ 582058 h 2972719"/>
                <a:gd name="connsiteX35" fmla="*/ 4054553 w 4095498"/>
                <a:gd name="connsiteY35" fmla="*/ 2884584 h 2972719"/>
                <a:gd name="connsiteX36" fmla="*/ 4032520 w 4095498"/>
                <a:gd name="connsiteY36" fmla="*/ 2972719 h 2972719"/>
                <a:gd name="connsiteX37" fmla="*/ 3963984 w 4095498"/>
                <a:gd name="connsiteY37" fmla="*/ 2961702 h 2972719"/>
                <a:gd name="connsiteX38" fmla="*/ 3980337 w 4095498"/>
                <a:gd name="connsiteY38" fmla="*/ 2950685 h 2972719"/>
                <a:gd name="connsiteX39" fmla="*/ 4035078 w 4095498"/>
                <a:gd name="connsiteY39" fmla="*/ 2928651 h 2972719"/>
                <a:gd name="connsiteX40" fmla="*/ 4095498 w 4095498"/>
                <a:gd name="connsiteY40" fmla="*/ 2939669 h 2972719"/>
                <a:gd name="connsiteX41" fmla="*/ 4035078 w 4095498"/>
                <a:gd name="connsiteY41" fmla="*/ 2928652 h 2972719"/>
                <a:gd name="connsiteX42" fmla="*/ 4029398 w 4095498"/>
                <a:gd name="connsiteY42" fmla="*/ 2906617 h 2972719"/>
                <a:gd name="connsiteX43" fmla="*/ 2644394 w 4095498"/>
                <a:gd name="connsiteY43" fmla="*/ 2884584 h 2972719"/>
                <a:gd name="connsiteX44" fmla="*/ 4040072 w 4095498"/>
                <a:gd name="connsiteY44" fmla="*/ 2873567 h 2972719"/>
                <a:gd name="connsiteX45" fmla="*/ 2556259 w 4095498"/>
                <a:gd name="connsiteY45" fmla="*/ 2862550 h 2972719"/>
                <a:gd name="connsiteX46" fmla="*/ 2523209 w 4095498"/>
                <a:gd name="connsiteY46" fmla="*/ 2851533 h 2972719"/>
                <a:gd name="connsiteX47" fmla="*/ 1190168 w 4095498"/>
                <a:gd name="connsiteY47" fmla="*/ 2840516 h 2972719"/>
                <a:gd name="connsiteX48" fmla="*/ 1079999 w 4095498"/>
                <a:gd name="connsiteY48" fmla="*/ 2807466 h 2972719"/>
                <a:gd name="connsiteX49" fmla="*/ 540173 w 4095498"/>
                <a:gd name="connsiteY49" fmla="*/ 2796449 h 2972719"/>
                <a:gd name="connsiteX50" fmla="*/ 452038 w 4095498"/>
                <a:gd name="connsiteY50" fmla="*/ 2785432 h 2972719"/>
                <a:gd name="connsiteX51" fmla="*/ 330852 w 4095498"/>
                <a:gd name="connsiteY51" fmla="*/ 2752381 h 2972719"/>
                <a:gd name="connsiteX52" fmla="*/ 242717 w 4095498"/>
                <a:gd name="connsiteY52" fmla="*/ 2741364 h 2972719"/>
                <a:gd name="connsiteX53" fmla="*/ 231700 w 4095498"/>
                <a:gd name="connsiteY53" fmla="*/ 416805 h 2972719"/>
                <a:gd name="connsiteX0" fmla="*/ 231700 w 4163989"/>
                <a:gd name="connsiteY0" fmla="*/ 416805 h 2972719"/>
                <a:gd name="connsiteX1" fmla="*/ 231700 w 4163989"/>
                <a:gd name="connsiteY1" fmla="*/ 454826 h 2972719"/>
                <a:gd name="connsiteX2" fmla="*/ 220684 w 4163989"/>
                <a:gd name="connsiteY2" fmla="*/ 465842 h 2972719"/>
                <a:gd name="connsiteX3" fmla="*/ 231700 w 4163989"/>
                <a:gd name="connsiteY3" fmla="*/ 476859 h 2972719"/>
                <a:gd name="connsiteX4" fmla="*/ 231700 w 4163989"/>
                <a:gd name="connsiteY4" fmla="*/ 465843 h 2972719"/>
                <a:gd name="connsiteX5" fmla="*/ 220684 w 4163989"/>
                <a:gd name="connsiteY5" fmla="*/ 454826 h 2972719"/>
                <a:gd name="connsiteX6" fmla="*/ 220684 w 4163989"/>
                <a:gd name="connsiteY6" fmla="*/ 383388 h 2972719"/>
                <a:gd name="connsiteX7" fmla="*/ 341869 w 4163989"/>
                <a:gd name="connsiteY7" fmla="*/ 465842 h 2972719"/>
                <a:gd name="connsiteX8" fmla="*/ 837628 w 4163989"/>
                <a:gd name="connsiteY8" fmla="*/ 405789 h 2972719"/>
                <a:gd name="connsiteX9" fmla="*/ 870679 w 4163989"/>
                <a:gd name="connsiteY9" fmla="*/ 394772 h 2972719"/>
                <a:gd name="connsiteX10" fmla="*/ 914746 w 4163989"/>
                <a:gd name="connsiteY10" fmla="*/ 339687 h 2972719"/>
                <a:gd name="connsiteX11" fmla="*/ 947797 w 4163989"/>
                <a:gd name="connsiteY11" fmla="*/ 361721 h 2972719"/>
                <a:gd name="connsiteX12" fmla="*/ 1079999 w 4163989"/>
                <a:gd name="connsiteY12" fmla="*/ 383755 h 2972719"/>
                <a:gd name="connsiteX13" fmla="*/ 1399488 w 4163989"/>
                <a:gd name="connsiteY13" fmla="*/ 372738 h 2972719"/>
                <a:gd name="connsiteX14" fmla="*/ 1432539 w 4163989"/>
                <a:gd name="connsiteY14" fmla="*/ 361721 h 2972719"/>
                <a:gd name="connsiteX15" fmla="*/ 1454573 w 4163989"/>
                <a:gd name="connsiteY15" fmla="*/ 273586 h 2972719"/>
                <a:gd name="connsiteX16" fmla="*/ 1509657 w 4163989"/>
                <a:gd name="connsiteY16" fmla="*/ 317654 h 2972719"/>
                <a:gd name="connsiteX17" fmla="*/ 1542708 w 4163989"/>
                <a:gd name="connsiteY17" fmla="*/ 328670 h 2972719"/>
                <a:gd name="connsiteX18" fmla="*/ 2027450 w 4163989"/>
                <a:gd name="connsiteY18" fmla="*/ 317654 h 2972719"/>
                <a:gd name="connsiteX19" fmla="*/ 2060500 w 4163989"/>
                <a:gd name="connsiteY19" fmla="*/ 306637 h 2972719"/>
                <a:gd name="connsiteX20" fmla="*/ 2115585 w 4163989"/>
                <a:gd name="connsiteY20" fmla="*/ 251552 h 2972719"/>
                <a:gd name="connsiteX21" fmla="*/ 2159652 w 4163989"/>
                <a:gd name="connsiteY21" fmla="*/ 196468 h 2972719"/>
                <a:gd name="connsiteX22" fmla="*/ 3283373 w 4163989"/>
                <a:gd name="connsiteY22" fmla="*/ 185451 h 2972719"/>
                <a:gd name="connsiteX23" fmla="*/ 3316423 w 4163989"/>
                <a:gd name="connsiteY23" fmla="*/ 196468 h 2972719"/>
                <a:gd name="connsiteX24" fmla="*/ 3349474 w 4163989"/>
                <a:gd name="connsiteY24" fmla="*/ 306637 h 2972719"/>
                <a:gd name="connsiteX25" fmla="*/ 3382524 w 4163989"/>
                <a:gd name="connsiteY25" fmla="*/ 339687 h 2972719"/>
                <a:gd name="connsiteX26" fmla="*/ 3393541 w 4163989"/>
                <a:gd name="connsiteY26" fmla="*/ 372738 h 2972719"/>
                <a:gd name="connsiteX27" fmla="*/ 3459643 w 4163989"/>
                <a:gd name="connsiteY27" fmla="*/ 405789 h 2972719"/>
                <a:gd name="connsiteX28" fmla="*/ 3525744 w 4163989"/>
                <a:gd name="connsiteY28" fmla="*/ 449856 h 2972719"/>
                <a:gd name="connsiteX29" fmla="*/ 3569811 w 4163989"/>
                <a:gd name="connsiteY29" fmla="*/ 471890 h 2972719"/>
                <a:gd name="connsiteX30" fmla="*/ 3591845 w 4163989"/>
                <a:gd name="connsiteY30" fmla="*/ 504940 h 2972719"/>
                <a:gd name="connsiteX31" fmla="*/ 3657946 w 4163989"/>
                <a:gd name="connsiteY31" fmla="*/ 526974 h 2972719"/>
                <a:gd name="connsiteX32" fmla="*/ 3779132 w 4163989"/>
                <a:gd name="connsiteY32" fmla="*/ 549008 h 2972719"/>
                <a:gd name="connsiteX33" fmla="*/ 3999469 w 4163989"/>
                <a:gd name="connsiteY33" fmla="*/ 571042 h 2972719"/>
                <a:gd name="connsiteX34" fmla="*/ 4043537 w 4163989"/>
                <a:gd name="connsiteY34" fmla="*/ 582058 h 2972719"/>
                <a:gd name="connsiteX35" fmla="*/ 4054553 w 4163989"/>
                <a:gd name="connsiteY35" fmla="*/ 2884584 h 2972719"/>
                <a:gd name="connsiteX36" fmla="*/ 4032520 w 4163989"/>
                <a:gd name="connsiteY36" fmla="*/ 2972719 h 2972719"/>
                <a:gd name="connsiteX37" fmla="*/ 3963984 w 4163989"/>
                <a:gd name="connsiteY37" fmla="*/ 2961702 h 2972719"/>
                <a:gd name="connsiteX38" fmla="*/ 3980337 w 4163989"/>
                <a:gd name="connsiteY38" fmla="*/ 2950685 h 2972719"/>
                <a:gd name="connsiteX39" fmla="*/ 4035078 w 4163989"/>
                <a:gd name="connsiteY39" fmla="*/ 2928651 h 2972719"/>
                <a:gd name="connsiteX40" fmla="*/ 4095498 w 4163989"/>
                <a:gd name="connsiteY40" fmla="*/ 2939669 h 2972719"/>
                <a:gd name="connsiteX41" fmla="*/ 4035078 w 4163989"/>
                <a:gd name="connsiteY41" fmla="*/ 2928652 h 2972719"/>
                <a:gd name="connsiteX42" fmla="*/ 4029398 w 4163989"/>
                <a:gd name="connsiteY42" fmla="*/ 2906617 h 2972719"/>
                <a:gd name="connsiteX43" fmla="*/ 4073122 w 4163989"/>
                <a:gd name="connsiteY43" fmla="*/ 2884584 h 2972719"/>
                <a:gd name="connsiteX44" fmla="*/ 4040072 w 4163989"/>
                <a:gd name="connsiteY44" fmla="*/ 2873567 h 2972719"/>
                <a:gd name="connsiteX45" fmla="*/ 2556259 w 4163989"/>
                <a:gd name="connsiteY45" fmla="*/ 2862550 h 2972719"/>
                <a:gd name="connsiteX46" fmla="*/ 2523209 w 4163989"/>
                <a:gd name="connsiteY46" fmla="*/ 2851533 h 2972719"/>
                <a:gd name="connsiteX47" fmla="*/ 1190168 w 4163989"/>
                <a:gd name="connsiteY47" fmla="*/ 2840516 h 2972719"/>
                <a:gd name="connsiteX48" fmla="*/ 1079999 w 4163989"/>
                <a:gd name="connsiteY48" fmla="*/ 2807466 h 2972719"/>
                <a:gd name="connsiteX49" fmla="*/ 540173 w 4163989"/>
                <a:gd name="connsiteY49" fmla="*/ 2796449 h 2972719"/>
                <a:gd name="connsiteX50" fmla="*/ 452038 w 4163989"/>
                <a:gd name="connsiteY50" fmla="*/ 2785432 h 2972719"/>
                <a:gd name="connsiteX51" fmla="*/ 330852 w 4163989"/>
                <a:gd name="connsiteY51" fmla="*/ 2752381 h 2972719"/>
                <a:gd name="connsiteX52" fmla="*/ 242717 w 4163989"/>
                <a:gd name="connsiteY52" fmla="*/ 2741364 h 2972719"/>
                <a:gd name="connsiteX53" fmla="*/ 231700 w 4163989"/>
                <a:gd name="connsiteY53" fmla="*/ 416805 h 2972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163989" h="2972719">
                  <a:moveTo>
                    <a:pt x="231700" y="416805"/>
                  </a:moveTo>
                  <a:cubicBezTo>
                    <a:pt x="229864" y="0"/>
                    <a:pt x="233536" y="446653"/>
                    <a:pt x="231700" y="454826"/>
                  </a:cubicBezTo>
                  <a:cubicBezTo>
                    <a:pt x="229864" y="462999"/>
                    <a:pt x="220684" y="462170"/>
                    <a:pt x="220684" y="465842"/>
                  </a:cubicBezTo>
                  <a:cubicBezTo>
                    <a:pt x="220684" y="469514"/>
                    <a:pt x="229864" y="476859"/>
                    <a:pt x="231700" y="476859"/>
                  </a:cubicBezTo>
                  <a:cubicBezTo>
                    <a:pt x="233536" y="476859"/>
                    <a:pt x="233536" y="469515"/>
                    <a:pt x="231700" y="465843"/>
                  </a:cubicBezTo>
                  <a:cubicBezTo>
                    <a:pt x="229864" y="462171"/>
                    <a:pt x="222520" y="468569"/>
                    <a:pt x="220684" y="454826"/>
                  </a:cubicBezTo>
                  <a:cubicBezTo>
                    <a:pt x="218848" y="441084"/>
                    <a:pt x="200487" y="381552"/>
                    <a:pt x="220684" y="383388"/>
                  </a:cubicBezTo>
                  <a:cubicBezTo>
                    <a:pt x="240882" y="385224"/>
                    <a:pt x="239045" y="462109"/>
                    <a:pt x="341869" y="465842"/>
                  </a:cubicBezTo>
                  <a:cubicBezTo>
                    <a:pt x="444693" y="469575"/>
                    <a:pt x="749493" y="381919"/>
                    <a:pt x="837628" y="405789"/>
                  </a:cubicBezTo>
                  <a:cubicBezTo>
                    <a:pt x="849234" y="405389"/>
                    <a:pt x="862467" y="402984"/>
                    <a:pt x="870679" y="394772"/>
                  </a:cubicBezTo>
                  <a:cubicBezTo>
                    <a:pt x="977113" y="288338"/>
                    <a:pt x="768018" y="437509"/>
                    <a:pt x="914746" y="339687"/>
                  </a:cubicBezTo>
                  <a:cubicBezTo>
                    <a:pt x="925763" y="347032"/>
                    <a:pt x="935954" y="355799"/>
                    <a:pt x="947797" y="361721"/>
                  </a:cubicBezTo>
                  <a:cubicBezTo>
                    <a:pt x="984711" y="380178"/>
                    <a:pt x="1048581" y="380264"/>
                    <a:pt x="1079999" y="383755"/>
                  </a:cubicBezTo>
                  <a:cubicBezTo>
                    <a:pt x="1186495" y="380083"/>
                    <a:pt x="1293136" y="379385"/>
                    <a:pt x="1399488" y="372738"/>
                  </a:cubicBezTo>
                  <a:cubicBezTo>
                    <a:pt x="1411078" y="372014"/>
                    <a:pt x="1426899" y="371873"/>
                    <a:pt x="1432539" y="361721"/>
                  </a:cubicBezTo>
                  <a:cubicBezTo>
                    <a:pt x="1447246" y="335249"/>
                    <a:pt x="1454573" y="273586"/>
                    <a:pt x="1454573" y="273586"/>
                  </a:cubicBezTo>
                  <a:cubicBezTo>
                    <a:pt x="1537649" y="301279"/>
                    <a:pt x="1438464" y="260701"/>
                    <a:pt x="1509657" y="317654"/>
                  </a:cubicBezTo>
                  <a:cubicBezTo>
                    <a:pt x="1518725" y="324908"/>
                    <a:pt x="1531691" y="324998"/>
                    <a:pt x="1542708" y="328670"/>
                  </a:cubicBezTo>
                  <a:lnTo>
                    <a:pt x="2027450" y="317654"/>
                  </a:lnTo>
                  <a:cubicBezTo>
                    <a:pt x="2039052" y="317160"/>
                    <a:pt x="2051432" y="313891"/>
                    <a:pt x="2060500" y="306637"/>
                  </a:cubicBezTo>
                  <a:cubicBezTo>
                    <a:pt x="2244097" y="159757"/>
                    <a:pt x="1917299" y="383743"/>
                    <a:pt x="2115585" y="251552"/>
                  </a:cubicBezTo>
                  <a:cubicBezTo>
                    <a:pt x="2122744" y="230075"/>
                    <a:pt x="2126113" y="197426"/>
                    <a:pt x="2159652" y="196468"/>
                  </a:cubicBezTo>
                  <a:cubicBezTo>
                    <a:pt x="2534091" y="185770"/>
                    <a:pt x="2908799" y="189123"/>
                    <a:pt x="3283373" y="185451"/>
                  </a:cubicBezTo>
                  <a:cubicBezTo>
                    <a:pt x="3294390" y="189123"/>
                    <a:pt x="3309169" y="187400"/>
                    <a:pt x="3316423" y="196468"/>
                  </a:cubicBezTo>
                  <a:cubicBezTo>
                    <a:pt x="3376335" y="271358"/>
                    <a:pt x="3256291" y="213454"/>
                    <a:pt x="3349474" y="306637"/>
                  </a:cubicBezTo>
                  <a:lnTo>
                    <a:pt x="3382524" y="339687"/>
                  </a:lnTo>
                  <a:cubicBezTo>
                    <a:pt x="3386196" y="350704"/>
                    <a:pt x="3386286" y="363670"/>
                    <a:pt x="3393541" y="372738"/>
                  </a:cubicBezTo>
                  <a:cubicBezTo>
                    <a:pt x="3417017" y="402083"/>
                    <a:pt x="3430903" y="389823"/>
                    <a:pt x="3459643" y="405789"/>
                  </a:cubicBezTo>
                  <a:cubicBezTo>
                    <a:pt x="3482792" y="418649"/>
                    <a:pt x="3502059" y="438013"/>
                    <a:pt x="3525744" y="449856"/>
                  </a:cubicBezTo>
                  <a:lnTo>
                    <a:pt x="3569811" y="471890"/>
                  </a:lnTo>
                  <a:cubicBezTo>
                    <a:pt x="3577156" y="482907"/>
                    <a:pt x="3580617" y="497923"/>
                    <a:pt x="3591845" y="504940"/>
                  </a:cubicBezTo>
                  <a:cubicBezTo>
                    <a:pt x="3611540" y="517249"/>
                    <a:pt x="3635414" y="521341"/>
                    <a:pt x="3657946" y="526974"/>
                  </a:cubicBezTo>
                  <a:cubicBezTo>
                    <a:pt x="3727206" y="544289"/>
                    <a:pt x="3687025" y="535850"/>
                    <a:pt x="3779132" y="549008"/>
                  </a:cubicBezTo>
                  <a:cubicBezTo>
                    <a:pt x="3877157" y="581684"/>
                    <a:pt x="3770178" y="549206"/>
                    <a:pt x="3999469" y="571042"/>
                  </a:cubicBezTo>
                  <a:cubicBezTo>
                    <a:pt x="4014542" y="572477"/>
                    <a:pt x="4028848" y="578386"/>
                    <a:pt x="4043537" y="582058"/>
                  </a:cubicBezTo>
                  <a:cubicBezTo>
                    <a:pt x="4047209" y="1349567"/>
                    <a:pt x="4054553" y="2117067"/>
                    <a:pt x="4054553" y="2884584"/>
                  </a:cubicBezTo>
                  <a:cubicBezTo>
                    <a:pt x="4054553" y="2911175"/>
                    <a:pt x="4041214" y="2946637"/>
                    <a:pt x="4032520" y="2972719"/>
                  </a:cubicBezTo>
                  <a:lnTo>
                    <a:pt x="3963984" y="2961702"/>
                  </a:lnTo>
                  <a:lnTo>
                    <a:pt x="3980337" y="2950685"/>
                  </a:lnTo>
                  <a:cubicBezTo>
                    <a:pt x="3950830" y="2943876"/>
                    <a:pt x="4064456" y="2935996"/>
                    <a:pt x="4035078" y="2928651"/>
                  </a:cubicBezTo>
                  <a:lnTo>
                    <a:pt x="4095498" y="2939669"/>
                  </a:lnTo>
                  <a:cubicBezTo>
                    <a:pt x="4075358" y="2935997"/>
                    <a:pt x="4046095" y="2934161"/>
                    <a:pt x="4035078" y="2928652"/>
                  </a:cubicBezTo>
                  <a:cubicBezTo>
                    <a:pt x="4024061" y="2923143"/>
                    <a:pt x="4058776" y="2913962"/>
                    <a:pt x="4029398" y="2906617"/>
                  </a:cubicBezTo>
                  <a:cubicBezTo>
                    <a:pt x="3950237" y="2884000"/>
                    <a:pt x="4163989" y="2907301"/>
                    <a:pt x="4073122" y="2884584"/>
                  </a:cubicBezTo>
                  <a:cubicBezTo>
                    <a:pt x="4061856" y="2881767"/>
                    <a:pt x="4051338" y="2876384"/>
                    <a:pt x="4040072" y="2873567"/>
                  </a:cubicBezTo>
                  <a:cubicBezTo>
                    <a:pt x="4021906" y="2869025"/>
                    <a:pt x="2574425" y="2867092"/>
                    <a:pt x="2556259" y="2862550"/>
                  </a:cubicBezTo>
                  <a:cubicBezTo>
                    <a:pt x="2544993" y="2859733"/>
                    <a:pt x="2534820" y="2851720"/>
                    <a:pt x="2523209" y="2851533"/>
                  </a:cubicBezTo>
                  <a:lnTo>
                    <a:pt x="1190168" y="2840516"/>
                  </a:lnTo>
                  <a:cubicBezTo>
                    <a:pt x="1183053" y="2838144"/>
                    <a:pt x="1098780" y="2808175"/>
                    <a:pt x="1079999" y="2807466"/>
                  </a:cubicBezTo>
                  <a:cubicBezTo>
                    <a:pt x="900148" y="2800679"/>
                    <a:pt x="720115" y="2800121"/>
                    <a:pt x="540173" y="2796449"/>
                  </a:cubicBezTo>
                  <a:cubicBezTo>
                    <a:pt x="510795" y="2792777"/>
                    <a:pt x="481242" y="2790299"/>
                    <a:pt x="452038" y="2785432"/>
                  </a:cubicBezTo>
                  <a:cubicBezTo>
                    <a:pt x="410362" y="2778486"/>
                    <a:pt x="372528" y="2759327"/>
                    <a:pt x="330852" y="2752381"/>
                  </a:cubicBezTo>
                  <a:cubicBezTo>
                    <a:pt x="301648" y="2747514"/>
                    <a:pt x="272095" y="2745036"/>
                    <a:pt x="242717" y="2741364"/>
                  </a:cubicBezTo>
                  <a:cubicBezTo>
                    <a:pt x="0" y="2013236"/>
                    <a:pt x="132548" y="806068"/>
                    <a:pt x="231700" y="416805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4" name="Группа 69"/>
            <p:cNvGrpSpPr>
              <a:grpSpLocks/>
            </p:cNvGrpSpPr>
            <p:nvPr/>
          </p:nvGrpSpPr>
          <p:grpSpPr bwMode="auto">
            <a:xfrm>
              <a:off x="1857356" y="3357553"/>
              <a:ext cx="3786213" cy="2214571"/>
              <a:chOff x="3714744" y="2714609"/>
              <a:chExt cx="3714775" cy="2143925"/>
            </a:xfrm>
            <a:grpFill/>
          </p:grpSpPr>
          <p:sp>
            <p:nvSpPr>
              <p:cNvPr id="58" name="Прямоугольник 57"/>
              <p:cNvSpPr/>
              <p:nvPr/>
            </p:nvSpPr>
            <p:spPr>
              <a:xfrm>
                <a:off x="3714744" y="2785305"/>
                <a:ext cx="3643127" cy="1914933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lnSpc>
                    <a:spcPts val="38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4400" b="1" dirty="0">
                  <a:ln w="11430"/>
                  <a:solidFill>
                    <a:srgbClr val="0066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Bookman Old Style" pitchFamily="18" charset="0"/>
                </a:endParaRPr>
              </a:p>
            </p:txBody>
          </p:sp>
          <p:grpSp>
            <p:nvGrpSpPr>
              <p:cNvPr id="5" name="Группа 24"/>
              <p:cNvGrpSpPr>
                <a:grpSpLocks/>
              </p:cNvGrpSpPr>
              <p:nvPr/>
            </p:nvGrpSpPr>
            <p:grpSpPr bwMode="auto">
              <a:xfrm>
                <a:off x="3714744" y="2714609"/>
                <a:ext cx="3714775" cy="2143925"/>
                <a:chOff x="1000100" y="571469"/>
                <a:chExt cx="3714775" cy="2143925"/>
              </a:xfrm>
              <a:grpFill/>
            </p:grpSpPr>
            <p:cxnSp>
              <p:nvCxnSpPr>
                <p:cNvPr id="61" name="Прямая соединительная линия 3"/>
                <p:cNvCxnSpPr/>
                <p:nvPr/>
              </p:nvCxnSpPr>
              <p:spPr>
                <a:xfrm rot="5400000" flipH="1" flipV="1">
                  <a:off x="499990" y="1500493"/>
                  <a:ext cx="1715141" cy="1557"/>
                </a:xfrm>
                <a:prstGeom prst="line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Прямая соединительная линия 61"/>
                <p:cNvCxnSpPr/>
                <p:nvPr/>
              </p:nvCxnSpPr>
              <p:spPr>
                <a:xfrm rot="5400000" flipH="1" flipV="1">
                  <a:off x="821322" y="1535841"/>
                  <a:ext cx="1785836" cy="1558"/>
                </a:xfrm>
                <a:prstGeom prst="line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Прямая соединительная линия 62"/>
                <p:cNvCxnSpPr/>
                <p:nvPr/>
              </p:nvCxnSpPr>
              <p:spPr>
                <a:xfrm rot="5400000" flipH="1" flipV="1">
                  <a:off x="1107912" y="1535841"/>
                  <a:ext cx="1785836" cy="1558"/>
                </a:xfrm>
                <a:prstGeom prst="line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Прямая соединительная линия 63"/>
                <p:cNvCxnSpPr/>
                <p:nvPr/>
              </p:nvCxnSpPr>
              <p:spPr>
                <a:xfrm rot="5400000" flipH="1" flipV="1">
                  <a:off x="1392946" y="1535841"/>
                  <a:ext cx="1785836" cy="1557"/>
                </a:xfrm>
                <a:prstGeom prst="line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Прямая соединительная линия 64"/>
                <p:cNvCxnSpPr/>
                <p:nvPr/>
              </p:nvCxnSpPr>
              <p:spPr>
                <a:xfrm rot="5400000" flipH="1" flipV="1">
                  <a:off x="1679536" y="1535841"/>
                  <a:ext cx="1785836" cy="1557"/>
                </a:xfrm>
                <a:prstGeom prst="line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Прямая соединительная линия 65"/>
                <p:cNvCxnSpPr/>
                <p:nvPr/>
              </p:nvCxnSpPr>
              <p:spPr>
                <a:xfrm rot="5400000" flipH="1" flipV="1">
                  <a:off x="1892153" y="1607306"/>
                  <a:ext cx="1787374" cy="1558"/>
                </a:xfrm>
                <a:prstGeom prst="line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Прямая соединительная линия 66"/>
                <p:cNvCxnSpPr/>
                <p:nvPr/>
              </p:nvCxnSpPr>
              <p:spPr>
                <a:xfrm rot="5400000" flipH="1" flipV="1">
                  <a:off x="2143396" y="1571957"/>
                  <a:ext cx="1858069" cy="1558"/>
                </a:xfrm>
                <a:prstGeom prst="line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Прямая соединительная линия 67"/>
                <p:cNvCxnSpPr/>
                <p:nvPr/>
              </p:nvCxnSpPr>
              <p:spPr>
                <a:xfrm rot="5400000" flipH="1" flipV="1">
                  <a:off x="2285317" y="1643422"/>
                  <a:ext cx="2000997" cy="1557"/>
                </a:xfrm>
                <a:prstGeom prst="line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Прямая соединительная линия 68"/>
                <p:cNvCxnSpPr/>
                <p:nvPr/>
              </p:nvCxnSpPr>
              <p:spPr>
                <a:xfrm rot="5400000" flipH="1" flipV="1">
                  <a:off x="2571908" y="1643422"/>
                  <a:ext cx="2000997" cy="1557"/>
                </a:xfrm>
                <a:prstGeom prst="line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Прямая соединительная линия 69"/>
                <p:cNvCxnSpPr/>
                <p:nvPr/>
              </p:nvCxnSpPr>
              <p:spPr>
                <a:xfrm rot="5400000" flipH="1" flipV="1">
                  <a:off x="2894614" y="1678001"/>
                  <a:ext cx="1928765" cy="1557"/>
                </a:xfrm>
                <a:prstGeom prst="line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Прямая соединительная линия 70"/>
                <p:cNvCxnSpPr/>
                <p:nvPr/>
              </p:nvCxnSpPr>
              <p:spPr>
                <a:xfrm rot="5400000" flipH="1" flipV="1">
                  <a:off x="3036536" y="1606537"/>
                  <a:ext cx="2071693" cy="1558"/>
                </a:xfrm>
                <a:prstGeom prst="line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Прямая соединительная линия 71"/>
                <p:cNvCxnSpPr/>
                <p:nvPr/>
              </p:nvCxnSpPr>
              <p:spPr>
                <a:xfrm rot="5400000" flipH="1" flipV="1">
                  <a:off x="3249922" y="1678769"/>
                  <a:ext cx="2071693" cy="1557"/>
                </a:xfrm>
                <a:prstGeom prst="line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Прямая соединительная линия 72"/>
                <p:cNvCxnSpPr/>
                <p:nvPr/>
              </p:nvCxnSpPr>
              <p:spPr>
                <a:xfrm rot="5400000" flipH="1" flipV="1">
                  <a:off x="3464865" y="1678769"/>
                  <a:ext cx="2071693" cy="1557"/>
                </a:xfrm>
                <a:prstGeom prst="line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Прямая соединительная линия 73"/>
                <p:cNvCxnSpPr/>
                <p:nvPr/>
              </p:nvCxnSpPr>
              <p:spPr>
                <a:xfrm>
                  <a:off x="1071748" y="928022"/>
                  <a:ext cx="3643127" cy="72232"/>
                </a:xfrm>
                <a:prstGeom prst="line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Прямая соединительная линия 74"/>
                <p:cNvCxnSpPr/>
                <p:nvPr/>
              </p:nvCxnSpPr>
              <p:spPr>
                <a:xfrm>
                  <a:off x="1071748" y="1213879"/>
                  <a:ext cx="3643127" cy="142928"/>
                </a:xfrm>
                <a:prstGeom prst="line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Прямая соединительная линия 75"/>
                <p:cNvCxnSpPr/>
                <p:nvPr/>
              </p:nvCxnSpPr>
              <p:spPr>
                <a:xfrm rot="10800000" flipH="1" flipV="1">
                  <a:off x="1071748" y="1499735"/>
                  <a:ext cx="3643127" cy="184424"/>
                </a:xfrm>
                <a:prstGeom prst="line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Прямая соединительная линия 76"/>
                <p:cNvCxnSpPr/>
                <p:nvPr/>
              </p:nvCxnSpPr>
              <p:spPr>
                <a:xfrm>
                  <a:off x="1000100" y="1785592"/>
                  <a:ext cx="3643127" cy="215161"/>
                </a:xfrm>
                <a:prstGeom prst="line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Прямая соединительная линия 77"/>
                <p:cNvCxnSpPr/>
                <p:nvPr/>
              </p:nvCxnSpPr>
              <p:spPr>
                <a:xfrm>
                  <a:off x="1071748" y="2000753"/>
                  <a:ext cx="3643127" cy="285857"/>
                </a:xfrm>
                <a:prstGeom prst="line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Прямая соединительная линия 78"/>
                <p:cNvCxnSpPr/>
                <p:nvPr/>
              </p:nvCxnSpPr>
              <p:spPr>
                <a:xfrm>
                  <a:off x="1071748" y="2286610"/>
                  <a:ext cx="3571480" cy="213624"/>
                </a:xfrm>
                <a:prstGeom prst="line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" name="Прямоугольник 59"/>
              <p:cNvSpPr/>
              <p:nvPr/>
            </p:nvSpPr>
            <p:spPr>
              <a:xfrm>
                <a:off x="3789040" y="2783779"/>
                <a:ext cx="3407259" cy="172897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400000" algn="ctr" rotWithShape="0">
                  <a:srgbClr val="000000">
                    <a:alpha val="70000"/>
                  </a:srgbClr>
                </a:outerShdw>
              </a:effectLst>
            </p:spPr>
            <p:txBody>
              <a:bodyPr>
                <a:prstTxWarp prst="textFadeLeft">
                  <a:avLst>
                    <a:gd name="adj" fmla="val 0"/>
                  </a:avLst>
                </a:prstTxWarp>
                <a:spAutoFit/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 algn="ctr" fontAlgn="auto">
                  <a:lnSpc>
                    <a:spcPts val="38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4400" b="1" dirty="0">
                    <a:ln w="11430"/>
                    <a:solidFill>
                      <a:srgbClr val="008000"/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Bookman Old Style" pitchFamily="18" charset="0"/>
                  </a:rPr>
                  <a:t>Спасибо </a:t>
                </a:r>
                <a:br>
                  <a:rPr lang="ru-RU" sz="4400" b="1" dirty="0">
                    <a:ln w="11430"/>
                    <a:solidFill>
                      <a:srgbClr val="008000"/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Bookman Old Style" pitchFamily="18" charset="0"/>
                  </a:rPr>
                </a:br>
                <a:r>
                  <a:rPr lang="ru-RU" sz="4400" b="1" dirty="0">
                    <a:ln w="11430"/>
                    <a:solidFill>
                      <a:srgbClr val="008000"/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Bookman Old Style" pitchFamily="18" charset="0"/>
                  </a:rPr>
                  <a:t>за </a:t>
                </a:r>
              </a:p>
              <a:p>
                <a:pPr algn="ctr" fontAlgn="auto">
                  <a:lnSpc>
                    <a:spcPts val="38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4400" b="1" dirty="0">
                    <a:ln w="11430"/>
                    <a:solidFill>
                      <a:srgbClr val="008000"/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Bookman Old Style" pitchFamily="18" charset="0"/>
                  </a:rPr>
                  <a:t>урок</a:t>
                </a:r>
                <a:endParaRPr lang="ru-RU" sz="4400" b="1" dirty="0">
                  <a:ln w="11430"/>
                  <a:solidFill>
                    <a:srgbClr val="008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+mn-lt"/>
                </a:endParaRPr>
              </a:p>
            </p:txBody>
          </p:sp>
        </p:grpSp>
        <p:cxnSp>
          <p:nvCxnSpPr>
            <p:cNvPr id="52" name="Прямая соединительная линия 51"/>
            <p:cNvCxnSpPr/>
            <p:nvPr/>
          </p:nvCxnSpPr>
          <p:spPr>
            <a:xfrm>
              <a:off x="1857356" y="5500684"/>
              <a:ext cx="3714775" cy="214313"/>
            </a:xfrm>
            <a:prstGeom prst="line">
              <a:avLst/>
            </a:prstGeom>
            <a:grpFill/>
            <a:ln w="111125" cmpd="sng">
              <a:solidFill>
                <a:schemeClr val="bg1"/>
              </a:solidFill>
            </a:ln>
            <a:effectLst>
              <a:outerShdw blurRad="50800" dist="38100" dir="6600000" algn="t" rotWithShape="0">
                <a:srgbClr val="003300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 rot="5400000" flipH="1" flipV="1">
              <a:off x="750865" y="4394192"/>
              <a:ext cx="2214569" cy="1588"/>
            </a:xfrm>
            <a:prstGeom prst="line">
              <a:avLst/>
            </a:prstGeom>
            <a:grpFill/>
            <a:ln w="92075">
              <a:solidFill>
                <a:schemeClr val="bg1"/>
              </a:solidFill>
            </a:ln>
            <a:effectLst>
              <a:outerShdw blurRad="50800" dist="38100" dir="12600000" sx="106000" sy="106000" algn="r" rotWithShape="0">
                <a:srgbClr val="003300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>
              <a:endCxn id="50" idx="22"/>
            </p:cNvCxnSpPr>
            <p:nvPr/>
          </p:nvCxnSpPr>
          <p:spPr>
            <a:xfrm flipV="1">
              <a:off x="1857356" y="3035287"/>
              <a:ext cx="2955945" cy="250826"/>
            </a:xfrm>
            <a:prstGeom prst="line">
              <a:avLst/>
            </a:prstGeom>
            <a:grpFill/>
            <a:ln w="76200">
              <a:solidFill>
                <a:schemeClr val="bg1"/>
              </a:solidFill>
            </a:ln>
            <a:effectLst>
              <a:outerShdw blurRad="38100" dist="38100" dir="15600000" algn="bl" rotWithShape="0">
                <a:srgbClr val="003300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>
              <a:stCxn id="50" idx="22"/>
            </p:cNvCxnSpPr>
            <p:nvPr/>
          </p:nvCxnSpPr>
          <p:spPr>
            <a:xfrm>
              <a:off x="4813300" y="3035287"/>
              <a:ext cx="330202" cy="393701"/>
            </a:xfrm>
            <a:prstGeom prst="line">
              <a:avLst/>
            </a:prstGeom>
            <a:grpFill/>
            <a:ln w="60325">
              <a:solidFill>
                <a:schemeClr val="bg1"/>
              </a:solidFill>
            </a:ln>
            <a:effectLst>
              <a:outerShdw blurRad="50800" dist="38100" algn="l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>
              <a:off x="5143503" y="3428989"/>
              <a:ext cx="428628" cy="1588"/>
            </a:xfrm>
            <a:prstGeom prst="line">
              <a:avLst/>
            </a:prstGeom>
            <a:grpFill/>
            <a:ln w="63500">
              <a:solidFill>
                <a:schemeClr val="bg1"/>
              </a:solidFill>
            </a:ln>
            <a:effectLst>
              <a:outerShdw blurRad="50800" dist="38100" dir="16200000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 rot="5400000">
              <a:off x="4429921" y="4572786"/>
              <a:ext cx="2286008" cy="1588"/>
            </a:xfrm>
            <a:prstGeom prst="line">
              <a:avLst/>
            </a:prstGeom>
            <a:grpFill/>
            <a:ln w="50800">
              <a:solidFill>
                <a:schemeClr val="bg1"/>
              </a:solidFill>
            </a:ln>
            <a:effectLst>
              <a:outerShdw blurRad="50800" dist="63500" dir="21594000" algn="l" rotWithShape="0">
                <a:srgbClr val="003300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5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/>
          <a:srcRect l="18919"/>
          <a:stretch>
            <a:fillRect/>
          </a:stretch>
        </p:blipFill>
        <p:spPr bwMode="auto">
          <a:xfrm>
            <a:off x="0" y="0"/>
            <a:ext cx="9144000" cy="689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Прямоугольник 7"/>
          <p:cNvSpPr>
            <a:spLocks noChangeArrowheads="1"/>
          </p:cNvSpPr>
          <p:nvPr/>
        </p:nvSpPr>
        <p:spPr bwMode="auto">
          <a:xfrm>
            <a:off x="2071688" y="2000250"/>
            <a:ext cx="62452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4400" b="1">
              <a:latin typeface="Bookman Old Style" pitchFamily="18" charset="0"/>
            </a:endParaRPr>
          </a:p>
          <a:p>
            <a:pPr>
              <a:lnSpc>
                <a:spcPts val="4200"/>
              </a:lnSpc>
            </a:pPr>
            <a:endParaRPr lang="ru-RU" sz="1400" b="1">
              <a:latin typeface="Bookman Old Style" pitchFamily="18" charset="0"/>
            </a:endParaRPr>
          </a:p>
        </p:txBody>
      </p:sp>
      <p:pic>
        <p:nvPicPr>
          <p:cNvPr id="8198" name="Picture 6" descr="Картинка 28 из 15353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0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14563" y="0"/>
            <a:ext cx="771525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/>
                </a:solidFill>
                <a:latin typeface="Bookman Old Style" pitchFamily="18" charset="0"/>
              </a:rPr>
              <a:t>5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857375" y="1785938"/>
            <a:ext cx="6786563" cy="45037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tx1"/>
                </a:solidFill>
                <a:latin typeface="Bookman Old Style" pitchFamily="18" charset="0"/>
              </a:rPr>
              <a:t>Уже несколько тысячелетий человечество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tx1"/>
                </a:solidFill>
                <a:latin typeface="Bookman Old Style" pitchFamily="18" charset="0"/>
              </a:rPr>
              <a:t>пользуется дробными числами, а вот записывать их удобными десятичными знаками оно додумалось значительно позже</a:t>
            </a:r>
            <a:r>
              <a:rPr lang="ru-RU" sz="3600" b="1" dirty="0">
                <a:solidFill>
                  <a:schemeClr val="tx1"/>
                </a:solidFill>
                <a:latin typeface="Bookman Old Style" pitchFamily="18" charset="0"/>
              </a:rPr>
              <a:t>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pic>
        <p:nvPicPr>
          <p:cNvPr id="29708" name="Picture 12" descr="an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75" y="1143000"/>
            <a:ext cx="2143125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57158" y="1071546"/>
            <a:ext cx="914400" cy="57864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Bookman Old Style" pitchFamily="18" charset="0"/>
              </a:rPr>
              <a:t>АРХИВНЫЕ МАТЕРИАЛЫ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19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/>
          <a:srcRect l="18919"/>
          <a:stretch>
            <a:fillRect/>
          </a:stretch>
        </p:blipFill>
        <p:spPr bwMode="auto">
          <a:xfrm>
            <a:off x="0" y="0"/>
            <a:ext cx="9144000" cy="689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Прямоугольник 7"/>
          <p:cNvSpPr>
            <a:spLocks noChangeArrowheads="1"/>
          </p:cNvSpPr>
          <p:nvPr/>
        </p:nvSpPr>
        <p:spPr bwMode="auto">
          <a:xfrm>
            <a:off x="2071688" y="1412875"/>
            <a:ext cx="70723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u="sng">
                <a:solidFill>
                  <a:srgbClr val="660066"/>
                </a:solidFill>
                <a:latin typeface="Bookman Old Style" pitchFamily="18" charset="0"/>
              </a:rPr>
              <a:t>В V веке китайский ученый </a:t>
            </a:r>
            <a:br>
              <a:rPr lang="ru-RU" sz="3600" u="sng">
                <a:solidFill>
                  <a:srgbClr val="660066"/>
                </a:solidFill>
                <a:latin typeface="Bookman Old Style" pitchFamily="18" charset="0"/>
              </a:rPr>
            </a:br>
            <a:r>
              <a:rPr lang="ru-RU" sz="3600" b="1" u="sng">
                <a:solidFill>
                  <a:srgbClr val="660066"/>
                </a:solidFill>
                <a:latin typeface="Bookman Old Style" pitchFamily="18" charset="0"/>
              </a:rPr>
              <a:t>Цзю-Чун-Чжи</a:t>
            </a:r>
          </a:p>
        </p:txBody>
      </p:sp>
      <p:pic>
        <p:nvPicPr>
          <p:cNvPr id="9222" name="Picture 6" descr="Картинка 28 из 15353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0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14563" y="0"/>
            <a:ext cx="771525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/>
                </a:solidFill>
                <a:latin typeface="Bookman Old Style" pitchFamily="18" charset="0"/>
              </a:rPr>
              <a:t>5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692275" y="2781300"/>
            <a:ext cx="7235825" cy="1946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>
                <a:solidFill>
                  <a:schemeClr val="tx1"/>
                </a:solidFill>
                <a:latin typeface="Bookman Old Style" pitchFamily="18" charset="0"/>
              </a:rPr>
              <a:t>Дробь вида 2,135436 записывал так: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>
              <a:solidFill>
                <a:schemeClr val="tx1"/>
              </a:solidFill>
              <a:latin typeface="Bookman Old Style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1619250" y="4149725"/>
            <a:ext cx="792162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660066"/>
                </a:solidFill>
                <a:latin typeface="Bookman Old Style" pitchFamily="18" charset="0"/>
              </a:rPr>
              <a:t>2 чи, </a:t>
            </a:r>
          </a:p>
          <a:p>
            <a:pPr algn="ctr"/>
            <a:r>
              <a:rPr lang="ru-RU" sz="3200" b="1">
                <a:solidFill>
                  <a:srgbClr val="660066"/>
                </a:solidFill>
                <a:latin typeface="Bookman Old Style" pitchFamily="18" charset="0"/>
              </a:rPr>
              <a:t>1 цунь,  3 доли,   5 порядковых,</a:t>
            </a:r>
            <a:r>
              <a:rPr lang="ru-RU" sz="2800" b="1">
                <a:solidFill>
                  <a:srgbClr val="660066"/>
                </a:solidFill>
                <a:latin typeface="Bookman Old Style" pitchFamily="18" charset="0"/>
              </a:rPr>
              <a:t> </a:t>
            </a:r>
          </a:p>
          <a:p>
            <a:pPr algn="ctr"/>
            <a:r>
              <a:rPr lang="ru-RU" sz="3200" b="1">
                <a:solidFill>
                  <a:srgbClr val="660066"/>
                </a:solidFill>
                <a:latin typeface="Bookman Old Style" pitchFamily="18" charset="0"/>
              </a:rPr>
              <a:t>4 шерстинки, 3 тончайших, </a:t>
            </a:r>
          </a:p>
          <a:p>
            <a:pPr algn="ctr"/>
            <a:r>
              <a:rPr lang="ru-RU" sz="3200" b="1">
                <a:solidFill>
                  <a:srgbClr val="660066"/>
                </a:solidFill>
                <a:latin typeface="Bookman Old Style" pitchFamily="18" charset="0"/>
              </a:rPr>
              <a:t> 6 паутинок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1071546"/>
            <a:ext cx="914400" cy="57864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Bookman Old Style" pitchFamily="18" charset="0"/>
              </a:rPr>
              <a:t>АРХИВНЫЕ МАТЕРИАЛЫ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3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/>
          <a:srcRect l="18919"/>
          <a:stretch>
            <a:fillRect/>
          </a:stretch>
        </p:blipFill>
        <p:spPr bwMode="auto">
          <a:xfrm>
            <a:off x="0" y="0"/>
            <a:ext cx="9144000" cy="689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Картинка 28 из 15353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0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14563" y="0"/>
            <a:ext cx="771525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/>
                </a:solidFill>
                <a:latin typeface="Bookman Old Style" pitchFamily="18" charset="0"/>
              </a:rPr>
              <a:t>5</a:t>
            </a:r>
          </a:p>
        </p:txBody>
      </p:sp>
      <p:sp>
        <p:nvSpPr>
          <p:cNvPr id="10247" name="Rectangle 10"/>
          <p:cNvSpPr>
            <a:spLocks noChangeArrowheads="1"/>
          </p:cNvSpPr>
          <p:nvPr/>
        </p:nvSpPr>
        <p:spPr bwMode="auto">
          <a:xfrm>
            <a:off x="2195513" y="1557338"/>
            <a:ext cx="6697662" cy="478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2060"/>
                </a:solidFill>
                <a:latin typeface="Bookman Old Style" pitchFamily="18" charset="0"/>
              </a:rPr>
              <a:t>Узбекский ученый</a:t>
            </a:r>
          </a:p>
          <a:p>
            <a:pPr algn="ctr"/>
            <a:r>
              <a:rPr lang="ru-RU" sz="2800" b="1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800" b="1" u="sng">
                <a:solidFill>
                  <a:srgbClr val="002060"/>
                </a:solidFill>
                <a:latin typeface="Bookman Old Style" pitchFamily="18" charset="0"/>
                <a:hlinkClick r:id="rId5" action="ppaction://hlinksldjump"/>
              </a:rPr>
              <a:t>Джемшид Гиясэддин ал-Каши</a:t>
            </a:r>
            <a:r>
              <a:rPr lang="ru-RU" sz="2800" b="1">
                <a:solidFill>
                  <a:srgbClr val="002060"/>
                </a:solidFill>
                <a:latin typeface="Bookman Old Style" pitchFamily="18" charset="0"/>
                <a:hlinkClick r:id="rId5" action="ppaction://hlinksldjump"/>
              </a:rPr>
              <a:t> </a:t>
            </a:r>
            <a:endParaRPr lang="ru-RU" sz="2800" b="1">
              <a:solidFill>
                <a:srgbClr val="002060"/>
              </a:solidFill>
              <a:latin typeface="Bookman Old Style" pitchFamily="18" charset="0"/>
            </a:endParaRPr>
          </a:p>
          <a:p>
            <a:pPr algn="ctr"/>
            <a:r>
              <a:rPr lang="ru-RU" sz="2800" b="1">
                <a:solidFill>
                  <a:srgbClr val="002060"/>
                </a:solidFill>
                <a:latin typeface="Bookman Old Style" pitchFamily="18" charset="0"/>
              </a:rPr>
              <a:t>в книге </a:t>
            </a:r>
          </a:p>
          <a:p>
            <a:pPr algn="ctr"/>
            <a:r>
              <a:rPr lang="ru-RU" sz="2800" b="1">
                <a:solidFill>
                  <a:srgbClr val="FF0000"/>
                </a:solidFill>
                <a:latin typeface="Bookman Old Style" pitchFamily="18" charset="0"/>
              </a:rPr>
              <a:t>«</a:t>
            </a:r>
            <a:r>
              <a:rPr lang="ru-RU" sz="2800" b="1">
                <a:solidFill>
                  <a:srgbClr val="3333FF"/>
                </a:solidFill>
                <a:latin typeface="Bookman Old Style" pitchFamily="18" charset="0"/>
              </a:rPr>
              <a:t> </a:t>
            </a:r>
            <a:r>
              <a:rPr lang="ru-RU" sz="2800" b="1">
                <a:solidFill>
                  <a:srgbClr val="FF0000"/>
                </a:solidFill>
                <a:latin typeface="Bookman Old Style" pitchFamily="18" charset="0"/>
              </a:rPr>
              <a:t>Ключ к арифметике»</a:t>
            </a:r>
            <a:r>
              <a:rPr lang="ru-RU" sz="2800" b="1">
                <a:solidFill>
                  <a:srgbClr val="3333FF"/>
                </a:solidFill>
                <a:latin typeface="Bookman Old Style" pitchFamily="18" charset="0"/>
              </a:rPr>
              <a:t> </a:t>
            </a:r>
            <a:r>
              <a:rPr lang="ru-RU" sz="2800" b="1">
                <a:solidFill>
                  <a:srgbClr val="002060"/>
                </a:solidFill>
                <a:latin typeface="Bookman Old Style" pitchFamily="18" charset="0"/>
              </a:rPr>
              <a:t>(1424 г.) </a:t>
            </a:r>
            <a:r>
              <a:rPr lang="ru-RU" sz="2800" b="1">
                <a:solidFill>
                  <a:srgbClr val="000099"/>
                </a:solidFill>
                <a:latin typeface="Bookman Old Style" pitchFamily="18" charset="0"/>
              </a:rPr>
              <a:t>показал запись дроби в одну строку числами</a:t>
            </a:r>
          </a:p>
          <a:p>
            <a:pPr algn="ctr"/>
            <a:r>
              <a:rPr lang="ru-RU" sz="2800" b="1">
                <a:solidFill>
                  <a:srgbClr val="000099"/>
                </a:solidFill>
                <a:latin typeface="Bookman Old Style" pitchFamily="18" charset="0"/>
              </a:rPr>
              <a:t> в десятичной системе.</a:t>
            </a:r>
          </a:p>
          <a:p>
            <a:pPr algn="ctr"/>
            <a:r>
              <a:rPr lang="ru-RU" sz="2800" b="1">
                <a:solidFill>
                  <a:srgbClr val="000099"/>
                </a:solidFill>
                <a:latin typeface="Bookman Old Style" pitchFamily="18" charset="0"/>
              </a:rPr>
              <a:t>Для записи  он применял то вертикальную черту, </a:t>
            </a:r>
          </a:p>
          <a:p>
            <a:pPr algn="ctr"/>
            <a:r>
              <a:rPr lang="ru-RU" sz="2800" b="1">
                <a:solidFill>
                  <a:srgbClr val="000099"/>
                </a:solidFill>
                <a:latin typeface="Bookman Old Style" pitchFamily="18" charset="0"/>
              </a:rPr>
              <a:t>то чернила </a:t>
            </a:r>
            <a:r>
              <a:rPr lang="ru-RU" sz="2800" b="1">
                <a:latin typeface="Bookman Old Style" pitchFamily="18" charset="0"/>
              </a:rPr>
              <a:t>черного</a:t>
            </a:r>
            <a:r>
              <a:rPr lang="ru-RU" sz="2800" b="1">
                <a:solidFill>
                  <a:srgbClr val="3333FF"/>
                </a:solidFill>
                <a:latin typeface="Bookman Old Style" pitchFamily="18" charset="0"/>
              </a:rPr>
              <a:t> </a:t>
            </a:r>
            <a:r>
              <a:rPr lang="ru-RU" sz="2800" b="1">
                <a:solidFill>
                  <a:srgbClr val="000099"/>
                </a:solidFill>
                <a:latin typeface="Bookman Old Style" pitchFamily="18" charset="0"/>
              </a:rPr>
              <a:t>и</a:t>
            </a:r>
            <a:r>
              <a:rPr lang="ru-RU" sz="2800" b="1">
                <a:solidFill>
                  <a:srgbClr val="3333FF"/>
                </a:solidFill>
                <a:latin typeface="Bookman Old Style" pitchFamily="18" charset="0"/>
              </a:rPr>
              <a:t> </a:t>
            </a:r>
            <a:r>
              <a:rPr lang="ru-RU" sz="2800" b="1">
                <a:solidFill>
                  <a:srgbClr val="FF0000"/>
                </a:solidFill>
                <a:latin typeface="Bookman Old Style" pitchFamily="18" charset="0"/>
              </a:rPr>
              <a:t>красного</a:t>
            </a:r>
            <a:r>
              <a:rPr lang="ru-RU" sz="2800" b="1">
                <a:solidFill>
                  <a:srgbClr val="3333FF"/>
                </a:solidFill>
                <a:latin typeface="Bookman Old Style" pitchFamily="18" charset="0"/>
              </a:rPr>
              <a:t> </a:t>
            </a:r>
            <a:r>
              <a:rPr lang="ru-RU" sz="2800" b="1">
                <a:solidFill>
                  <a:srgbClr val="000099"/>
                </a:solidFill>
                <a:latin typeface="Bookman Old Style" pitchFamily="18" charset="0"/>
              </a:rPr>
              <a:t>цветов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1071546"/>
            <a:ext cx="914400" cy="57864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Bookman Old Style" pitchFamily="18" charset="0"/>
              </a:rPr>
              <a:t>АРХИВНЫЕ МАТЕРИАЛЫ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267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/>
          <a:srcRect l="18919"/>
          <a:stretch>
            <a:fillRect/>
          </a:stretch>
        </p:blipFill>
        <p:spPr bwMode="auto">
          <a:xfrm>
            <a:off x="0" y="0"/>
            <a:ext cx="9144000" cy="689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6" descr="Картинка 28 из 15353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0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14563" y="0"/>
            <a:ext cx="771525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/>
                </a:solidFill>
                <a:latin typeface="Bookman Old Style" pitchFamily="18" charset="0"/>
              </a:rPr>
              <a:t>5</a:t>
            </a:r>
          </a:p>
        </p:txBody>
      </p:sp>
      <p:sp>
        <p:nvSpPr>
          <p:cNvPr id="32776" name="AutoShape 8"/>
          <p:cNvSpPr>
            <a:spLocks noChangeArrowheads="1"/>
          </p:cNvSpPr>
          <p:nvPr/>
        </p:nvSpPr>
        <p:spPr bwMode="auto">
          <a:xfrm>
            <a:off x="3500438" y="1143000"/>
            <a:ext cx="5470525" cy="5033963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0000"/>
                </a:solidFill>
                <a:latin typeface="Bookman Old Style" pitchFamily="18" charset="0"/>
              </a:rPr>
              <a:t>В книге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0000"/>
                </a:solidFill>
                <a:latin typeface="Bookman Old Style" pitchFamily="18" charset="0"/>
              </a:rPr>
              <a:t> "</a:t>
            </a:r>
            <a:r>
              <a:rPr lang="ru-RU" sz="2800" b="1" dirty="0">
                <a:solidFill>
                  <a:srgbClr val="000000"/>
                </a:solidFill>
                <a:latin typeface="Bookman Old Style" pitchFamily="18" charset="0"/>
              </a:rPr>
              <a:t>Математический канон</a:t>
            </a:r>
            <a:r>
              <a:rPr lang="ru-RU" sz="2800" dirty="0">
                <a:solidFill>
                  <a:srgbClr val="000000"/>
                </a:solidFill>
                <a:latin typeface="Bookman Old Style" pitchFamily="18" charset="0"/>
              </a:rPr>
              <a:t>"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0000"/>
                </a:solidFill>
                <a:latin typeface="Bookman Old Style" pitchFamily="18" charset="0"/>
              </a:rPr>
              <a:t>французского математика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0000"/>
                </a:solidFill>
                <a:latin typeface="Bookman Old Style" pitchFamily="18" charset="0"/>
              </a:rPr>
              <a:t>Ф. Виета</a:t>
            </a:r>
            <a:r>
              <a:rPr lang="ru-RU" sz="2800" dirty="0">
                <a:solidFill>
                  <a:srgbClr val="000000"/>
                </a:solidFill>
                <a:latin typeface="Bookman Old Style" pitchFamily="18" charset="0"/>
              </a:rPr>
              <a:t> (1540 -1603)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0000"/>
                </a:solidFill>
                <a:latin typeface="Bookman Old Style" pitchFamily="18" charset="0"/>
              </a:rPr>
              <a:t>десятичная дробь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0000"/>
                </a:solidFill>
                <a:latin typeface="Bookman Old Style" pitchFamily="18" charset="0"/>
              </a:rPr>
              <a:t>записана так: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0000"/>
                </a:solidFill>
                <a:latin typeface="Bookman Old Style" pitchFamily="18" charset="0"/>
              </a:rPr>
              <a:t>2</a:t>
            </a:r>
            <a:r>
              <a:rPr lang="ru-RU" sz="2800" dirty="0">
                <a:solidFill>
                  <a:srgbClr val="000000"/>
                </a:solidFill>
                <a:latin typeface="Bookman Old Style" pitchFamily="18" charset="0"/>
              </a:rPr>
              <a:t> </a:t>
            </a:r>
            <a:r>
              <a:rPr lang="ru-RU" sz="2800" b="1" u="sng" baseline="30000" dirty="0">
                <a:solidFill>
                  <a:srgbClr val="000000"/>
                </a:solidFill>
                <a:latin typeface="Bookman Old Style" pitchFamily="18" charset="0"/>
              </a:rPr>
              <a:t>135436</a:t>
            </a:r>
            <a:r>
              <a:rPr lang="ru-RU" sz="2800" dirty="0">
                <a:solidFill>
                  <a:srgbClr val="000000"/>
                </a:solidFill>
                <a:latin typeface="Bookman Old Style" pitchFamily="18" charset="0"/>
              </a:rPr>
              <a:t> - </a:t>
            </a:r>
            <a:r>
              <a:rPr lang="ru-RU" sz="2800" b="1" dirty="0">
                <a:solidFill>
                  <a:srgbClr val="000000"/>
                </a:solidFill>
                <a:latin typeface="Bookman Old Style" pitchFamily="18" charset="0"/>
              </a:rPr>
              <a:t>дробная часть подчеркивалась и записывалась выше строки целой части числа</a:t>
            </a:r>
            <a:r>
              <a:rPr lang="ru-RU" sz="3000" dirty="0">
                <a:solidFill>
                  <a:srgbClr val="FFFF00"/>
                </a:solidFill>
                <a:latin typeface="+mn-lt"/>
              </a:rPr>
              <a:t>.</a:t>
            </a:r>
          </a:p>
        </p:txBody>
      </p:sp>
      <p:pic>
        <p:nvPicPr>
          <p:cNvPr id="11272" name="Picture 11" descr="8700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63" y="1071563"/>
            <a:ext cx="1936750" cy="2714625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57158" y="1071546"/>
            <a:ext cx="914400" cy="57864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Bookman Old Style" pitchFamily="18" charset="0"/>
              </a:rPr>
              <a:t>АРХИВНЫЕ МАТЕРИАЛЫ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91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/>
          <a:srcRect l="18919"/>
          <a:stretch>
            <a:fillRect/>
          </a:stretch>
        </p:blipFill>
        <p:spPr bwMode="auto">
          <a:xfrm>
            <a:off x="0" y="0"/>
            <a:ext cx="9144000" cy="689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 descr="Картинка 28 из 15353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0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14563" y="0"/>
            <a:ext cx="771525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/>
                </a:solidFill>
                <a:latin typeface="Bookman Old Style" pitchFamily="18" charset="0"/>
              </a:rPr>
              <a:t>5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2195513" y="1557338"/>
            <a:ext cx="66976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800" b="1">
              <a:solidFill>
                <a:srgbClr val="3333FF"/>
              </a:solidFill>
              <a:latin typeface="Bookman Old Style" pitchFamily="18" charset="0"/>
            </a:endParaRPr>
          </a:p>
        </p:txBody>
      </p:sp>
      <p:sp>
        <p:nvSpPr>
          <p:cNvPr id="33803" name="AutoShape 11"/>
          <p:cNvSpPr>
            <a:spLocks noChangeArrowheads="1"/>
          </p:cNvSpPr>
          <p:nvPr/>
        </p:nvSpPr>
        <p:spPr bwMode="auto">
          <a:xfrm>
            <a:off x="3643313" y="1214438"/>
            <a:ext cx="5292725" cy="5313362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>
                <a:solidFill>
                  <a:srgbClr val="FFFF00"/>
                </a:solidFill>
                <a:latin typeface="+mn-lt"/>
              </a:rPr>
              <a:t> </a:t>
            </a:r>
            <a:r>
              <a:rPr lang="ru-RU" sz="2400" b="1" dirty="0">
                <a:latin typeface="Bookman Old Style" pitchFamily="18" charset="0"/>
              </a:rPr>
              <a:t>1571</a:t>
            </a:r>
            <a:r>
              <a:rPr lang="ru-RU" sz="2400" dirty="0">
                <a:latin typeface="Bookman Old Style" pitchFamily="18" charset="0"/>
              </a:rPr>
              <a:t> г. – </a:t>
            </a:r>
            <a:r>
              <a:rPr lang="ru-RU" sz="2400" b="1" dirty="0" err="1">
                <a:latin typeface="Bookman Old Style" pitchFamily="18" charset="0"/>
              </a:rPr>
              <a:t>Иоган</a:t>
            </a:r>
            <a:r>
              <a:rPr lang="ru-RU" sz="2400" dirty="0">
                <a:latin typeface="Bookman Old Style" pitchFamily="18" charset="0"/>
              </a:rPr>
              <a:t> </a:t>
            </a:r>
            <a:r>
              <a:rPr lang="ru-RU" sz="2400" b="1" dirty="0">
                <a:latin typeface="Bookman Old Style" pitchFamily="18" charset="0"/>
              </a:rPr>
              <a:t>Кеплер</a:t>
            </a:r>
            <a:r>
              <a:rPr lang="ru-RU" sz="2400" dirty="0">
                <a:latin typeface="Bookman Old Style" pitchFamily="18" charset="0"/>
              </a:rPr>
              <a:t> предложил современную запись десятичных дробей,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Bookman Old Style" pitchFamily="18" charset="0"/>
              </a:rPr>
              <a:t> т.е. отделение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Bookman Old Style" pitchFamily="18" charset="0"/>
              </a:rPr>
              <a:t>целой части запятой.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Bookman Old Style" pitchFamily="18" charset="0"/>
              </a:rPr>
              <a:t> До него существовали другие варианты: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Bookman Old Style" pitchFamily="18" charset="0"/>
              </a:rPr>
              <a:t>3,7</a:t>
            </a:r>
            <a:r>
              <a:rPr lang="ru-RU" sz="2400" dirty="0">
                <a:latin typeface="Bookman Old Style" pitchFamily="18" charset="0"/>
              </a:rPr>
              <a:t> писали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Bookman Old Style" pitchFamily="18" charset="0"/>
              </a:rPr>
              <a:t>как </a:t>
            </a:r>
            <a:r>
              <a:rPr lang="ru-RU" sz="2400" b="1" dirty="0">
                <a:latin typeface="Bookman Old Style" pitchFamily="18" charset="0"/>
              </a:rPr>
              <a:t>3(0)7 </a:t>
            </a:r>
            <a:r>
              <a:rPr lang="ru-RU" sz="2400" dirty="0">
                <a:latin typeface="Bookman Old Style" pitchFamily="18" charset="0"/>
              </a:rPr>
              <a:t>или </a:t>
            </a:r>
            <a:r>
              <a:rPr lang="ru-RU" sz="2400" b="1" dirty="0">
                <a:latin typeface="Bookman Old Style" pitchFamily="18" charset="0"/>
              </a:rPr>
              <a:t>3\7</a:t>
            </a:r>
            <a:r>
              <a:rPr lang="ru-RU" sz="2400" dirty="0">
                <a:latin typeface="Bookman Old Style" pitchFamily="18" charset="0"/>
              </a:rPr>
              <a:t> или </a:t>
            </a:r>
            <a:r>
              <a:rPr lang="ru-RU" sz="2400" b="1" dirty="0">
                <a:latin typeface="Bookman Old Style" pitchFamily="18" charset="0"/>
              </a:rPr>
              <a:t>разными чернилами целую и дробную части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12297" name="Picture 10" descr="kepler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500" y="1000125"/>
            <a:ext cx="2033588" cy="287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57158" y="1071546"/>
            <a:ext cx="914400" cy="57864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Bookman Old Style" pitchFamily="18" charset="0"/>
              </a:rPr>
              <a:t>АРХИВНЫЕ МАТЕРИАЛЫ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1450" y="1371600"/>
            <a:ext cx="7102475" cy="4494213"/>
            <a:chOff x="102" y="1152"/>
            <a:chExt cx="4474" cy="2831"/>
          </a:xfrm>
        </p:grpSpPr>
        <p:sp>
          <p:nvSpPr>
            <p:cNvPr id="20530" name="Rectangle 3"/>
            <p:cNvSpPr>
              <a:spLocks noChangeArrowheads="1"/>
            </p:cNvSpPr>
            <p:nvPr/>
          </p:nvSpPr>
          <p:spPr bwMode="auto">
            <a:xfrm>
              <a:off x="1012" y="1153"/>
              <a:ext cx="881" cy="567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31" name="Rectangle 4"/>
            <p:cNvSpPr>
              <a:spLocks noChangeArrowheads="1"/>
            </p:cNvSpPr>
            <p:nvPr/>
          </p:nvSpPr>
          <p:spPr bwMode="auto">
            <a:xfrm>
              <a:off x="134" y="2288"/>
              <a:ext cx="293" cy="28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32" name="Rectangle 5"/>
            <p:cNvSpPr>
              <a:spLocks noChangeArrowheads="1"/>
            </p:cNvSpPr>
            <p:nvPr/>
          </p:nvSpPr>
          <p:spPr bwMode="auto">
            <a:xfrm>
              <a:off x="427" y="2288"/>
              <a:ext cx="293" cy="28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33" name="Rectangle 6"/>
            <p:cNvSpPr>
              <a:spLocks noChangeArrowheads="1"/>
            </p:cNvSpPr>
            <p:nvPr/>
          </p:nvSpPr>
          <p:spPr bwMode="auto">
            <a:xfrm>
              <a:off x="720" y="2288"/>
              <a:ext cx="293" cy="28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34" name="Rectangle 7"/>
            <p:cNvSpPr>
              <a:spLocks noChangeArrowheads="1"/>
            </p:cNvSpPr>
            <p:nvPr/>
          </p:nvSpPr>
          <p:spPr bwMode="auto">
            <a:xfrm>
              <a:off x="1013" y="2288"/>
              <a:ext cx="292" cy="28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35" name="Rectangle 8"/>
            <p:cNvSpPr>
              <a:spLocks noChangeArrowheads="1"/>
            </p:cNvSpPr>
            <p:nvPr/>
          </p:nvSpPr>
          <p:spPr bwMode="auto">
            <a:xfrm>
              <a:off x="1305" y="2288"/>
              <a:ext cx="293" cy="28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36" name="Rectangle 9"/>
            <p:cNvSpPr>
              <a:spLocks noChangeArrowheads="1"/>
            </p:cNvSpPr>
            <p:nvPr/>
          </p:nvSpPr>
          <p:spPr bwMode="auto">
            <a:xfrm>
              <a:off x="1598" y="2288"/>
              <a:ext cx="292" cy="28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37" name="Rectangle 10"/>
            <p:cNvSpPr>
              <a:spLocks noChangeArrowheads="1"/>
            </p:cNvSpPr>
            <p:nvPr/>
          </p:nvSpPr>
          <p:spPr bwMode="auto">
            <a:xfrm>
              <a:off x="427" y="2288"/>
              <a:ext cx="293" cy="28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38" name="Rectangle 11"/>
            <p:cNvSpPr>
              <a:spLocks noChangeArrowheads="1"/>
            </p:cNvSpPr>
            <p:nvPr/>
          </p:nvSpPr>
          <p:spPr bwMode="auto">
            <a:xfrm>
              <a:off x="720" y="2288"/>
              <a:ext cx="292" cy="28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39" name="Rectangle 12"/>
            <p:cNvSpPr>
              <a:spLocks noChangeArrowheads="1"/>
            </p:cNvSpPr>
            <p:nvPr/>
          </p:nvSpPr>
          <p:spPr bwMode="auto">
            <a:xfrm>
              <a:off x="1012" y="2288"/>
              <a:ext cx="293" cy="28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40" name="Rectangle 13"/>
            <p:cNvSpPr>
              <a:spLocks noChangeArrowheads="1"/>
            </p:cNvSpPr>
            <p:nvPr/>
          </p:nvSpPr>
          <p:spPr bwMode="auto">
            <a:xfrm>
              <a:off x="1890" y="2288"/>
              <a:ext cx="293" cy="28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41" name="Rectangle 14"/>
            <p:cNvSpPr>
              <a:spLocks noChangeArrowheads="1"/>
            </p:cNvSpPr>
            <p:nvPr/>
          </p:nvSpPr>
          <p:spPr bwMode="auto">
            <a:xfrm>
              <a:off x="2183" y="2288"/>
              <a:ext cx="293" cy="28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42" name="Rectangle 15"/>
            <p:cNvSpPr>
              <a:spLocks noChangeArrowheads="1"/>
            </p:cNvSpPr>
            <p:nvPr/>
          </p:nvSpPr>
          <p:spPr bwMode="auto">
            <a:xfrm>
              <a:off x="2476" y="2288"/>
              <a:ext cx="293" cy="28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43" name="Rectangle 16"/>
            <p:cNvSpPr>
              <a:spLocks noChangeArrowheads="1"/>
            </p:cNvSpPr>
            <p:nvPr/>
          </p:nvSpPr>
          <p:spPr bwMode="auto">
            <a:xfrm>
              <a:off x="2769" y="2288"/>
              <a:ext cx="293" cy="28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44" name="Rectangle 17"/>
            <p:cNvSpPr>
              <a:spLocks noChangeArrowheads="1"/>
            </p:cNvSpPr>
            <p:nvPr/>
          </p:nvSpPr>
          <p:spPr bwMode="auto">
            <a:xfrm>
              <a:off x="3062" y="2288"/>
              <a:ext cx="292" cy="28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45" name="Rectangle 18"/>
            <p:cNvSpPr>
              <a:spLocks noChangeArrowheads="1"/>
            </p:cNvSpPr>
            <p:nvPr/>
          </p:nvSpPr>
          <p:spPr bwMode="auto">
            <a:xfrm>
              <a:off x="3354" y="2288"/>
              <a:ext cx="293" cy="28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46" name="Rectangle 19"/>
            <p:cNvSpPr>
              <a:spLocks noChangeArrowheads="1"/>
            </p:cNvSpPr>
            <p:nvPr/>
          </p:nvSpPr>
          <p:spPr bwMode="auto">
            <a:xfrm>
              <a:off x="3647" y="2288"/>
              <a:ext cx="293" cy="28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47" name="Rectangle 20"/>
            <p:cNvSpPr>
              <a:spLocks noChangeArrowheads="1"/>
            </p:cNvSpPr>
            <p:nvPr/>
          </p:nvSpPr>
          <p:spPr bwMode="auto">
            <a:xfrm>
              <a:off x="3940" y="2288"/>
              <a:ext cx="293" cy="28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48" name="Rectangle 21"/>
            <p:cNvSpPr>
              <a:spLocks noChangeArrowheads="1"/>
            </p:cNvSpPr>
            <p:nvPr/>
          </p:nvSpPr>
          <p:spPr bwMode="auto">
            <a:xfrm>
              <a:off x="4233" y="2288"/>
              <a:ext cx="293" cy="28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49" name="Rectangle 22"/>
            <p:cNvSpPr>
              <a:spLocks noChangeArrowheads="1"/>
            </p:cNvSpPr>
            <p:nvPr/>
          </p:nvSpPr>
          <p:spPr bwMode="auto">
            <a:xfrm>
              <a:off x="134" y="2572"/>
              <a:ext cx="293" cy="28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50" name="Rectangle 23"/>
            <p:cNvSpPr>
              <a:spLocks noChangeArrowheads="1"/>
            </p:cNvSpPr>
            <p:nvPr/>
          </p:nvSpPr>
          <p:spPr bwMode="auto">
            <a:xfrm>
              <a:off x="427" y="2572"/>
              <a:ext cx="293" cy="28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51" name="Rectangle 24"/>
            <p:cNvSpPr>
              <a:spLocks noChangeArrowheads="1"/>
            </p:cNvSpPr>
            <p:nvPr/>
          </p:nvSpPr>
          <p:spPr bwMode="auto">
            <a:xfrm>
              <a:off x="720" y="2572"/>
              <a:ext cx="293" cy="28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52" name="Rectangle 25"/>
            <p:cNvSpPr>
              <a:spLocks noChangeArrowheads="1"/>
            </p:cNvSpPr>
            <p:nvPr/>
          </p:nvSpPr>
          <p:spPr bwMode="auto">
            <a:xfrm>
              <a:off x="1013" y="2572"/>
              <a:ext cx="292" cy="28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53" name="Rectangle 26"/>
            <p:cNvSpPr>
              <a:spLocks noChangeArrowheads="1"/>
            </p:cNvSpPr>
            <p:nvPr/>
          </p:nvSpPr>
          <p:spPr bwMode="auto">
            <a:xfrm>
              <a:off x="1305" y="2572"/>
              <a:ext cx="293" cy="28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54" name="Rectangle 27"/>
            <p:cNvSpPr>
              <a:spLocks noChangeArrowheads="1"/>
            </p:cNvSpPr>
            <p:nvPr/>
          </p:nvSpPr>
          <p:spPr bwMode="auto">
            <a:xfrm>
              <a:off x="1598" y="2572"/>
              <a:ext cx="292" cy="28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55" name="Rectangle 28"/>
            <p:cNvSpPr>
              <a:spLocks noChangeArrowheads="1"/>
            </p:cNvSpPr>
            <p:nvPr/>
          </p:nvSpPr>
          <p:spPr bwMode="auto">
            <a:xfrm>
              <a:off x="427" y="2572"/>
              <a:ext cx="293" cy="28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56" name="Rectangle 29"/>
            <p:cNvSpPr>
              <a:spLocks noChangeArrowheads="1"/>
            </p:cNvSpPr>
            <p:nvPr/>
          </p:nvSpPr>
          <p:spPr bwMode="auto">
            <a:xfrm>
              <a:off x="720" y="2572"/>
              <a:ext cx="292" cy="28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57" name="Rectangle 30"/>
            <p:cNvSpPr>
              <a:spLocks noChangeArrowheads="1"/>
            </p:cNvSpPr>
            <p:nvPr/>
          </p:nvSpPr>
          <p:spPr bwMode="auto">
            <a:xfrm>
              <a:off x="1012" y="2572"/>
              <a:ext cx="293" cy="28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58" name="Rectangle 31"/>
            <p:cNvSpPr>
              <a:spLocks noChangeArrowheads="1"/>
            </p:cNvSpPr>
            <p:nvPr/>
          </p:nvSpPr>
          <p:spPr bwMode="auto">
            <a:xfrm>
              <a:off x="1890" y="2572"/>
              <a:ext cx="293" cy="28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59" name="Rectangle 32"/>
            <p:cNvSpPr>
              <a:spLocks noChangeArrowheads="1"/>
            </p:cNvSpPr>
            <p:nvPr/>
          </p:nvSpPr>
          <p:spPr bwMode="auto">
            <a:xfrm>
              <a:off x="2183" y="2572"/>
              <a:ext cx="293" cy="28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60" name="Rectangle 33"/>
            <p:cNvSpPr>
              <a:spLocks noChangeArrowheads="1"/>
            </p:cNvSpPr>
            <p:nvPr/>
          </p:nvSpPr>
          <p:spPr bwMode="auto">
            <a:xfrm>
              <a:off x="2476" y="2572"/>
              <a:ext cx="293" cy="28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61" name="Rectangle 34"/>
            <p:cNvSpPr>
              <a:spLocks noChangeArrowheads="1"/>
            </p:cNvSpPr>
            <p:nvPr/>
          </p:nvSpPr>
          <p:spPr bwMode="auto">
            <a:xfrm>
              <a:off x="2769" y="2572"/>
              <a:ext cx="293" cy="28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62" name="Rectangle 35"/>
            <p:cNvSpPr>
              <a:spLocks noChangeArrowheads="1"/>
            </p:cNvSpPr>
            <p:nvPr/>
          </p:nvSpPr>
          <p:spPr bwMode="auto">
            <a:xfrm>
              <a:off x="3062" y="2572"/>
              <a:ext cx="292" cy="28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63" name="Rectangle 36"/>
            <p:cNvSpPr>
              <a:spLocks noChangeArrowheads="1"/>
            </p:cNvSpPr>
            <p:nvPr/>
          </p:nvSpPr>
          <p:spPr bwMode="auto">
            <a:xfrm>
              <a:off x="3354" y="2572"/>
              <a:ext cx="293" cy="28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64" name="Rectangle 37"/>
            <p:cNvSpPr>
              <a:spLocks noChangeArrowheads="1"/>
            </p:cNvSpPr>
            <p:nvPr/>
          </p:nvSpPr>
          <p:spPr bwMode="auto">
            <a:xfrm>
              <a:off x="3647" y="2572"/>
              <a:ext cx="293" cy="28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65" name="Rectangle 38"/>
            <p:cNvSpPr>
              <a:spLocks noChangeArrowheads="1"/>
            </p:cNvSpPr>
            <p:nvPr/>
          </p:nvSpPr>
          <p:spPr bwMode="auto">
            <a:xfrm>
              <a:off x="3940" y="2572"/>
              <a:ext cx="293" cy="28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66" name="Rectangle 39"/>
            <p:cNvSpPr>
              <a:spLocks noChangeArrowheads="1"/>
            </p:cNvSpPr>
            <p:nvPr/>
          </p:nvSpPr>
          <p:spPr bwMode="auto">
            <a:xfrm>
              <a:off x="4233" y="2572"/>
              <a:ext cx="293" cy="28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67" name="Rectangle 40"/>
            <p:cNvSpPr>
              <a:spLocks noChangeArrowheads="1"/>
            </p:cNvSpPr>
            <p:nvPr/>
          </p:nvSpPr>
          <p:spPr bwMode="auto">
            <a:xfrm>
              <a:off x="134" y="2855"/>
              <a:ext cx="293" cy="28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68" name="Rectangle 41"/>
            <p:cNvSpPr>
              <a:spLocks noChangeArrowheads="1"/>
            </p:cNvSpPr>
            <p:nvPr/>
          </p:nvSpPr>
          <p:spPr bwMode="auto">
            <a:xfrm>
              <a:off x="427" y="2855"/>
              <a:ext cx="293" cy="28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69" name="Rectangle 42"/>
            <p:cNvSpPr>
              <a:spLocks noChangeArrowheads="1"/>
            </p:cNvSpPr>
            <p:nvPr/>
          </p:nvSpPr>
          <p:spPr bwMode="auto">
            <a:xfrm>
              <a:off x="720" y="2855"/>
              <a:ext cx="293" cy="28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70" name="Rectangle 43"/>
            <p:cNvSpPr>
              <a:spLocks noChangeArrowheads="1"/>
            </p:cNvSpPr>
            <p:nvPr/>
          </p:nvSpPr>
          <p:spPr bwMode="auto">
            <a:xfrm>
              <a:off x="1013" y="2855"/>
              <a:ext cx="292" cy="28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71" name="Rectangle 44"/>
            <p:cNvSpPr>
              <a:spLocks noChangeArrowheads="1"/>
            </p:cNvSpPr>
            <p:nvPr/>
          </p:nvSpPr>
          <p:spPr bwMode="auto">
            <a:xfrm>
              <a:off x="1305" y="2855"/>
              <a:ext cx="293" cy="28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72" name="Rectangle 45"/>
            <p:cNvSpPr>
              <a:spLocks noChangeArrowheads="1"/>
            </p:cNvSpPr>
            <p:nvPr/>
          </p:nvSpPr>
          <p:spPr bwMode="auto">
            <a:xfrm>
              <a:off x="1598" y="2855"/>
              <a:ext cx="292" cy="28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73" name="Rectangle 46"/>
            <p:cNvSpPr>
              <a:spLocks noChangeArrowheads="1"/>
            </p:cNvSpPr>
            <p:nvPr/>
          </p:nvSpPr>
          <p:spPr bwMode="auto">
            <a:xfrm>
              <a:off x="427" y="2855"/>
              <a:ext cx="293" cy="28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74" name="Rectangle 47"/>
            <p:cNvSpPr>
              <a:spLocks noChangeArrowheads="1"/>
            </p:cNvSpPr>
            <p:nvPr/>
          </p:nvSpPr>
          <p:spPr bwMode="auto">
            <a:xfrm>
              <a:off x="720" y="2855"/>
              <a:ext cx="292" cy="28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75" name="Rectangle 48"/>
            <p:cNvSpPr>
              <a:spLocks noChangeArrowheads="1"/>
            </p:cNvSpPr>
            <p:nvPr/>
          </p:nvSpPr>
          <p:spPr bwMode="auto">
            <a:xfrm>
              <a:off x="1012" y="2855"/>
              <a:ext cx="293" cy="28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76" name="Rectangle 49"/>
            <p:cNvSpPr>
              <a:spLocks noChangeArrowheads="1"/>
            </p:cNvSpPr>
            <p:nvPr/>
          </p:nvSpPr>
          <p:spPr bwMode="auto">
            <a:xfrm>
              <a:off x="1890" y="2855"/>
              <a:ext cx="293" cy="28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77" name="Rectangle 50"/>
            <p:cNvSpPr>
              <a:spLocks noChangeArrowheads="1"/>
            </p:cNvSpPr>
            <p:nvPr/>
          </p:nvSpPr>
          <p:spPr bwMode="auto">
            <a:xfrm>
              <a:off x="2183" y="2855"/>
              <a:ext cx="293" cy="28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78" name="Rectangle 51"/>
            <p:cNvSpPr>
              <a:spLocks noChangeArrowheads="1"/>
            </p:cNvSpPr>
            <p:nvPr/>
          </p:nvSpPr>
          <p:spPr bwMode="auto">
            <a:xfrm>
              <a:off x="2476" y="2855"/>
              <a:ext cx="293" cy="28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79" name="Rectangle 52"/>
            <p:cNvSpPr>
              <a:spLocks noChangeArrowheads="1"/>
            </p:cNvSpPr>
            <p:nvPr/>
          </p:nvSpPr>
          <p:spPr bwMode="auto">
            <a:xfrm>
              <a:off x="2769" y="2855"/>
              <a:ext cx="293" cy="28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80" name="Rectangle 53"/>
            <p:cNvSpPr>
              <a:spLocks noChangeArrowheads="1"/>
            </p:cNvSpPr>
            <p:nvPr/>
          </p:nvSpPr>
          <p:spPr bwMode="auto">
            <a:xfrm>
              <a:off x="3062" y="2855"/>
              <a:ext cx="292" cy="28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81" name="Rectangle 54"/>
            <p:cNvSpPr>
              <a:spLocks noChangeArrowheads="1"/>
            </p:cNvSpPr>
            <p:nvPr/>
          </p:nvSpPr>
          <p:spPr bwMode="auto">
            <a:xfrm>
              <a:off x="3354" y="2855"/>
              <a:ext cx="293" cy="28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82" name="Rectangle 55"/>
            <p:cNvSpPr>
              <a:spLocks noChangeArrowheads="1"/>
            </p:cNvSpPr>
            <p:nvPr/>
          </p:nvSpPr>
          <p:spPr bwMode="auto">
            <a:xfrm>
              <a:off x="3647" y="2855"/>
              <a:ext cx="293" cy="28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83" name="Rectangle 56"/>
            <p:cNvSpPr>
              <a:spLocks noChangeArrowheads="1"/>
            </p:cNvSpPr>
            <p:nvPr/>
          </p:nvSpPr>
          <p:spPr bwMode="auto">
            <a:xfrm>
              <a:off x="3940" y="2855"/>
              <a:ext cx="293" cy="28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84" name="Rectangle 57"/>
            <p:cNvSpPr>
              <a:spLocks noChangeArrowheads="1"/>
            </p:cNvSpPr>
            <p:nvPr/>
          </p:nvSpPr>
          <p:spPr bwMode="auto">
            <a:xfrm>
              <a:off x="4233" y="2855"/>
              <a:ext cx="293" cy="28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85" name="Rectangle 58"/>
            <p:cNvSpPr>
              <a:spLocks noChangeArrowheads="1"/>
            </p:cNvSpPr>
            <p:nvPr/>
          </p:nvSpPr>
          <p:spPr bwMode="auto">
            <a:xfrm>
              <a:off x="134" y="3139"/>
              <a:ext cx="293" cy="28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86" name="Rectangle 59"/>
            <p:cNvSpPr>
              <a:spLocks noChangeArrowheads="1"/>
            </p:cNvSpPr>
            <p:nvPr/>
          </p:nvSpPr>
          <p:spPr bwMode="auto">
            <a:xfrm>
              <a:off x="427" y="3139"/>
              <a:ext cx="293" cy="28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87" name="Rectangle 60"/>
            <p:cNvSpPr>
              <a:spLocks noChangeArrowheads="1"/>
            </p:cNvSpPr>
            <p:nvPr/>
          </p:nvSpPr>
          <p:spPr bwMode="auto">
            <a:xfrm>
              <a:off x="720" y="3139"/>
              <a:ext cx="293" cy="28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88" name="Rectangle 61"/>
            <p:cNvSpPr>
              <a:spLocks noChangeArrowheads="1"/>
            </p:cNvSpPr>
            <p:nvPr/>
          </p:nvSpPr>
          <p:spPr bwMode="auto">
            <a:xfrm>
              <a:off x="1013" y="3139"/>
              <a:ext cx="292" cy="28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89" name="Rectangle 62"/>
            <p:cNvSpPr>
              <a:spLocks noChangeArrowheads="1"/>
            </p:cNvSpPr>
            <p:nvPr/>
          </p:nvSpPr>
          <p:spPr bwMode="auto">
            <a:xfrm>
              <a:off x="1305" y="3139"/>
              <a:ext cx="293" cy="28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90" name="Rectangle 63"/>
            <p:cNvSpPr>
              <a:spLocks noChangeArrowheads="1"/>
            </p:cNvSpPr>
            <p:nvPr/>
          </p:nvSpPr>
          <p:spPr bwMode="auto">
            <a:xfrm>
              <a:off x="1598" y="3139"/>
              <a:ext cx="292" cy="28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91" name="Rectangle 64"/>
            <p:cNvSpPr>
              <a:spLocks noChangeArrowheads="1"/>
            </p:cNvSpPr>
            <p:nvPr/>
          </p:nvSpPr>
          <p:spPr bwMode="auto">
            <a:xfrm>
              <a:off x="427" y="3139"/>
              <a:ext cx="293" cy="28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92" name="Rectangle 65"/>
            <p:cNvSpPr>
              <a:spLocks noChangeArrowheads="1"/>
            </p:cNvSpPr>
            <p:nvPr/>
          </p:nvSpPr>
          <p:spPr bwMode="auto">
            <a:xfrm>
              <a:off x="720" y="3139"/>
              <a:ext cx="292" cy="28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93" name="Rectangle 66"/>
            <p:cNvSpPr>
              <a:spLocks noChangeArrowheads="1"/>
            </p:cNvSpPr>
            <p:nvPr/>
          </p:nvSpPr>
          <p:spPr bwMode="auto">
            <a:xfrm>
              <a:off x="1012" y="3139"/>
              <a:ext cx="293" cy="28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94" name="Rectangle 67"/>
            <p:cNvSpPr>
              <a:spLocks noChangeArrowheads="1"/>
            </p:cNvSpPr>
            <p:nvPr/>
          </p:nvSpPr>
          <p:spPr bwMode="auto">
            <a:xfrm>
              <a:off x="1890" y="3139"/>
              <a:ext cx="293" cy="28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95" name="Rectangle 68"/>
            <p:cNvSpPr>
              <a:spLocks noChangeArrowheads="1"/>
            </p:cNvSpPr>
            <p:nvPr/>
          </p:nvSpPr>
          <p:spPr bwMode="auto">
            <a:xfrm>
              <a:off x="2183" y="3139"/>
              <a:ext cx="293" cy="28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96" name="Rectangle 69"/>
            <p:cNvSpPr>
              <a:spLocks noChangeArrowheads="1"/>
            </p:cNvSpPr>
            <p:nvPr/>
          </p:nvSpPr>
          <p:spPr bwMode="auto">
            <a:xfrm>
              <a:off x="2476" y="3139"/>
              <a:ext cx="293" cy="28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97" name="Rectangle 70"/>
            <p:cNvSpPr>
              <a:spLocks noChangeArrowheads="1"/>
            </p:cNvSpPr>
            <p:nvPr/>
          </p:nvSpPr>
          <p:spPr bwMode="auto">
            <a:xfrm>
              <a:off x="2769" y="3139"/>
              <a:ext cx="293" cy="28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98" name="Rectangle 71"/>
            <p:cNvSpPr>
              <a:spLocks noChangeArrowheads="1"/>
            </p:cNvSpPr>
            <p:nvPr/>
          </p:nvSpPr>
          <p:spPr bwMode="auto">
            <a:xfrm>
              <a:off x="3062" y="3139"/>
              <a:ext cx="292" cy="28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99" name="Rectangle 72"/>
            <p:cNvSpPr>
              <a:spLocks noChangeArrowheads="1"/>
            </p:cNvSpPr>
            <p:nvPr/>
          </p:nvSpPr>
          <p:spPr bwMode="auto">
            <a:xfrm>
              <a:off x="3354" y="3139"/>
              <a:ext cx="293" cy="28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00" name="Rectangle 73"/>
            <p:cNvSpPr>
              <a:spLocks noChangeArrowheads="1"/>
            </p:cNvSpPr>
            <p:nvPr/>
          </p:nvSpPr>
          <p:spPr bwMode="auto">
            <a:xfrm>
              <a:off x="3647" y="3139"/>
              <a:ext cx="293" cy="28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01" name="Rectangle 74"/>
            <p:cNvSpPr>
              <a:spLocks noChangeArrowheads="1"/>
            </p:cNvSpPr>
            <p:nvPr/>
          </p:nvSpPr>
          <p:spPr bwMode="auto">
            <a:xfrm>
              <a:off x="3940" y="3139"/>
              <a:ext cx="293" cy="28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02" name="Rectangle 75"/>
            <p:cNvSpPr>
              <a:spLocks noChangeArrowheads="1"/>
            </p:cNvSpPr>
            <p:nvPr/>
          </p:nvSpPr>
          <p:spPr bwMode="auto">
            <a:xfrm>
              <a:off x="4233" y="3139"/>
              <a:ext cx="293" cy="28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76"/>
            <p:cNvGrpSpPr>
              <a:grpSpLocks/>
            </p:cNvGrpSpPr>
            <p:nvPr/>
          </p:nvGrpSpPr>
          <p:grpSpPr bwMode="auto">
            <a:xfrm>
              <a:off x="134" y="3422"/>
              <a:ext cx="4392" cy="285"/>
              <a:chOff x="130" y="3603"/>
              <a:chExt cx="4392" cy="285"/>
            </a:xfrm>
          </p:grpSpPr>
          <p:sp>
            <p:nvSpPr>
              <p:cNvPr id="20683" name="Rectangle 77"/>
              <p:cNvSpPr>
                <a:spLocks noChangeArrowheads="1"/>
              </p:cNvSpPr>
              <p:nvPr/>
            </p:nvSpPr>
            <p:spPr bwMode="auto">
              <a:xfrm>
                <a:off x="130" y="3603"/>
                <a:ext cx="293" cy="285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84" name="Rectangle 78"/>
              <p:cNvSpPr>
                <a:spLocks noChangeArrowheads="1"/>
              </p:cNvSpPr>
              <p:nvPr/>
            </p:nvSpPr>
            <p:spPr bwMode="auto">
              <a:xfrm>
                <a:off x="423" y="3603"/>
                <a:ext cx="293" cy="285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85" name="Rectangle 79"/>
              <p:cNvSpPr>
                <a:spLocks noChangeArrowheads="1"/>
              </p:cNvSpPr>
              <p:nvPr/>
            </p:nvSpPr>
            <p:spPr bwMode="auto">
              <a:xfrm>
                <a:off x="716" y="3603"/>
                <a:ext cx="293" cy="285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86" name="Rectangle 80"/>
              <p:cNvSpPr>
                <a:spLocks noChangeArrowheads="1"/>
              </p:cNvSpPr>
              <p:nvPr/>
            </p:nvSpPr>
            <p:spPr bwMode="auto">
              <a:xfrm>
                <a:off x="1009" y="3603"/>
                <a:ext cx="292" cy="285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87" name="Rectangle 81"/>
              <p:cNvSpPr>
                <a:spLocks noChangeArrowheads="1"/>
              </p:cNvSpPr>
              <p:nvPr/>
            </p:nvSpPr>
            <p:spPr bwMode="auto">
              <a:xfrm>
                <a:off x="1301" y="3603"/>
                <a:ext cx="293" cy="285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88" name="Rectangle 82"/>
              <p:cNvSpPr>
                <a:spLocks noChangeArrowheads="1"/>
              </p:cNvSpPr>
              <p:nvPr/>
            </p:nvSpPr>
            <p:spPr bwMode="auto">
              <a:xfrm>
                <a:off x="1594" y="3603"/>
                <a:ext cx="292" cy="285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89" name="Rectangle 83"/>
              <p:cNvSpPr>
                <a:spLocks noChangeArrowheads="1"/>
              </p:cNvSpPr>
              <p:nvPr/>
            </p:nvSpPr>
            <p:spPr bwMode="auto">
              <a:xfrm>
                <a:off x="423" y="3603"/>
                <a:ext cx="293" cy="285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90" name="Rectangle 84"/>
              <p:cNvSpPr>
                <a:spLocks noChangeArrowheads="1"/>
              </p:cNvSpPr>
              <p:nvPr/>
            </p:nvSpPr>
            <p:spPr bwMode="auto">
              <a:xfrm>
                <a:off x="716" y="3603"/>
                <a:ext cx="292" cy="285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91" name="Rectangle 85"/>
              <p:cNvSpPr>
                <a:spLocks noChangeArrowheads="1"/>
              </p:cNvSpPr>
              <p:nvPr/>
            </p:nvSpPr>
            <p:spPr bwMode="auto">
              <a:xfrm>
                <a:off x="1008" y="3603"/>
                <a:ext cx="293" cy="285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92" name="Rectangle 86"/>
              <p:cNvSpPr>
                <a:spLocks noChangeArrowheads="1"/>
              </p:cNvSpPr>
              <p:nvPr/>
            </p:nvSpPr>
            <p:spPr bwMode="auto">
              <a:xfrm>
                <a:off x="1886" y="3603"/>
                <a:ext cx="293" cy="285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93" name="Rectangle 87"/>
              <p:cNvSpPr>
                <a:spLocks noChangeArrowheads="1"/>
              </p:cNvSpPr>
              <p:nvPr/>
            </p:nvSpPr>
            <p:spPr bwMode="auto">
              <a:xfrm>
                <a:off x="2179" y="3603"/>
                <a:ext cx="293" cy="285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94" name="Rectangle 88"/>
              <p:cNvSpPr>
                <a:spLocks noChangeArrowheads="1"/>
              </p:cNvSpPr>
              <p:nvPr/>
            </p:nvSpPr>
            <p:spPr bwMode="auto">
              <a:xfrm>
                <a:off x="2472" y="3603"/>
                <a:ext cx="293" cy="285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95" name="Rectangle 89"/>
              <p:cNvSpPr>
                <a:spLocks noChangeArrowheads="1"/>
              </p:cNvSpPr>
              <p:nvPr/>
            </p:nvSpPr>
            <p:spPr bwMode="auto">
              <a:xfrm>
                <a:off x="2765" y="3603"/>
                <a:ext cx="293" cy="285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96" name="Rectangle 90"/>
              <p:cNvSpPr>
                <a:spLocks noChangeArrowheads="1"/>
              </p:cNvSpPr>
              <p:nvPr/>
            </p:nvSpPr>
            <p:spPr bwMode="auto">
              <a:xfrm>
                <a:off x="3058" y="3603"/>
                <a:ext cx="292" cy="285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97" name="Rectangle 91"/>
              <p:cNvSpPr>
                <a:spLocks noChangeArrowheads="1"/>
              </p:cNvSpPr>
              <p:nvPr/>
            </p:nvSpPr>
            <p:spPr bwMode="auto">
              <a:xfrm>
                <a:off x="3350" y="3603"/>
                <a:ext cx="293" cy="285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98" name="Rectangle 92"/>
              <p:cNvSpPr>
                <a:spLocks noChangeArrowheads="1"/>
              </p:cNvSpPr>
              <p:nvPr/>
            </p:nvSpPr>
            <p:spPr bwMode="auto">
              <a:xfrm>
                <a:off x="3643" y="3603"/>
                <a:ext cx="293" cy="285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99" name="Rectangle 93"/>
              <p:cNvSpPr>
                <a:spLocks noChangeArrowheads="1"/>
              </p:cNvSpPr>
              <p:nvPr/>
            </p:nvSpPr>
            <p:spPr bwMode="auto">
              <a:xfrm>
                <a:off x="3936" y="3603"/>
                <a:ext cx="293" cy="285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00" name="Rectangle 94"/>
              <p:cNvSpPr>
                <a:spLocks noChangeArrowheads="1"/>
              </p:cNvSpPr>
              <p:nvPr/>
            </p:nvSpPr>
            <p:spPr bwMode="auto">
              <a:xfrm>
                <a:off x="4229" y="3603"/>
                <a:ext cx="293" cy="285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0604" name="Rectangle 95"/>
            <p:cNvSpPr>
              <a:spLocks noChangeArrowheads="1"/>
            </p:cNvSpPr>
            <p:nvPr/>
          </p:nvSpPr>
          <p:spPr bwMode="auto">
            <a:xfrm>
              <a:off x="134" y="1720"/>
              <a:ext cx="293" cy="28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05" name="Rectangle 96"/>
            <p:cNvSpPr>
              <a:spLocks noChangeArrowheads="1"/>
            </p:cNvSpPr>
            <p:nvPr/>
          </p:nvSpPr>
          <p:spPr bwMode="auto">
            <a:xfrm>
              <a:off x="427" y="1720"/>
              <a:ext cx="292" cy="28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06" name="Rectangle 97"/>
            <p:cNvSpPr>
              <a:spLocks noChangeArrowheads="1"/>
            </p:cNvSpPr>
            <p:nvPr/>
          </p:nvSpPr>
          <p:spPr bwMode="auto">
            <a:xfrm>
              <a:off x="719" y="1720"/>
              <a:ext cx="294" cy="28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07" name="Rectangle 98"/>
            <p:cNvSpPr>
              <a:spLocks noChangeArrowheads="1"/>
            </p:cNvSpPr>
            <p:nvPr/>
          </p:nvSpPr>
          <p:spPr bwMode="auto">
            <a:xfrm>
              <a:off x="1013" y="1720"/>
              <a:ext cx="292" cy="28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08" name="Rectangle 99"/>
            <p:cNvSpPr>
              <a:spLocks noChangeArrowheads="1"/>
            </p:cNvSpPr>
            <p:nvPr/>
          </p:nvSpPr>
          <p:spPr bwMode="auto">
            <a:xfrm>
              <a:off x="1305" y="1720"/>
              <a:ext cx="293" cy="28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09" name="Rectangle 100"/>
            <p:cNvSpPr>
              <a:spLocks noChangeArrowheads="1"/>
            </p:cNvSpPr>
            <p:nvPr/>
          </p:nvSpPr>
          <p:spPr bwMode="auto">
            <a:xfrm>
              <a:off x="1598" y="1720"/>
              <a:ext cx="292" cy="28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10" name="Rectangle 101"/>
            <p:cNvSpPr>
              <a:spLocks noChangeArrowheads="1"/>
            </p:cNvSpPr>
            <p:nvPr/>
          </p:nvSpPr>
          <p:spPr bwMode="auto">
            <a:xfrm>
              <a:off x="427" y="1720"/>
              <a:ext cx="292" cy="28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11" name="Rectangle 102"/>
            <p:cNvSpPr>
              <a:spLocks noChangeArrowheads="1"/>
            </p:cNvSpPr>
            <p:nvPr/>
          </p:nvSpPr>
          <p:spPr bwMode="auto">
            <a:xfrm>
              <a:off x="719" y="1720"/>
              <a:ext cx="294" cy="28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12" name="Rectangle 103"/>
            <p:cNvSpPr>
              <a:spLocks noChangeArrowheads="1"/>
            </p:cNvSpPr>
            <p:nvPr/>
          </p:nvSpPr>
          <p:spPr bwMode="auto">
            <a:xfrm>
              <a:off x="1013" y="1720"/>
              <a:ext cx="292" cy="28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13" name="Rectangle 104"/>
            <p:cNvSpPr>
              <a:spLocks noChangeArrowheads="1"/>
            </p:cNvSpPr>
            <p:nvPr/>
          </p:nvSpPr>
          <p:spPr bwMode="auto">
            <a:xfrm>
              <a:off x="1890" y="1720"/>
              <a:ext cx="294" cy="28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14" name="Rectangle 105"/>
            <p:cNvSpPr>
              <a:spLocks noChangeArrowheads="1"/>
            </p:cNvSpPr>
            <p:nvPr/>
          </p:nvSpPr>
          <p:spPr bwMode="auto">
            <a:xfrm>
              <a:off x="2184" y="1720"/>
              <a:ext cx="292" cy="28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15" name="Rectangle 106"/>
            <p:cNvSpPr>
              <a:spLocks noChangeArrowheads="1"/>
            </p:cNvSpPr>
            <p:nvPr/>
          </p:nvSpPr>
          <p:spPr bwMode="auto">
            <a:xfrm>
              <a:off x="2476" y="1720"/>
              <a:ext cx="293" cy="28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16" name="Rectangle 107"/>
            <p:cNvSpPr>
              <a:spLocks noChangeArrowheads="1"/>
            </p:cNvSpPr>
            <p:nvPr/>
          </p:nvSpPr>
          <p:spPr bwMode="auto">
            <a:xfrm>
              <a:off x="2769" y="1720"/>
              <a:ext cx="293" cy="28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17" name="Rectangle 108"/>
            <p:cNvSpPr>
              <a:spLocks noChangeArrowheads="1"/>
            </p:cNvSpPr>
            <p:nvPr/>
          </p:nvSpPr>
          <p:spPr bwMode="auto">
            <a:xfrm>
              <a:off x="3062" y="1720"/>
              <a:ext cx="293" cy="28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18" name="Rectangle 109"/>
            <p:cNvSpPr>
              <a:spLocks noChangeArrowheads="1"/>
            </p:cNvSpPr>
            <p:nvPr/>
          </p:nvSpPr>
          <p:spPr bwMode="auto">
            <a:xfrm>
              <a:off x="3355" y="1720"/>
              <a:ext cx="292" cy="28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19" name="Rectangle 110"/>
            <p:cNvSpPr>
              <a:spLocks noChangeArrowheads="1"/>
            </p:cNvSpPr>
            <p:nvPr/>
          </p:nvSpPr>
          <p:spPr bwMode="auto">
            <a:xfrm>
              <a:off x="3647" y="1720"/>
              <a:ext cx="293" cy="28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20" name="Rectangle 111"/>
            <p:cNvSpPr>
              <a:spLocks noChangeArrowheads="1"/>
            </p:cNvSpPr>
            <p:nvPr/>
          </p:nvSpPr>
          <p:spPr bwMode="auto">
            <a:xfrm>
              <a:off x="3940" y="1720"/>
              <a:ext cx="293" cy="28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21" name="Rectangle 112"/>
            <p:cNvSpPr>
              <a:spLocks noChangeArrowheads="1"/>
            </p:cNvSpPr>
            <p:nvPr/>
          </p:nvSpPr>
          <p:spPr bwMode="auto">
            <a:xfrm>
              <a:off x="4233" y="1720"/>
              <a:ext cx="293" cy="28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22" name="Rectangle 113"/>
            <p:cNvSpPr>
              <a:spLocks noChangeArrowheads="1"/>
            </p:cNvSpPr>
            <p:nvPr/>
          </p:nvSpPr>
          <p:spPr bwMode="auto">
            <a:xfrm>
              <a:off x="134" y="2004"/>
              <a:ext cx="293" cy="28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23" name="Rectangle 114"/>
            <p:cNvSpPr>
              <a:spLocks noChangeArrowheads="1"/>
            </p:cNvSpPr>
            <p:nvPr/>
          </p:nvSpPr>
          <p:spPr bwMode="auto">
            <a:xfrm>
              <a:off x="427" y="2004"/>
              <a:ext cx="292" cy="28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24" name="Rectangle 115"/>
            <p:cNvSpPr>
              <a:spLocks noChangeArrowheads="1"/>
            </p:cNvSpPr>
            <p:nvPr/>
          </p:nvSpPr>
          <p:spPr bwMode="auto">
            <a:xfrm>
              <a:off x="719" y="2004"/>
              <a:ext cx="294" cy="28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25" name="Rectangle 116"/>
            <p:cNvSpPr>
              <a:spLocks noChangeArrowheads="1"/>
            </p:cNvSpPr>
            <p:nvPr/>
          </p:nvSpPr>
          <p:spPr bwMode="auto">
            <a:xfrm>
              <a:off x="1013" y="2004"/>
              <a:ext cx="292" cy="28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26" name="Rectangle 117"/>
            <p:cNvSpPr>
              <a:spLocks noChangeArrowheads="1"/>
            </p:cNvSpPr>
            <p:nvPr/>
          </p:nvSpPr>
          <p:spPr bwMode="auto">
            <a:xfrm>
              <a:off x="1305" y="2004"/>
              <a:ext cx="293" cy="28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27" name="Rectangle 118"/>
            <p:cNvSpPr>
              <a:spLocks noChangeArrowheads="1"/>
            </p:cNvSpPr>
            <p:nvPr/>
          </p:nvSpPr>
          <p:spPr bwMode="auto">
            <a:xfrm>
              <a:off x="1598" y="2004"/>
              <a:ext cx="292" cy="28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28" name="Rectangle 119"/>
            <p:cNvSpPr>
              <a:spLocks noChangeArrowheads="1"/>
            </p:cNvSpPr>
            <p:nvPr/>
          </p:nvSpPr>
          <p:spPr bwMode="auto">
            <a:xfrm>
              <a:off x="427" y="2004"/>
              <a:ext cx="292" cy="28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29" name="Rectangle 120"/>
            <p:cNvSpPr>
              <a:spLocks noChangeArrowheads="1"/>
            </p:cNvSpPr>
            <p:nvPr/>
          </p:nvSpPr>
          <p:spPr bwMode="auto">
            <a:xfrm>
              <a:off x="719" y="2004"/>
              <a:ext cx="294" cy="28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30" name="Rectangle 121"/>
            <p:cNvSpPr>
              <a:spLocks noChangeArrowheads="1"/>
            </p:cNvSpPr>
            <p:nvPr/>
          </p:nvSpPr>
          <p:spPr bwMode="auto">
            <a:xfrm>
              <a:off x="1013" y="2004"/>
              <a:ext cx="292" cy="28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31" name="Rectangle 122"/>
            <p:cNvSpPr>
              <a:spLocks noChangeArrowheads="1"/>
            </p:cNvSpPr>
            <p:nvPr/>
          </p:nvSpPr>
          <p:spPr bwMode="auto">
            <a:xfrm>
              <a:off x="1890" y="2004"/>
              <a:ext cx="294" cy="28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32" name="Rectangle 123"/>
            <p:cNvSpPr>
              <a:spLocks noChangeArrowheads="1"/>
            </p:cNvSpPr>
            <p:nvPr/>
          </p:nvSpPr>
          <p:spPr bwMode="auto">
            <a:xfrm>
              <a:off x="2184" y="2004"/>
              <a:ext cx="292" cy="28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33" name="Rectangle 124"/>
            <p:cNvSpPr>
              <a:spLocks noChangeArrowheads="1"/>
            </p:cNvSpPr>
            <p:nvPr/>
          </p:nvSpPr>
          <p:spPr bwMode="auto">
            <a:xfrm>
              <a:off x="2476" y="2004"/>
              <a:ext cx="293" cy="28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34" name="Rectangle 125"/>
            <p:cNvSpPr>
              <a:spLocks noChangeArrowheads="1"/>
            </p:cNvSpPr>
            <p:nvPr/>
          </p:nvSpPr>
          <p:spPr bwMode="auto">
            <a:xfrm>
              <a:off x="2769" y="2004"/>
              <a:ext cx="293" cy="28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35" name="Rectangle 126"/>
            <p:cNvSpPr>
              <a:spLocks noChangeArrowheads="1"/>
            </p:cNvSpPr>
            <p:nvPr/>
          </p:nvSpPr>
          <p:spPr bwMode="auto">
            <a:xfrm>
              <a:off x="3062" y="2004"/>
              <a:ext cx="293" cy="28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36" name="Rectangle 127"/>
            <p:cNvSpPr>
              <a:spLocks noChangeArrowheads="1"/>
            </p:cNvSpPr>
            <p:nvPr/>
          </p:nvSpPr>
          <p:spPr bwMode="auto">
            <a:xfrm>
              <a:off x="3355" y="2004"/>
              <a:ext cx="292" cy="28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37" name="Rectangle 128"/>
            <p:cNvSpPr>
              <a:spLocks noChangeArrowheads="1"/>
            </p:cNvSpPr>
            <p:nvPr/>
          </p:nvSpPr>
          <p:spPr bwMode="auto">
            <a:xfrm>
              <a:off x="3647" y="2004"/>
              <a:ext cx="293" cy="28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38" name="Rectangle 129"/>
            <p:cNvSpPr>
              <a:spLocks noChangeArrowheads="1"/>
            </p:cNvSpPr>
            <p:nvPr/>
          </p:nvSpPr>
          <p:spPr bwMode="auto">
            <a:xfrm>
              <a:off x="3940" y="2004"/>
              <a:ext cx="293" cy="28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39" name="Rectangle 130"/>
            <p:cNvSpPr>
              <a:spLocks noChangeArrowheads="1"/>
            </p:cNvSpPr>
            <p:nvPr/>
          </p:nvSpPr>
          <p:spPr bwMode="auto">
            <a:xfrm>
              <a:off x="4233" y="2004"/>
              <a:ext cx="293" cy="28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40" name="Rectangle 131"/>
            <p:cNvSpPr>
              <a:spLocks noChangeArrowheads="1"/>
            </p:cNvSpPr>
            <p:nvPr/>
          </p:nvSpPr>
          <p:spPr bwMode="auto">
            <a:xfrm>
              <a:off x="131" y="1153"/>
              <a:ext cx="885" cy="567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41" name="Rectangle 132"/>
            <p:cNvSpPr>
              <a:spLocks noChangeArrowheads="1"/>
            </p:cNvSpPr>
            <p:nvPr/>
          </p:nvSpPr>
          <p:spPr bwMode="auto">
            <a:xfrm>
              <a:off x="1889" y="1152"/>
              <a:ext cx="882" cy="567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42" name="Rectangle 133"/>
            <p:cNvSpPr>
              <a:spLocks noChangeArrowheads="1"/>
            </p:cNvSpPr>
            <p:nvPr/>
          </p:nvSpPr>
          <p:spPr bwMode="auto">
            <a:xfrm>
              <a:off x="2766" y="1153"/>
              <a:ext cx="886" cy="567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43" name="Rectangle 134"/>
            <p:cNvSpPr>
              <a:spLocks noChangeArrowheads="1"/>
            </p:cNvSpPr>
            <p:nvPr/>
          </p:nvSpPr>
          <p:spPr bwMode="auto">
            <a:xfrm>
              <a:off x="3648" y="1153"/>
              <a:ext cx="880" cy="567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44" name="Text Box 135"/>
            <p:cNvSpPr txBox="1">
              <a:spLocks noChangeArrowheads="1"/>
            </p:cNvSpPr>
            <p:nvPr/>
          </p:nvSpPr>
          <p:spPr bwMode="auto">
            <a:xfrm>
              <a:off x="102" y="1174"/>
              <a:ext cx="948" cy="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>
                  <a:latin typeface="Arial Narrow" pitchFamily="34" charset="0"/>
                </a:rPr>
                <a:t>Класс триллионов</a:t>
              </a:r>
            </a:p>
          </p:txBody>
        </p:sp>
        <p:sp>
          <p:nvSpPr>
            <p:cNvPr id="20645" name="Text Box 136"/>
            <p:cNvSpPr txBox="1">
              <a:spLocks noChangeArrowheads="1"/>
            </p:cNvSpPr>
            <p:nvPr/>
          </p:nvSpPr>
          <p:spPr bwMode="auto">
            <a:xfrm>
              <a:off x="982" y="1182"/>
              <a:ext cx="94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>
                  <a:latin typeface="Arial Narrow" pitchFamily="34" charset="0"/>
                </a:rPr>
                <a:t>Класс миллиардов</a:t>
              </a:r>
            </a:p>
          </p:txBody>
        </p:sp>
        <p:sp>
          <p:nvSpPr>
            <p:cNvPr id="20646" name="Text Box 137"/>
            <p:cNvSpPr txBox="1">
              <a:spLocks noChangeArrowheads="1"/>
            </p:cNvSpPr>
            <p:nvPr/>
          </p:nvSpPr>
          <p:spPr bwMode="auto">
            <a:xfrm>
              <a:off x="1868" y="1182"/>
              <a:ext cx="94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>
                  <a:latin typeface="Arial Narrow" pitchFamily="34" charset="0"/>
                </a:rPr>
                <a:t>Класс миллионов</a:t>
              </a:r>
            </a:p>
          </p:txBody>
        </p:sp>
        <p:sp>
          <p:nvSpPr>
            <p:cNvPr id="20647" name="Text Box 138"/>
            <p:cNvSpPr txBox="1">
              <a:spLocks noChangeArrowheads="1"/>
            </p:cNvSpPr>
            <p:nvPr/>
          </p:nvSpPr>
          <p:spPr bwMode="auto">
            <a:xfrm>
              <a:off x="2786" y="1174"/>
              <a:ext cx="848" cy="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>
                  <a:latin typeface="Arial Narrow" pitchFamily="34" charset="0"/>
                </a:rPr>
                <a:t>Класс тысяч</a:t>
              </a:r>
            </a:p>
          </p:txBody>
        </p:sp>
        <p:sp>
          <p:nvSpPr>
            <p:cNvPr id="20648" name="Text Box 139"/>
            <p:cNvSpPr txBox="1">
              <a:spLocks noChangeArrowheads="1"/>
            </p:cNvSpPr>
            <p:nvPr/>
          </p:nvSpPr>
          <p:spPr bwMode="auto">
            <a:xfrm>
              <a:off x="3596" y="1174"/>
              <a:ext cx="948" cy="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>
                  <a:latin typeface="Arial Narrow" pitchFamily="34" charset="0"/>
                </a:rPr>
                <a:t>Класс единиц</a:t>
              </a:r>
            </a:p>
          </p:txBody>
        </p:sp>
        <p:sp>
          <p:nvSpPr>
            <p:cNvPr id="20649" name="Text Box 140"/>
            <p:cNvSpPr txBox="1">
              <a:spLocks noChangeArrowheads="1"/>
            </p:cNvSpPr>
            <p:nvPr/>
          </p:nvSpPr>
          <p:spPr bwMode="auto">
            <a:xfrm>
              <a:off x="102" y="1713"/>
              <a:ext cx="40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>
                  <a:latin typeface="Arial Narrow" pitchFamily="34" charset="0"/>
                </a:rPr>
                <a:t>сот.</a:t>
              </a:r>
            </a:p>
          </p:txBody>
        </p:sp>
        <p:sp>
          <p:nvSpPr>
            <p:cNvPr id="20650" name="Text Box 141"/>
            <p:cNvSpPr txBox="1">
              <a:spLocks noChangeArrowheads="1"/>
            </p:cNvSpPr>
            <p:nvPr/>
          </p:nvSpPr>
          <p:spPr bwMode="auto">
            <a:xfrm>
              <a:off x="395" y="1720"/>
              <a:ext cx="4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>
                  <a:latin typeface="Arial Narrow" pitchFamily="34" charset="0"/>
                </a:rPr>
                <a:t>дес.</a:t>
              </a:r>
            </a:p>
          </p:txBody>
        </p:sp>
        <p:sp>
          <p:nvSpPr>
            <p:cNvPr id="20651" name="Text Box 142"/>
            <p:cNvSpPr txBox="1">
              <a:spLocks noChangeArrowheads="1"/>
            </p:cNvSpPr>
            <p:nvPr/>
          </p:nvSpPr>
          <p:spPr bwMode="auto">
            <a:xfrm>
              <a:off x="713" y="1720"/>
              <a:ext cx="35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>
                  <a:latin typeface="Arial Narrow" pitchFamily="34" charset="0"/>
                </a:rPr>
                <a:t>ед.</a:t>
              </a:r>
            </a:p>
          </p:txBody>
        </p:sp>
        <p:sp>
          <p:nvSpPr>
            <p:cNvPr id="20652" name="Text Box 143"/>
            <p:cNvSpPr txBox="1">
              <a:spLocks noChangeArrowheads="1"/>
            </p:cNvSpPr>
            <p:nvPr/>
          </p:nvSpPr>
          <p:spPr bwMode="auto">
            <a:xfrm>
              <a:off x="988" y="1713"/>
              <a:ext cx="40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>
                  <a:latin typeface="Arial Narrow" pitchFamily="34" charset="0"/>
                </a:rPr>
                <a:t>сот.</a:t>
              </a:r>
            </a:p>
          </p:txBody>
        </p:sp>
        <p:sp>
          <p:nvSpPr>
            <p:cNvPr id="20653" name="Text Box 144"/>
            <p:cNvSpPr txBox="1">
              <a:spLocks noChangeArrowheads="1"/>
            </p:cNvSpPr>
            <p:nvPr/>
          </p:nvSpPr>
          <p:spPr bwMode="auto">
            <a:xfrm>
              <a:off x="1281" y="1720"/>
              <a:ext cx="4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>
                  <a:latin typeface="Arial Narrow" pitchFamily="34" charset="0"/>
                </a:rPr>
                <a:t>дес.</a:t>
              </a:r>
            </a:p>
          </p:txBody>
        </p:sp>
        <p:sp>
          <p:nvSpPr>
            <p:cNvPr id="20654" name="Text Box 145"/>
            <p:cNvSpPr txBox="1">
              <a:spLocks noChangeArrowheads="1"/>
            </p:cNvSpPr>
            <p:nvPr/>
          </p:nvSpPr>
          <p:spPr bwMode="auto">
            <a:xfrm>
              <a:off x="1599" y="1720"/>
              <a:ext cx="35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>
                  <a:latin typeface="Arial Narrow" pitchFamily="34" charset="0"/>
                </a:rPr>
                <a:t>ед.</a:t>
              </a:r>
            </a:p>
          </p:txBody>
        </p:sp>
        <p:sp>
          <p:nvSpPr>
            <p:cNvPr id="20655" name="Text Box 146"/>
            <p:cNvSpPr txBox="1">
              <a:spLocks noChangeArrowheads="1"/>
            </p:cNvSpPr>
            <p:nvPr/>
          </p:nvSpPr>
          <p:spPr bwMode="auto">
            <a:xfrm>
              <a:off x="1862" y="1713"/>
              <a:ext cx="399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>
                  <a:latin typeface="Arial Narrow" pitchFamily="34" charset="0"/>
                </a:rPr>
                <a:t>сот.</a:t>
              </a:r>
            </a:p>
          </p:txBody>
        </p:sp>
        <p:sp>
          <p:nvSpPr>
            <p:cNvPr id="20656" name="Text Box 147"/>
            <p:cNvSpPr txBox="1">
              <a:spLocks noChangeArrowheads="1"/>
            </p:cNvSpPr>
            <p:nvPr/>
          </p:nvSpPr>
          <p:spPr bwMode="auto">
            <a:xfrm>
              <a:off x="2155" y="1720"/>
              <a:ext cx="4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>
                  <a:latin typeface="Arial Narrow" pitchFamily="34" charset="0"/>
                </a:rPr>
                <a:t>дес.</a:t>
              </a:r>
            </a:p>
          </p:txBody>
        </p:sp>
        <p:sp>
          <p:nvSpPr>
            <p:cNvPr id="20657" name="Text Box 148"/>
            <p:cNvSpPr txBox="1">
              <a:spLocks noChangeArrowheads="1"/>
            </p:cNvSpPr>
            <p:nvPr/>
          </p:nvSpPr>
          <p:spPr bwMode="auto">
            <a:xfrm>
              <a:off x="2473" y="1720"/>
              <a:ext cx="34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>
                  <a:latin typeface="Arial Narrow" pitchFamily="34" charset="0"/>
                </a:rPr>
                <a:t>ед.</a:t>
              </a:r>
            </a:p>
          </p:txBody>
        </p:sp>
        <p:sp>
          <p:nvSpPr>
            <p:cNvPr id="20658" name="Text Box 149"/>
            <p:cNvSpPr txBox="1">
              <a:spLocks noChangeArrowheads="1"/>
            </p:cNvSpPr>
            <p:nvPr/>
          </p:nvSpPr>
          <p:spPr bwMode="auto">
            <a:xfrm>
              <a:off x="2748" y="1713"/>
              <a:ext cx="399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>
                  <a:latin typeface="Arial Narrow" pitchFamily="34" charset="0"/>
                </a:rPr>
                <a:t>сот.</a:t>
              </a:r>
            </a:p>
          </p:txBody>
        </p:sp>
        <p:sp>
          <p:nvSpPr>
            <p:cNvPr id="20659" name="Text Box 150"/>
            <p:cNvSpPr txBox="1">
              <a:spLocks noChangeArrowheads="1"/>
            </p:cNvSpPr>
            <p:nvPr/>
          </p:nvSpPr>
          <p:spPr bwMode="auto">
            <a:xfrm>
              <a:off x="3041" y="1720"/>
              <a:ext cx="4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>
                  <a:latin typeface="Arial Narrow" pitchFamily="34" charset="0"/>
                </a:rPr>
                <a:t>дес.</a:t>
              </a:r>
            </a:p>
          </p:txBody>
        </p:sp>
        <p:sp>
          <p:nvSpPr>
            <p:cNvPr id="20660" name="Text Box 151"/>
            <p:cNvSpPr txBox="1">
              <a:spLocks noChangeArrowheads="1"/>
            </p:cNvSpPr>
            <p:nvPr/>
          </p:nvSpPr>
          <p:spPr bwMode="auto">
            <a:xfrm>
              <a:off x="3359" y="1720"/>
              <a:ext cx="34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>
                  <a:latin typeface="Arial Narrow" pitchFamily="34" charset="0"/>
                </a:rPr>
                <a:t>ед.</a:t>
              </a:r>
            </a:p>
          </p:txBody>
        </p:sp>
        <p:sp>
          <p:nvSpPr>
            <p:cNvPr id="20661" name="Text Box 152"/>
            <p:cNvSpPr txBox="1">
              <a:spLocks noChangeArrowheads="1"/>
            </p:cNvSpPr>
            <p:nvPr/>
          </p:nvSpPr>
          <p:spPr bwMode="auto">
            <a:xfrm>
              <a:off x="3615" y="1713"/>
              <a:ext cx="401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>
                  <a:latin typeface="Arial Narrow" pitchFamily="34" charset="0"/>
                </a:rPr>
                <a:t>сот.</a:t>
              </a:r>
            </a:p>
          </p:txBody>
        </p:sp>
        <p:sp>
          <p:nvSpPr>
            <p:cNvPr id="20662" name="Text Box 153"/>
            <p:cNvSpPr txBox="1">
              <a:spLocks noChangeArrowheads="1"/>
            </p:cNvSpPr>
            <p:nvPr/>
          </p:nvSpPr>
          <p:spPr bwMode="auto">
            <a:xfrm>
              <a:off x="3909" y="1720"/>
              <a:ext cx="4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>
                  <a:latin typeface="Arial Narrow" pitchFamily="34" charset="0"/>
                </a:rPr>
                <a:t>дес.</a:t>
              </a:r>
            </a:p>
          </p:txBody>
        </p:sp>
        <p:sp>
          <p:nvSpPr>
            <p:cNvPr id="20663" name="Text Box 154"/>
            <p:cNvSpPr txBox="1">
              <a:spLocks noChangeArrowheads="1"/>
            </p:cNvSpPr>
            <p:nvPr/>
          </p:nvSpPr>
          <p:spPr bwMode="auto">
            <a:xfrm>
              <a:off x="4227" y="1720"/>
              <a:ext cx="34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>
                  <a:latin typeface="Arial Narrow" pitchFamily="34" charset="0"/>
                </a:rPr>
                <a:t>ед.</a:t>
              </a:r>
            </a:p>
          </p:txBody>
        </p:sp>
        <p:grpSp>
          <p:nvGrpSpPr>
            <p:cNvPr id="4" name="Group 155"/>
            <p:cNvGrpSpPr>
              <a:grpSpLocks/>
            </p:cNvGrpSpPr>
            <p:nvPr/>
          </p:nvGrpSpPr>
          <p:grpSpPr bwMode="auto">
            <a:xfrm>
              <a:off x="134" y="3698"/>
              <a:ext cx="4392" cy="285"/>
              <a:chOff x="130" y="3603"/>
              <a:chExt cx="4392" cy="285"/>
            </a:xfrm>
          </p:grpSpPr>
          <p:sp>
            <p:nvSpPr>
              <p:cNvPr id="20665" name="Rectangle 156"/>
              <p:cNvSpPr>
                <a:spLocks noChangeArrowheads="1"/>
              </p:cNvSpPr>
              <p:nvPr/>
            </p:nvSpPr>
            <p:spPr bwMode="auto">
              <a:xfrm>
                <a:off x="130" y="3603"/>
                <a:ext cx="293" cy="285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66" name="Rectangle 157"/>
              <p:cNvSpPr>
                <a:spLocks noChangeArrowheads="1"/>
              </p:cNvSpPr>
              <p:nvPr/>
            </p:nvSpPr>
            <p:spPr bwMode="auto">
              <a:xfrm>
                <a:off x="423" y="3603"/>
                <a:ext cx="293" cy="285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67" name="Rectangle 158"/>
              <p:cNvSpPr>
                <a:spLocks noChangeArrowheads="1"/>
              </p:cNvSpPr>
              <p:nvPr/>
            </p:nvSpPr>
            <p:spPr bwMode="auto">
              <a:xfrm>
                <a:off x="716" y="3603"/>
                <a:ext cx="293" cy="285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68" name="Rectangle 159"/>
              <p:cNvSpPr>
                <a:spLocks noChangeArrowheads="1"/>
              </p:cNvSpPr>
              <p:nvPr/>
            </p:nvSpPr>
            <p:spPr bwMode="auto">
              <a:xfrm>
                <a:off x="1009" y="3603"/>
                <a:ext cx="292" cy="285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69" name="Rectangle 160"/>
              <p:cNvSpPr>
                <a:spLocks noChangeArrowheads="1"/>
              </p:cNvSpPr>
              <p:nvPr/>
            </p:nvSpPr>
            <p:spPr bwMode="auto">
              <a:xfrm>
                <a:off x="1301" y="3603"/>
                <a:ext cx="293" cy="285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70" name="Rectangle 161"/>
              <p:cNvSpPr>
                <a:spLocks noChangeArrowheads="1"/>
              </p:cNvSpPr>
              <p:nvPr/>
            </p:nvSpPr>
            <p:spPr bwMode="auto">
              <a:xfrm>
                <a:off x="1594" y="3603"/>
                <a:ext cx="292" cy="285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71" name="Rectangle 162"/>
              <p:cNvSpPr>
                <a:spLocks noChangeArrowheads="1"/>
              </p:cNvSpPr>
              <p:nvPr/>
            </p:nvSpPr>
            <p:spPr bwMode="auto">
              <a:xfrm>
                <a:off x="423" y="3603"/>
                <a:ext cx="293" cy="285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72" name="Rectangle 163"/>
              <p:cNvSpPr>
                <a:spLocks noChangeArrowheads="1"/>
              </p:cNvSpPr>
              <p:nvPr/>
            </p:nvSpPr>
            <p:spPr bwMode="auto">
              <a:xfrm>
                <a:off x="716" y="3603"/>
                <a:ext cx="292" cy="285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73" name="Rectangle 164"/>
              <p:cNvSpPr>
                <a:spLocks noChangeArrowheads="1"/>
              </p:cNvSpPr>
              <p:nvPr/>
            </p:nvSpPr>
            <p:spPr bwMode="auto">
              <a:xfrm>
                <a:off x="1008" y="3603"/>
                <a:ext cx="293" cy="285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74" name="Rectangle 165"/>
              <p:cNvSpPr>
                <a:spLocks noChangeArrowheads="1"/>
              </p:cNvSpPr>
              <p:nvPr/>
            </p:nvSpPr>
            <p:spPr bwMode="auto">
              <a:xfrm>
                <a:off x="1886" y="3603"/>
                <a:ext cx="293" cy="285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75" name="Rectangle 166"/>
              <p:cNvSpPr>
                <a:spLocks noChangeArrowheads="1"/>
              </p:cNvSpPr>
              <p:nvPr/>
            </p:nvSpPr>
            <p:spPr bwMode="auto">
              <a:xfrm>
                <a:off x="2179" y="3603"/>
                <a:ext cx="293" cy="285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76" name="Rectangle 167"/>
              <p:cNvSpPr>
                <a:spLocks noChangeArrowheads="1"/>
              </p:cNvSpPr>
              <p:nvPr/>
            </p:nvSpPr>
            <p:spPr bwMode="auto">
              <a:xfrm>
                <a:off x="2472" y="3603"/>
                <a:ext cx="293" cy="285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77" name="Rectangle 168"/>
              <p:cNvSpPr>
                <a:spLocks noChangeArrowheads="1"/>
              </p:cNvSpPr>
              <p:nvPr/>
            </p:nvSpPr>
            <p:spPr bwMode="auto">
              <a:xfrm>
                <a:off x="2765" y="3603"/>
                <a:ext cx="293" cy="285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78" name="Rectangle 169"/>
              <p:cNvSpPr>
                <a:spLocks noChangeArrowheads="1"/>
              </p:cNvSpPr>
              <p:nvPr/>
            </p:nvSpPr>
            <p:spPr bwMode="auto">
              <a:xfrm>
                <a:off x="3058" y="3603"/>
                <a:ext cx="292" cy="285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79" name="Rectangle 170"/>
              <p:cNvSpPr>
                <a:spLocks noChangeArrowheads="1"/>
              </p:cNvSpPr>
              <p:nvPr/>
            </p:nvSpPr>
            <p:spPr bwMode="auto">
              <a:xfrm>
                <a:off x="3350" y="3603"/>
                <a:ext cx="293" cy="285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80" name="Rectangle 171"/>
              <p:cNvSpPr>
                <a:spLocks noChangeArrowheads="1"/>
              </p:cNvSpPr>
              <p:nvPr/>
            </p:nvSpPr>
            <p:spPr bwMode="auto">
              <a:xfrm>
                <a:off x="3643" y="3603"/>
                <a:ext cx="293" cy="285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81" name="Rectangle 172"/>
              <p:cNvSpPr>
                <a:spLocks noChangeArrowheads="1"/>
              </p:cNvSpPr>
              <p:nvPr/>
            </p:nvSpPr>
            <p:spPr bwMode="auto">
              <a:xfrm>
                <a:off x="3936" y="3603"/>
                <a:ext cx="293" cy="285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82" name="Rectangle 173"/>
              <p:cNvSpPr>
                <a:spLocks noChangeArrowheads="1"/>
              </p:cNvSpPr>
              <p:nvPr/>
            </p:nvSpPr>
            <p:spPr bwMode="auto">
              <a:xfrm>
                <a:off x="4229" y="3603"/>
                <a:ext cx="293" cy="285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5" name="Group 174"/>
          <p:cNvGrpSpPr>
            <a:grpSpLocks/>
          </p:cNvGrpSpPr>
          <p:nvPr/>
        </p:nvGrpSpPr>
        <p:grpSpPr bwMode="auto">
          <a:xfrm>
            <a:off x="5667375" y="2919413"/>
            <a:ext cx="1162050" cy="76200"/>
            <a:chOff x="4134" y="1806"/>
            <a:chExt cx="732" cy="48"/>
          </a:xfrm>
        </p:grpSpPr>
        <p:sp>
          <p:nvSpPr>
            <p:cNvPr id="20527" name="AutoShape 175"/>
            <p:cNvSpPr>
              <a:spLocks noChangeArrowheads="1"/>
            </p:cNvSpPr>
            <p:nvPr/>
          </p:nvSpPr>
          <p:spPr bwMode="auto">
            <a:xfrm>
              <a:off x="4134" y="1806"/>
              <a:ext cx="144" cy="48"/>
            </a:xfrm>
            <a:prstGeom prst="leftArrow">
              <a:avLst>
                <a:gd name="adj1" fmla="val 50000"/>
                <a:gd name="adj2" fmla="val 7500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28" name="AutoShape 176"/>
            <p:cNvSpPr>
              <a:spLocks noChangeArrowheads="1"/>
            </p:cNvSpPr>
            <p:nvPr/>
          </p:nvSpPr>
          <p:spPr bwMode="auto">
            <a:xfrm>
              <a:off x="4434" y="1806"/>
              <a:ext cx="144" cy="48"/>
            </a:xfrm>
            <a:prstGeom prst="leftArrow">
              <a:avLst>
                <a:gd name="adj1" fmla="val 50000"/>
                <a:gd name="adj2" fmla="val 7500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29" name="AutoShape 177"/>
            <p:cNvSpPr>
              <a:spLocks noChangeArrowheads="1"/>
            </p:cNvSpPr>
            <p:nvPr/>
          </p:nvSpPr>
          <p:spPr bwMode="auto">
            <a:xfrm>
              <a:off x="4722" y="1806"/>
              <a:ext cx="144" cy="48"/>
            </a:xfrm>
            <a:prstGeom prst="leftArrow">
              <a:avLst>
                <a:gd name="adj1" fmla="val 50000"/>
                <a:gd name="adj2" fmla="val 7500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178"/>
          <p:cNvGrpSpPr>
            <a:grpSpLocks/>
          </p:cNvGrpSpPr>
          <p:nvPr/>
        </p:nvGrpSpPr>
        <p:grpSpPr bwMode="auto">
          <a:xfrm>
            <a:off x="5867400" y="2708275"/>
            <a:ext cx="1276350" cy="463550"/>
            <a:chOff x="3693" y="1718"/>
            <a:chExt cx="804" cy="292"/>
          </a:xfrm>
        </p:grpSpPr>
        <p:sp>
          <p:nvSpPr>
            <p:cNvPr id="20524" name="Text Box 179"/>
            <p:cNvSpPr txBox="1">
              <a:spLocks noChangeArrowheads="1"/>
            </p:cNvSpPr>
            <p:nvPr/>
          </p:nvSpPr>
          <p:spPr bwMode="auto">
            <a:xfrm>
              <a:off x="3693" y="1722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400" b="1"/>
                <a:t>4</a:t>
              </a:r>
              <a:endParaRPr lang="ru-RU" sz="2400" b="1"/>
            </a:p>
          </p:txBody>
        </p:sp>
        <p:sp>
          <p:nvSpPr>
            <p:cNvPr id="20525" name="Text Box 180"/>
            <p:cNvSpPr txBox="1">
              <a:spLocks noChangeArrowheads="1"/>
            </p:cNvSpPr>
            <p:nvPr/>
          </p:nvSpPr>
          <p:spPr bwMode="auto">
            <a:xfrm>
              <a:off x="3978" y="1721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/>
                <a:t>5</a:t>
              </a:r>
              <a:endParaRPr lang="ru-RU" sz="2400" b="1"/>
            </a:p>
          </p:txBody>
        </p:sp>
        <p:sp>
          <p:nvSpPr>
            <p:cNvPr id="20526" name="Text Box 181"/>
            <p:cNvSpPr txBox="1">
              <a:spLocks noChangeArrowheads="1"/>
            </p:cNvSpPr>
            <p:nvPr/>
          </p:nvSpPr>
          <p:spPr bwMode="auto">
            <a:xfrm>
              <a:off x="4274" y="171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400" b="1"/>
                <a:t>6</a:t>
              </a:r>
              <a:endParaRPr lang="ru-RU" sz="2400" b="1"/>
            </a:p>
          </p:txBody>
        </p:sp>
      </p:grpSp>
      <p:sp>
        <p:nvSpPr>
          <p:cNvPr id="317622" name="Text Box 182"/>
          <p:cNvSpPr txBox="1">
            <a:spLocks noChangeArrowheads="1"/>
          </p:cNvSpPr>
          <p:nvPr/>
        </p:nvSpPr>
        <p:spPr bwMode="auto">
          <a:xfrm>
            <a:off x="8450263" y="2743200"/>
            <a:ext cx="693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FFFFCC"/>
                </a:solidFill>
              </a:rPr>
              <a:t>456</a:t>
            </a:r>
            <a:endParaRPr lang="ru-RU" sz="2400" b="1">
              <a:solidFill>
                <a:srgbClr val="FFFFCC"/>
              </a:solidFill>
            </a:endParaRPr>
          </a:p>
        </p:txBody>
      </p:sp>
      <p:sp>
        <p:nvSpPr>
          <p:cNvPr id="317623" name="Text Box 183"/>
          <p:cNvSpPr txBox="1">
            <a:spLocks noChangeArrowheads="1"/>
          </p:cNvSpPr>
          <p:nvPr/>
        </p:nvSpPr>
        <p:spPr bwMode="auto">
          <a:xfrm>
            <a:off x="8205788" y="3200400"/>
            <a:ext cx="947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FFFFCC"/>
                </a:solidFill>
              </a:rPr>
              <a:t>4</a:t>
            </a:r>
            <a:r>
              <a:rPr lang="ru-RU" sz="2400" b="1">
                <a:solidFill>
                  <a:srgbClr val="FFFFCC"/>
                </a:solidFill>
              </a:rPr>
              <a:t> </a:t>
            </a:r>
            <a:r>
              <a:rPr lang="en-US" sz="2400" b="1">
                <a:solidFill>
                  <a:srgbClr val="FFFFCC"/>
                </a:solidFill>
              </a:rPr>
              <a:t>56</a:t>
            </a:r>
            <a:r>
              <a:rPr lang="ru-RU" sz="2400" b="1">
                <a:solidFill>
                  <a:srgbClr val="FFFFCC"/>
                </a:solidFill>
              </a:rPr>
              <a:t>0</a:t>
            </a:r>
          </a:p>
        </p:txBody>
      </p:sp>
      <p:sp>
        <p:nvSpPr>
          <p:cNvPr id="317624" name="Text Box 184"/>
          <p:cNvSpPr txBox="1">
            <a:spLocks noChangeArrowheads="1"/>
          </p:cNvSpPr>
          <p:nvPr/>
        </p:nvSpPr>
        <p:spPr bwMode="auto">
          <a:xfrm>
            <a:off x="8032750" y="3657600"/>
            <a:ext cx="111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FFFFCC"/>
                </a:solidFill>
              </a:rPr>
              <a:t>45</a:t>
            </a:r>
            <a:r>
              <a:rPr lang="ru-RU" sz="2400" b="1">
                <a:solidFill>
                  <a:srgbClr val="FFFFCC"/>
                </a:solidFill>
              </a:rPr>
              <a:t> </a:t>
            </a:r>
            <a:r>
              <a:rPr lang="en-US" sz="2400" b="1">
                <a:solidFill>
                  <a:srgbClr val="FFFFCC"/>
                </a:solidFill>
              </a:rPr>
              <a:t>6</a:t>
            </a:r>
            <a:r>
              <a:rPr lang="ru-RU" sz="2400" b="1">
                <a:solidFill>
                  <a:srgbClr val="FFFFCC"/>
                </a:solidFill>
              </a:rPr>
              <a:t>00</a:t>
            </a:r>
          </a:p>
        </p:txBody>
      </p:sp>
      <p:sp>
        <p:nvSpPr>
          <p:cNvPr id="317625" name="Text Box 185"/>
          <p:cNvSpPr txBox="1">
            <a:spLocks noChangeArrowheads="1"/>
          </p:cNvSpPr>
          <p:nvPr/>
        </p:nvSpPr>
        <p:spPr bwMode="auto">
          <a:xfrm>
            <a:off x="7869238" y="4095750"/>
            <a:ext cx="1287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FFFFCC"/>
                </a:solidFill>
              </a:rPr>
              <a:t>456</a:t>
            </a:r>
            <a:r>
              <a:rPr lang="ru-RU" sz="2400" b="1">
                <a:solidFill>
                  <a:srgbClr val="FFFFCC"/>
                </a:solidFill>
              </a:rPr>
              <a:t> 000</a:t>
            </a:r>
          </a:p>
        </p:txBody>
      </p:sp>
      <p:sp>
        <p:nvSpPr>
          <p:cNvPr id="317626" name="Text Box 186"/>
          <p:cNvSpPr txBox="1">
            <a:spLocks noChangeArrowheads="1"/>
          </p:cNvSpPr>
          <p:nvPr/>
        </p:nvSpPr>
        <p:spPr bwMode="auto">
          <a:xfrm>
            <a:off x="7607300" y="4572000"/>
            <a:ext cx="1541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FFFFCC"/>
                </a:solidFill>
              </a:rPr>
              <a:t>4</a:t>
            </a:r>
            <a:r>
              <a:rPr lang="ru-RU" sz="2400" b="1">
                <a:solidFill>
                  <a:srgbClr val="FFFFCC"/>
                </a:solidFill>
              </a:rPr>
              <a:t> </a:t>
            </a:r>
            <a:r>
              <a:rPr lang="en-US" sz="2400" b="1">
                <a:solidFill>
                  <a:srgbClr val="FFFFCC"/>
                </a:solidFill>
              </a:rPr>
              <a:t>56</a:t>
            </a:r>
            <a:r>
              <a:rPr lang="ru-RU" sz="2400" b="1">
                <a:solidFill>
                  <a:srgbClr val="FFFFCC"/>
                </a:solidFill>
              </a:rPr>
              <a:t>0 000</a:t>
            </a:r>
          </a:p>
        </p:txBody>
      </p:sp>
      <p:sp>
        <p:nvSpPr>
          <p:cNvPr id="317627" name="Text Box 187"/>
          <p:cNvSpPr txBox="1">
            <a:spLocks noChangeArrowheads="1"/>
          </p:cNvSpPr>
          <p:nvPr/>
        </p:nvSpPr>
        <p:spPr bwMode="auto">
          <a:xfrm>
            <a:off x="7429500" y="5029200"/>
            <a:ext cx="1711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FFFFCC"/>
                </a:solidFill>
              </a:rPr>
              <a:t>45</a:t>
            </a:r>
            <a:r>
              <a:rPr lang="ru-RU" sz="2400" b="1">
                <a:solidFill>
                  <a:srgbClr val="FFFFCC"/>
                </a:solidFill>
              </a:rPr>
              <a:t> </a:t>
            </a:r>
            <a:r>
              <a:rPr lang="en-US" sz="2400" b="1">
                <a:solidFill>
                  <a:srgbClr val="FFFFCC"/>
                </a:solidFill>
              </a:rPr>
              <a:t>6</a:t>
            </a:r>
            <a:r>
              <a:rPr lang="ru-RU" sz="2400" b="1">
                <a:solidFill>
                  <a:srgbClr val="FFFFCC"/>
                </a:solidFill>
              </a:rPr>
              <a:t>00 000</a:t>
            </a:r>
          </a:p>
        </p:txBody>
      </p:sp>
      <p:sp>
        <p:nvSpPr>
          <p:cNvPr id="317628" name="Text Box 188"/>
          <p:cNvSpPr txBox="1">
            <a:spLocks noChangeArrowheads="1"/>
          </p:cNvSpPr>
          <p:nvPr/>
        </p:nvSpPr>
        <p:spPr bwMode="auto">
          <a:xfrm>
            <a:off x="7178675" y="5486400"/>
            <a:ext cx="1965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FFFFCC"/>
                </a:solidFill>
              </a:rPr>
              <a:t>456 </a:t>
            </a:r>
            <a:r>
              <a:rPr lang="ru-RU" sz="2400" b="1">
                <a:solidFill>
                  <a:srgbClr val="FFFFCC"/>
                </a:solidFill>
              </a:rPr>
              <a:t>000  000</a:t>
            </a:r>
          </a:p>
        </p:txBody>
      </p:sp>
      <p:grpSp>
        <p:nvGrpSpPr>
          <p:cNvPr id="7" name="Group 189"/>
          <p:cNvGrpSpPr>
            <a:grpSpLocks/>
          </p:cNvGrpSpPr>
          <p:nvPr/>
        </p:nvGrpSpPr>
        <p:grpSpPr bwMode="auto">
          <a:xfrm>
            <a:off x="5410200" y="3181350"/>
            <a:ext cx="1276350" cy="463550"/>
            <a:chOff x="3693" y="1718"/>
            <a:chExt cx="804" cy="292"/>
          </a:xfrm>
        </p:grpSpPr>
        <p:sp>
          <p:nvSpPr>
            <p:cNvPr id="20521" name="Text Box 190"/>
            <p:cNvSpPr txBox="1">
              <a:spLocks noChangeArrowheads="1"/>
            </p:cNvSpPr>
            <p:nvPr/>
          </p:nvSpPr>
          <p:spPr bwMode="auto">
            <a:xfrm>
              <a:off x="3693" y="1722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400" b="1"/>
                <a:t>4</a:t>
              </a:r>
              <a:endParaRPr lang="ru-RU" sz="2400" b="1"/>
            </a:p>
          </p:txBody>
        </p:sp>
        <p:sp>
          <p:nvSpPr>
            <p:cNvPr id="20522" name="Text Box 191"/>
            <p:cNvSpPr txBox="1">
              <a:spLocks noChangeArrowheads="1"/>
            </p:cNvSpPr>
            <p:nvPr/>
          </p:nvSpPr>
          <p:spPr bwMode="auto">
            <a:xfrm>
              <a:off x="3978" y="1721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/>
                <a:t>5</a:t>
              </a:r>
              <a:endParaRPr lang="ru-RU" sz="2400" b="1"/>
            </a:p>
          </p:txBody>
        </p:sp>
        <p:sp>
          <p:nvSpPr>
            <p:cNvPr id="20523" name="Text Box 192"/>
            <p:cNvSpPr txBox="1">
              <a:spLocks noChangeArrowheads="1"/>
            </p:cNvSpPr>
            <p:nvPr/>
          </p:nvSpPr>
          <p:spPr bwMode="auto">
            <a:xfrm>
              <a:off x="4274" y="171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400" b="1"/>
                <a:t>6</a:t>
              </a:r>
              <a:endParaRPr lang="ru-RU" sz="2400" b="1"/>
            </a:p>
          </p:txBody>
        </p:sp>
      </p:grpSp>
      <p:grpSp>
        <p:nvGrpSpPr>
          <p:cNvPr id="8" name="Group 193"/>
          <p:cNvGrpSpPr>
            <a:grpSpLocks/>
          </p:cNvGrpSpPr>
          <p:nvPr/>
        </p:nvGrpSpPr>
        <p:grpSpPr bwMode="auto">
          <a:xfrm>
            <a:off x="5210175" y="3370263"/>
            <a:ext cx="1162050" cy="76200"/>
            <a:chOff x="4134" y="1806"/>
            <a:chExt cx="732" cy="48"/>
          </a:xfrm>
        </p:grpSpPr>
        <p:sp>
          <p:nvSpPr>
            <p:cNvPr id="20518" name="AutoShape 194"/>
            <p:cNvSpPr>
              <a:spLocks noChangeArrowheads="1"/>
            </p:cNvSpPr>
            <p:nvPr/>
          </p:nvSpPr>
          <p:spPr bwMode="auto">
            <a:xfrm>
              <a:off x="4134" y="1806"/>
              <a:ext cx="144" cy="48"/>
            </a:xfrm>
            <a:prstGeom prst="leftArrow">
              <a:avLst>
                <a:gd name="adj1" fmla="val 50000"/>
                <a:gd name="adj2" fmla="val 7500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19" name="AutoShape 195"/>
            <p:cNvSpPr>
              <a:spLocks noChangeArrowheads="1"/>
            </p:cNvSpPr>
            <p:nvPr/>
          </p:nvSpPr>
          <p:spPr bwMode="auto">
            <a:xfrm>
              <a:off x="4434" y="1806"/>
              <a:ext cx="144" cy="48"/>
            </a:xfrm>
            <a:prstGeom prst="leftArrow">
              <a:avLst>
                <a:gd name="adj1" fmla="val 50000"/>
                <a:gd name="adj2" fmla="val 7500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20" name="AutoShape 196"/>
            <p:cNvSpPr>
              <a:spLocks noChangeArrowheads="1"/>
            </p:cNvSpPr>
            <p:nvPr/>
          </p:nvSpPr>
          <p:spPr bwMode="auto">
            <a:xfrm>
              <a:off x="4722" y="1806"/>
              <a:ext cx="144" cy="48"/>
            </a:xfrm>
            <a:prstGeom prst="leftArrow">
              <a:avLst>
                <a:gd name="adj1" fmla="val 50000"/>
                <a:gd name="adj2" fmla="val 7500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" name="Group 197"/>
          <p:cNvGrpSpPr>
            <a:grpSpLocks/>
          </p:cNvGrpSpPr>
          <p:nvPr/>
        </p:nvGrpSpPr>
        <p:grpSpPr bwMode="auto">
          <a:xfrm>
            <a:off x="4927600" y="3625850"/>
            <a:ext cx="1276350" cy="463550"/>
            <a:chOff x="3693" y="1718"/>
            <a:chExt cx="804" cy="292"/>
          </a:xfrm>
        </p:grpSpPr>
        <p:sp>
          <p:nvSpPr>
            <p:cNvPr id="20515" name="Text Box 198"/>
            <p:cNvSpPr txBox="1">
              <a:spLocks noChangeArrowheads="1"/>
            </p:cNvSpPr>
            <p:nvPr/>
          </p:nvSpPr>
          <p:spPr bwMode="auto">
            <a:xfrm>
              <a:off x="3693" y="1722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400" b="1"/>
                <a:t>4</a:t>
              </a:r>
              <a:endParaRPr lang="ru-RU" sz="2400" b="1"/>
            </a:p>
          </p:txBody>
        </p:sp>
        <p:sp>
          <p:nvSpPr>
            <p:cNvPr id="20516" name="Text Box 199"/>
            <p:cNvSpPr txBox="1">
              <a:spLocks noChangeArrowheads="1"/>
            </p:cNvSpPr>
            <p:nvPr/>
          </p:nvSpPr>
          <p:spPr bwMode="auto">
            <a:xfrm>
              <a:off x="3978" y="1721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/>
                <a:t>5</a:t>
              </a:r>
              <a:endParaRPr lang="ru-RU" sz="2400" b="1"/>
            </a:p>
          </p:txBody>
        </p:sp>
        <p:sp>
          <p:nvSpPr>
            <p:cNvPr id="20517" name="Text Box 200"/>
            <p:cNvSpPr txBox="1">
              <a:spLocks noChangeArrowheads="1"/>
            </p:cNvSpPr>
            <p:nvPr/>
          </p:nvSpPr>
          <p:spPr bwMode="auto">
            <a:xfrm>
              <a:off x="4274" y="171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400" b="1"/>
                <a:t>6</a:t>
              </a:r>
              <a:endParaRPr lang="ru-RU" sz="2400" b="1"/>
            </a:p>
          </p:txBody>
        </p:sp>
      </p:grpSp>
      <p:grpSp>
        <p:nvGrpSpPr>
          <p:cNvPr id="10" name="Group 201"/>
          <p:cNvGrpSpPr>
            <a:grpSpLocks/>
          </p:cNvGrpSpPr>
          <p:nvPr/>
        </p:nvGrpSpPr>
        <p:grpSpPr bwMode="auto">
          <a:xfrm>
            <a:off x="3981450" y="4540250"/>
            <a:ext cx="1276350" cy="463550"/>
            <a:chOff x="3693" y="1718"/>
            <a:chExt cx="804" cy="292"/>
          </a:xfrm>
        </p:grpSpPr>
        <p:sp>
          <p:nvSpPr>
            <p:cNvPr id="20512" name="Text Box 202"/>
            <p:cNvSpPr txBox="1">
              <a:spLocks noChangeArrowheads="1"/>
            </p:cNvSpPr>
            <p:nvPr/>
          </p:nvSpPr>
          <p:spPr bwMode="auto">
            <a:xfrm>
              <a:off x="3693" y="1722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400" b="1"/>
                <a:t>4</a:t>
              </a:r>
              <a:endParaRPr lang="ru-RU" sz="2400" b="1"/>
            </a:p>
          </p:txBody>
        </p:sp>
        <p:sp>
          <p:nvSpPr>
            <p:cNvPr id="20513" name="Text Box 203"/>
            <p:cNvSpPr txBox="1">
              <a:spLocks noChangeArrowheads="1"/>
            </p:cNvSpPr>
            <p:nvPr/>
          </p:nvSpPr>
          <p:spPr bwMode="auto">
            <a:xfrm>
              <a:off x="3978" y="1721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/>
                <a:t>5</a:t>
              </a:r>
              <a:endParaRPr lang="ru-RU" sz="2400" b="1"/>
            </a:p>
          </p:txBody>
        </p:sp>
        <p:sp>
          <p:nvSpPr>
            <p:cNvPr id="20514" name="Text Box 204"/>
            <p:cNvSpPr txBox="1">
              <a:spLocks noChangeArrowheads="1"/>
            </p:cNvSpPr>
            <p:nvPr/>
          </p:nvSpPr>
          <p:spPr bwMode="auto">
            <a:xfrm>
              <a:off x="4274" y="171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400" b="1"/>
                <a:t>6</a:t>
              </a:r>
              <a:endParaRPr lang="ru-RU" sz="2400" b="1"/>
            </a:p>
          </p:txBody>
        </p:sp>
      </p:grpSp>
      <p:grpSp>
        <p:nvGrpSpPr>
          <p:cNvPr id="11" name="Group 205"/>
          <p:cNvGrpSpPr>
            <a:grpSpLocks/>
          </p:cNvGrpSpPr>
          <p:nvPr/>
        </p:nvGrpSpPr>
        <p:grpSpPr bwMode="auto">
          <a:xfrm>
            <a:off x="4464050" y="4076700"/>
            <a:ext cx="1276350" cy="463550"/>
            <a:chOff x="3693" y="1718"/>
            <a:chExt cx="804" cy="292"/>
          </a:xfrm>
        </p:grpSpPr>
        <p:sp>
          <p:nvSpPr>
            <p:cNvPr id="20509" name="Text Box 206"/>
            <p:cNvSpPr txBox="1">
              <a:spLocks noChangeArrowheads="1"/>
            </p:cNvSpPr>
            <p:nvPr/>
          </p:nvSpPr>
          <p:spPr bwMode="auto">
            <a:xfrm>
              <a:off x="3693" y="1722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400" b="1"/>
                <a:t>4</a:t>
              </a:r>
              <a:endParaRPr lang="ru-RU" sz="2400" b="1"/>
            </a:p>
          </p:txBody>
        </p:sp>
        <p:sp>
          <p:nvSpPr>
            <p:cNvPr id="20510" name="Text Box 207"/>
            <p:cNvSpPr txBox="1">
              <a:spLocks noChangeArrowheads="1"/>
            </p:cNvSpPr>
            <p:nvPr/>
          </p:nvSpPr>
          <p:spPr bwMode="auto">
            <a:xfrm>
              <a:off x="3978" y="1721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/>
                <a:t>5</a:t>
              </a:r>
              <a:endParaRPr lang="ru-RU" sz="2400" b="1"/>
            </a:p>
          </p:txBody>
        </p:sp>
        <p:sp>
          <p:nvSpPr>
            <p:cNvPr id="20511" name="Text Box 208"/>
            <p:cNvSpPr txBox="1">
              <a:spLocks noChangeArrowheads="1"/>
            </p:cNvSpPr>
            <p:nvPr/>
          </p:nvSpPr>
          <p:spPr bwMode="auto">
            <a:xfrm>
              <a:off x="4274" y="171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400" b="1"/>
                <a:t>6</a:t>
              </a:r>
              <a:endParaRPr lang="ru-RU" sz="2400" b="1"/>
            </a:p>
          </p:txBody>
        </p:sp>
      </p:grpSp>
      <p:grpSp>
        <p:nvGrpSpPr>
          <p:cNvPr id="12" name="Group 209"/>
          <p:cNvGrpSpPr>
            <a:grpSpLocks/>
          </p:cNvGrpSpPr>
          <p:nvPr/>
        </p:nvGrpSpPr>
        <p:grpSpPr bwMode="auto">
          <a:xfrm>
            <a:off x="3543300" y="4978400"/>
            <a:ext cx="1276350" cy="463550"/>
            <a:chOff x="3693" y="1718"/>
            <a:chExt cx="804" cy="292"/>
          </a:xfrm>
        </p:grpSpPr>
        <p:sp>
          <p:nvSpPr>
            <p:cNvPr id="20506" name="Text Box 210"/>
            <p:cNvSpPr txBox="1">
              <a:spLocks noChangeArrowheads="1"/>
            </p:cNvSpPr>
            <p:nvPr/>
          </p:nvSpPr>
          <p:spPr bwMode="auto">
            <a:xfrm>
              <a:off x="3693" y="1722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400" b="1"/>
                <a:t>4</a:t>
              </a:r>
              <a:endParaRPr lang="ru-RU" sz="2400" b="1"/>
            </a:p>
          </p:txBody>
        </p:sp>
        <p:sp>
          <p:nvSpPr>
            <p:cNvPr id="20507" name="Text Box 211"/>
            <p:cNvSpPr txBox="1">
              <a:spLocks noChangeArrowheads="1"/>
            </p:cNvSpPr>
            <p:nvPr/>
          </p:nvSpPr>
          <p:spPr bwMode="auto">
            <a:xfrm>
              <a:off x="3978" y="1721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/>
                <a:t>5</a:t>
              </a:r>
              <a:endParaRPr lang="ru-RU" sz="2400" b="1"/>
            </a:p>
          </p:txBody>
        </p:sp>
        <p:sp>
          <p:nvSpPr>
            <p:cNvPr id="20508" name="Text Box 212"/>
            <p:cNvSpPr txBox="1">
              <a:spLocks noChangeArrowheads="1"/>
            </p:cNvSpPr>
            <p:nvPr/>
          </p:nvSpPr>
          <p:spPr bwMode="auto">
            <a:xfrm>
              <a:off x="4274" y="171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400" b="1"/>
                <a:t>6</a:t>
              </a:r>
              <a:endParaRPr lang="ru-RU" sz="2400" b="1"/>
            </a:p>
          </p:txBody>
        </p:sp>
      </p:grpSp>
      <p:grpSp>
        <p:nvGrpSpPr>
          <p:cNvPr id="13" name="Group 213"/>
          <p:cNvGrpSpPr>
            <a:grpSpLocks/>
          </p:cNvGrpSpPr>
          <p:nvPr/>
        </p:nvGrpSpPr>
        <p:grpSpPr bwMode="auto">
          <a:xfrm>
            <a:off x="3079750" y="5416550"/>
            <a:ext cx="1276350" cy="463550"/>
            <a:chOff x="3693" y="1718"/>
            <a:chExt cx="804" cy="292"/>
          </a:xfrm>
        </p:grpSpPr>
        <p:sp>
          <p:nvSpPr>
            <p:cNvPr id="20503" name="Text Box 214"/>
            <p:cNvSpPr txBox="1">
              <a:spLocks noChangeArrowheads="1"/>
            </p:cNvSpPr>
            <p:nvPr/>
          </p:nvSpPr>
          <p:spPr bwMode="auto">
            <a:xfrm>
              <a:off x="3693" y="1722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400" b="1"/>
                <a:t>4</a:t>
              </a:r>
              <a:endParaRPr lang="ru-RU" sz="2400" b="1"/>
            </a:p>
          </p:txBody>
        </p:sp>
        <p:sp>
          <p:nvSpPr>
            <p:cNvPr id="20504" name="Text Box 215"/>
            <p:cNvSpPr txBox="1">
              <a:spLocks noChangeArrowheads="1"/>
            </p:cNvSpPr>
            <p:nvPr/>
          </p:nvSpPr>
          <p:spPr bwMode="auto">
            <a:xfrm>
              <a:off x="3978" y="1721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/>
                <a:t>5</a:t>
              </a:r>
              <a:endParaRPr lang="ru-RU" sz="2400" b="1"/>
            </a:p>
          </p:txBody>
        </p:sp>
        <p:sp>
          <p:nvSpPr>
            <p:cNvPr id="20505" name="Text Box 216"/>
            <p:cNvSpPr txBox="1">
              <a:spLocks noChangeArrowheads="1"/>
            </p:cNvSpPr>
            <p:nvPr/>
          </p:nvSpPr>
          <p:spPr bwMode="auto">
            <a:xfrm>
              <a:off x="4274" y="171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400" b="1"/>
                <a:t>6</a:t>
              </a:r>
              <a:endParaRPr lang="ru-RU" sz="2400" b="1"/>
            </a:p>
          </p:txBody>
        </p:sp>
      </p:grpSp>
      <p:sp>
        <p:nvSpPr>
          <p:cNvPr id="20499" name="AutoShape 217"/>
          <p:cNvSpPr>
            <a:spLocks noChangeArrowheads="1"/>
          </p:cNvSpPr>
          <p:nvPr/>
        </p:nvSpPr>
        <p:spPr bwMode="auto">
          <a:xfrm>
            <a:off x="179388" y="260350"/>
            <a:ext cx="8499475" cy="939800"/>
          </a:xfrm>
          <a:prstGeom prst="roundRect">
            <a:avLst>
              <a:gd name="adj" fmla="val 16667"/>
            </a:avLst>
          </a:prstGeom>
          <a:solidFill>
            <a:srgbClr val="F8F8F8"/>
          </a:solidFill>
          <a:ln w="38100" cmpd="dbl">
            <a:solidFill>
              <a:schemeClr val="accent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Прочитайте числа, записанные в таблице разрядов их. Проанализируйте полученные результаты.</a:t>
            </a:r>
          </a:p>
        </p:txBody>
      </p:sp>
      <p:sp>
        <p:nvSpPr>
          <p:cNvPr id="317658" name="AutoShape 218"/>
          <p:cNvSpPr>
            <a:spLocks noChangeArrowheads="1"/>
          </p:cNvSpPr>
          <p:nvPr/>
        </p:nvSpPr>
        <p:spPr bwMode="auto">
          <a:xfrm>
            <a:off x="179388" y="260350"/>
            <a:ext cx="8499475" cy="939800"/>
          </a:xfrm>
          <a:prstGeom prst="roundRect">
            <a:avLst>
              <a:gd name="adj" fmla="val 16667"/>
            </a:avLst>
          </a:prstGeom>
          <a:solidFill>
            <a:srgbClr val="F8F8F8"/>
          </a:solidFill>
          <a:ln w="38100" cmpd="dbl">
            <a:solidFill>
              <a:schemeClr val="accent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Как изменяется значимость цифры при сдвиге её на один разряд влево?</a:t>
            </a:r>
          </a:p>
        </p:txBody>
      </p:sp>
      <p:sp>
        <p:nvSpPr>
          <p:cNvPr id="317659" name="AutoShape 219"/>
          <p:cNvSpPr>
            <a:spLocks noChangeArrowheads="1"/>
          </p:cNvSpPr>
          <p:nvPr/>
        </p:nvSpPr>
        <p:spPr bwMode="auto">
          <a:xfrm>
            <a:off x="179388" y="188913"/>
            <a:ext cx="8493125" cy="1209675"/>
          </a:xfrm>
          <a:prstGeom prst="roundRect">
            <a:avLst>
              <a:gd name="adj" fmla="val 16667"/>
            </a:avLst>
          </a:prstGeom>
          <a:solidFill>
            <a:srgbClr val="F8F8F8"/>
          </a:solidFill>
          <a:ln w="38100" cmpd="dbl">
            <a:solidFill>
              <a:schemeClr val="accent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Как изменяется при этом величина числа?</a:t>
            </a:r>
          </a:p>
        </p:txBody>
      </p:sp>
      <p:sp>
        <p:nvSpPr>
          <p:cNvPr id="317660" name="AutoShape 220"/>
          <p:cNvSpPr>
            <a:spLocks noChangeArrowheads="1"/>
          </p:cNvSpPr>
          <p:nvPr/>
        </p:nvSpPr>
        <p:spPr bwMode="auto">
          <a:xfrm>
            <a:off x="179388" y="260350"/>
            <a:ext cx="8512175" cy="1076325"/>
          </a:xfrm>
          <a:prstGeom prst="roundRect">
            <a:avLst>
              <a:gd name="adj" fmla="val 16667"/>
            </a:avLst>
          </a:prstGeom>
          <a:solidFill>
            <a:srgbClr val="F8F8F8"/>
          </a:solidFill>
          <a:ln w="38100" cmpd="dbl">
            <a:solidFill>
              <a:schemeClr val="accent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/>
              <a:t>Какому арифметическому действию соответствует увеличение числа в 10 раз</a:t>
            </a:r>
            <a:r>
              <a:rPr lang="en-US" sz="2800" b="1" i="1"/>
              <a:t>?</a:t>
            </a:r>
            <a:endParaRPr lang="ru-RU" sz="2800" b="1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7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7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7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7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7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7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7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22" grpId="0"/>
      <p:bldP spid="317623" grpId="0"/>
      <p:bldP spid="317624" grpId="0"/>
      <p:bldP spid="317625" grpId="0"/>
      <p:bldP spid="317626" grpId="0"/>
      <p:bldP spid="317627" grpId="0"/>
      <p:bldP spid="317628" grpId="0"/>
      <p:bldP spid="317658" grpId="0" animBg="1"/>
      <p:bldP spid="317659" grpId="0" animBg="1"/>
      <p:bldP spid="31766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1121</Words>
  <Application>Microsoft Office PowerPoint</Application>
  <PresentationFormat>Экран (4:3)</PresentationFormat>
  <Paragraphs>355</Paragraphs>
  <Slides>30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3" baseType="lpstr">
      <vt:lpstr>Тема Office</vt:lpstr>
      <vt:lpstr>Формула</vt:lpstr>
      <vt:lpstr>Microsoft Equation 3.0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тысячные</vt:lpstr>
      <vt:lpstr>Слайд 12</vt:lpstr>
      <vt:lpstr>Слайд 13</vt:lpstr>
      <vt:lpstr>Слайд 14</vt:lpstr>
      <vt:lpstr>Слайд 15</vt:lpstr>
      <vt:lpstr>Алгоритм десятичной записи</vt:lpstr>
      <vt:lpstr>Слайд 17</vt:lpstr>
      <vt:lpstr>Как быть в случае, если в числителе дроби цифр меньше чем нулей в знаменателе?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Сколько знаков после запятой имеет десятичная дробь, если знаменатель ее обычной записи равен 10, 100, 1000, и т.д.?    Каков знаменатель дроби, если ее десятичная запись содержит 1,2,3 … знаков после запятой? </vt:lpstr>
      <vt:lpstr>Слайд 30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</cp:revision>
  <dcterms:created xsi:type="dcterms:W3CDTF">2013-01-23T20:58:52Z</dcterms:created>
  <dcterms:modified xsi:type="dcterms:W3CDTF">2013-01-23T22:46:37Z</dcterms:modified>
</cp:coreProperties>
</file>